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"/>
  </p:notesMasterIdLst>
  <p:handoutMasterIdLst>
    <p:handoutMasterId r:id="rId5"/>
  </p:handoutMasterIdLst>
  <p:sldIdLst>
    <p:sldId id="1009" r:id="rId2"/>
    <p:sldId id="1008" r:id="rId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54" d="100"/>
          <a:sy n="154" d="100"/>
        </p:scale>
        <p:origin x="200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838200"/>
            <a:ext cx="7543800" cy="1295400"/>
          </a:xfrm>
        </p:spPr>
        <p:txBody>
          <a:bodyPr/>
          <a:lstStyle/>
          <a:p>
            <a:r>
              <a:rPr lang="en-US" sz="2800" dirty="0"/>
              <a:t>Steps in Assignment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1905000" cy="121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mentions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838200"/>
            <a:ext cx="19050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important words, test Zipf’s law,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replace frequently mentioned models with corresponding brands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838200"/>
            <a:ext cx="1905000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lifts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33600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630351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052" y="2057400"/>
            <a:ext cx="226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Write a scraper for Edmunds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5257" y="2057400"/>
            <a:ext cx="23525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Write 3 scripts to </a:t>
            </a:r>
          </a:p>
          <a:p>
            <a:pPr marL="285750" indent="-285750" algn="ctr">
              <a:buAutoNum type="romanLcParenBoth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count frequencies, </a:t>
            </a:r>
          </a:p>
          <a:p>
            <a:pPr marL="285750" indent="-285750" algn="ctr">
              <a:buAutoNum type="romanLcParenBoth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Test Zipf’s law</a:t>
            </a:r>
          </a:p>
          <a:p>
            <a:pPr marL="285750" indent="-285750" algn="ctr">
              <a:buAutoNum type="romanLcParenBoth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replace models with brands</a:t>
            </a:r>
          </a:p>
          <a:p>
            <a:endParaRPr lang="en-US" dirty="0"/>
          </a:p>
        </p:txBody>
      </p:sp>
      <p:sp>
        <p:nvSpPr>
          <p:cNvPr id="15" name="U-Turn Arrow 14"/>
          <p:cNvSpPr/>
          <p:nvPr/>
        </p:nvSpPr>
        <p:spPr>
          <a:xfrm rot="5400000">
            <a:off x="6905625" y="1495425"/>
            <a:ext cx="2038350" cy="1524000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2438400"/>
            <a:ext cx="1905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 maps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(Multidimensional scaling): Write mds script</a:t>
            </a:r>
          </a:p>
        </p:txBody>
      </p:sp>
      <p:sp>
        <p:nvSpPr>
          <p:cNvPr id="17" name="Bent Arrow 16"/>
          <p:cNvSpPr/>
          <p:nvPr/>
        </p:nvSpPr>
        <p:spPr>
          <a:xfrm rot="10800000">
            <a:off x="7543800" y="2666998"/>
            <a:ext cx="1143000" cy="236220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66800" y="3429000"/>
            <a:ext cx="3200400" cy="2845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Insights: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competitors (brands)?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people talk about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associations are the strongest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attributes matter the most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Branding &amp; marketing implications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Unexpected results and “Aha” moments 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Tx/>
              <a:buChar char="-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7629922">
            <a:off x="3884240" y="3529399"/>
            <a:ext cx="2139652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4267201" y="4585105"/>
            <a:ext cx="1384568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98897" y="558225"/>
            <a:ext cx="1306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Write lift script</a:t>
            </a:r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56F584-9353-43B0-BECA-0020F1DE5F1F}"/>
              </a:ext>
            </a:extLst>
          </p:cNvPr>
          <p:cNvSpPr/>
          <p:nvPr/>
        </p:nvSpPr>
        <p:spPr>
          <a:xfrm>
            <a:off x="5638800" y="4267200"/>
            <a:ext cx="1905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most aspirational brand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(use lift analysis)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90794-834E-4D45-839A-8468E7A9C621}"/>
              </a:ext>
            </a:extLst>
          </p:cNvPr>
          <p:cNvSpPr txBox="1"/>
          <p:nvPr/>
        </p:nvSpPr>
        <p:spPr>
          <a:xfrm>
            <a:off x="3429000" y="6437731"/>
            <a:ext cx="2080441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2021</a:t>
            </a:r>
          </a:p>
        </p:txBody>
      </p:sp>
    </p:spTree>
    <p:extLst>
      <p:ext uri="{BB962C8B-B14F-4D97-AF65-F5344CB8AC3E}">
        <p14:creationId xmlns:p14="http://schemas.microsoft.com/office/powerpoint/2010/main" val="7673492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1" grpId="0"/>
      <p:bldP spid="15" grpId="0" animBg="1"/>
      <p:bldP spid="16" grpId="0" animBg="1"/>
      <p:bldP spid="17" grpId="0" animBg="1"/>
      <p:bldP spid="21" grpId="0" animBg="1"/>
      <p:bldP spid="22" grpId="0" animBg="1"/>
      <p:bldP spid="26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Get data from a general forum (i.e., not dedicated to a specific brand)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Multiple mentions of a brand within a post should be counted as 1</a:t>
            </a:r>
          </a:p>
          <a:p>
            <a:r>
              <a:rPr lang="en-US" sz="2400" dirty="0">
                <a:latin typeface="Calibri" panose="020F0502020204030204" pitchFamily="34" charset="0"/>
              </a:rPr>
              <a:t>Manipulate extreme lift values for more accurate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2110716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39637</TotalTime>
  <Words>141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Network</vt:lpstr>
      <vt:lpstr>Steps in Assignment 1</vt:lpstr>
      <vt:lpstr>Notes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555</cp:revision>
  <cp:lastPrinted>2014-01-13T15:56:39Z</cp:lastPrinted>
  <dcterms:created xsi:type="dcterms:W3CDTF">2000-10-19T17:22:27Z</dcterms:created>
  <dcterms:modified xsi:type="dcterms:W3CDTF">2021-09-07T08:36:48Z</dcterms:modified>
</cp:coreProperties>
</file>