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3" r:id="rId4"/>
    <p:sldId id="261" r:id="rId5"/>
    <p:sldId id="259" r:id="rId6"/>
    <p:sldId id="260" r:id="rId7"/>
    <p:sldId id="258"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17" autoAdjust="0"/>
  </p:normalViewPr>
  <p:slideViewPr>
    <p:cSldViewPr snapToGrid="0">
      <p:cViewPr varScale="1">
        <p:scale>
          <a:sx n="63" d="100"/>
          <a:sy n="63" d="100"/>
        </p:scale>
        <p:origin x="9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AE7402-8AFB-44AE-8013-9DCB0EB91FB9}" type="datetimeFigureOut">
              <a:rPr lang="en-US" smtClean="0"/>
              <a:t>7/3/2020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FA232C-FA98-4326-A895-E68F741FE16C}" type="slidenum">
              <a:rPr lang="en-US" smtClean="0"/>
              <a:t>‹#›</a:t>
            </a:fld>
            <a:endParaRPr lang="en-US"/>
          </a:p>
        </p:txBody>
      </p:sp>
    </p:spTree>
    <p:extLst>
      <p:ext uri="{BB962C8B-B14F-4D97-AF65-F5344CB8AC3E}">
        <p14:creationId xmlns:p14="http://schemas.microsoft.com/office/powerpoint/2010/main" val="179199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FA232C-FA98-4326-A895-E68F741FE16C}" type="slidenum">
              <a:rPr lang="en-US" smtClean="0"/>
              <a:t>5</a:t>
            </a:fld>
            <a:endParaRPr lang="en-US"/>
          </a:p>
        </p:txBody>
      </p:sp>
    </p:spTree>
    <p:extLst>
      <p:ext uri="{BB962C8B-B14F-4D97-AF65-F5344CB8AC3E}">
        <p14:creationId xmlns:p14="http://schemas.microsoft.com/office/powerpoint/2010/main" val="2833715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DCFD8-BAEB-4F22-BE0C-BC76534F45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3F55E9-1747-4791-BFF5-BBA761409B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E47F79-7CF0-40AC-9376-3E849A0AF5F5}"/>
              </a:ext>
            </a:extLst>
          </p:cNvPr>
          <p:cNvSpPr>
            <a:spLocks noGrp="1"/>
          </p:cNvSpPr>
          <p:nvPr>
            <p:ph type="dt" sz="half" idx="10"/>
          </p:nvPr>
        </p:nvSpPr>
        <p:spPr/>
        <p:txBody>
          <a:bodyPr/>
          <a:lstStyle/>
          <a:p>
            <a:fld id="{CD926CC7-6552-4627-869B-56A66ED3323E}" type="datetimeFigureOut">
              <a:rPr lang="en-US" smtClean="0"/>
              <a:t>7/3/2020</a:t>
            </a:fld>
            <a:endParaRPr lang="en-US"/>
          </a:p>
        </p:txBody>
      </p:sp>
      <p:sp>
        <p:nvSpPr>
          <p:cNvPr id="5" name="Footer Placeholder 4">
            <a:extLst>
              <a:ext uri="{FF2B5EF4-FFF2-40B4-BE49-F238E27FC236}">
                <a16:creationId xmlns:a16="http://schemas.microsoft.com/office/drawing/2014/main" id="{FFA78B44-A3C2-4663-9DEC-C9B2D4610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E9C952-3A45-42F6-A386-88133B698D18}"/>
              </a:ext>
            </a:extLst>
          </p:cNvPr>
          <p:cNvSpPr>
            <a:spLocks noGrp="1"/>
          </p:cNvSpPr>
          <p:nvPr>
            <p:ph type="sldNum" sz="quarter" idx="12"/>
          </p:nvPr>
        </p:nvSpPr>
        <p:spPr/>
        <p:txBody>
          <a:bodyPr/>
          <a:lstStyle/>
          <a:p>
            <a:fld id="{E364092E-4D02-4B21-B327-AEB6D401B992}" type="slidenum">
              <a:rPr lang="en-US" smtClean="0"/>
              <a:t>‹#›</a:t>
            </a:fld>
            <a:endParaRPr lang="en-US"/>
          </a:p>
        </p:txBody>
      </p:sp>
    </p:spTree>
    <p:extLst>
      <p:ext uri="{BB962C8B-B14F-4D97-AF65-F5344CB8AC3E}">
        <p14:creationId xmlns:p14="http://schemas.microsoft.com/office/powerpoint/2010/main" val="2924958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0F8D1-68C9-4C7C-8425-5B2EA465BC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7D463B-0B8A-4716-BEFC-5C37DBC696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B69E9B-E889-4585-9FFA-7FBCE5688F58}"/>
              </a:ext>
            </a:extLst>
          </p:cNvPr>
          <p:cNvSpPr>
            <a:spLocks noGrp="1"/>
          </p:cNvSpPr>
          <p:nvPr>
            <p:ph type="dt" sz="half" idx="10"/>
          </p:nvPr>
        </p:nvSpPr>
        <p:spPr/>
        <p:txBody>
          <a:bodyPr/>
          <a:lstStyle/>
          <a:p>
            <a:fld id="{CD926CC7-6552-4627-869B-56A66ED3323E}" type="datetimeFigureOut">
              <a:rPr lang="en-US" smtClean="0"/>
              <a:t>7/3/2020</a:t>
            </a:fld>
            <a:endParaRPr lang="en-US"/>
          </a:p>
        </p:txBody>
      </p:sp>
      <p:sp>
        <p:nvSpPr>
          <p:cNvPr id="5" name="Footer Placeholder 4">
            <a:extLst>
              <a:ext uri="{FF2B5EF4-FFF2-40B4-BE49-F238E27FC236}">
                <a16:creationId xmlns:a16="http://schemas.microsoft.com/office/drawing/2014/main" id="{577E50AD-17F8-486A-8925-F49BA7FE3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24311B-8FAC-48EC-A8FB-966274D4AE98}"/>
              </a:ext>
            </a:extLst>
          </p:cNvPr>
          <p:cNvSpPr>
            <a:spLocks noGrp="1"/>
          </p:cNvSpPr>
          <p:nvPr>
            <p:ph type="sldNum" sz="quarter" idx="12"/>
          </p:nvPr>
        </p:nvSpPr>
        <p:spPr/>
        <p:txBody>
          <a:bodyPr/>
          <a:lstStyle/>
          <a:p>
            <a:fld id="{E364092E-4D02-4B21-B327-AEB6D401B992}" type="slidenum">
              <a:rPr lang="en-US" smtClean="0"/>
              <a:t>‹#›</a:t>
            </a:fld>
            <a:endParaRPr lang="en-US"/>
          </a:p>
        </p:txBody>
      </p:sp>
    </p:spTree>
    <p:extLst>
      <p:ext uri="{BB962C8B-B14F-4D97-AF65-F5344CB8AC3E}">
        <p14:creationId xmlns:p14="http://schemas.microsoft.com/office/powerpoint/2010/main" val="767063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04F06-F5B1-4445-B799-204D27E179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59B90C-5652-4839-AC7C-9C248C4DFB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0CA645-A896-462D-BA36-B0F1B3A88181}"/>
              </a:ext>
            </a:extLst>
          </p:cNvPr>
          <p:cNvSpPr>
            <a:spLocks noGrp="1"/>
          </p:cNvSpPr>
          <p:nvPr>
            <p:ph type="dt" sz="half" idx="10"/>
          </p:nvPr>
        </p:nvSpPr>
        <p:spPr/>
        <p:txBody>
          <a:bodyPr/>
          <a:lstStyle/>
          <a:p>
            <a:fld id="{CD926CC7-6552-4627-869B-56A66ED3323E}" type="datetimeFigureOut">
              <a:rPr lang="en-US" smtClean="0"/>
              <a:t>7/3/2020</a:t>
            </a:fld>
            <a:endParaRPr lang="en-US"/>
          </a:p>
        </p:txBody>
      </p:sp>
      <p:sp>
        <p:nvSpPr>
          <p:cNvPr id="5" name="Footer Placeholder 4">
            <a:extLst>
              <a:ext uri="{FF2B5EF4-FFF2-40B4-BE49-F238E27FC236}">
                <a16:creationId xmlns:a16="http://schemas.microsoft.com/office/drawing/2014/main" id="{A8FFE509-4CF3-46CA-BD62-F3A8A390A4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E45F04-23F3-423D-94B0-EF9D2CBCF450}"/>
              </a:ext>
            </a:extLst>
          </p:cNvPr>
          <p:cNvSpPr>
            <a:spLocks noGrp="1"/>
          </p:cNvSpPr>
          <p:nvPr>
            <p:ph type="sldNum" sz="quarter" idx="12"/>
          </p:nvPr>
        </p:nvSpPr>
        <p:spPr/>
        <p:txBody>
          <a:bodyPr/>
          <a:lstStyle/>
          <a:p>
            <a:fld id="{E364092E-4D02-4B21-B327-AEB6D401B992}" type="slidenum">
              <a:rPr lang="en-US" smtClean="0"/>
              <a:t>‹#›</a:t>
            </a:fld>
            <a:endParaRPr lang="en-US"/>
          </a:p>
        </p:txBody>
      </p:sp>
    </p:spTree>
    <p:extLst>
      <p:ext uri="{BB962C8B-B14F-4D97-AF65-F5344CB8AC3E}">
        <p14:creationId xmlns:p14="http://schemas.microsoft.com/office/powerpoint/2010/main" val="36129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7D6A-AE71-4B99-9567-B72B31A9A4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457AF1-2E2B-4340-9E58-1513A67676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FA4850-E7D0-4C30-BD0E-35A65E283A5B}"/>
              </a:ext>
            </a:extLst>
          </p:cNvPr>
          <p:cNvSpPr>
            <a:spLocks noGrp="1"/>
          </p:cNvSpPr>
          <p:nvPr>
            <p:ph type="dt" sz="half" idx="10"/>
          </p:nvPr>
        </p:nvSpPr>
        <p:spPr/>
        <p:txBody>
          <a:bodyPr/>
          <a:lstStyle/>
          <a:p>
            <a:fld id="{CD926CC7-6552-4627-869B-56A66ED3323E}" type="datetimeFigureOut">
              <a:rPr lang="en-US" smtClean="0"/>
              <a:t>7/3/2020</a:t>
            </a:fld>
            <a:endParaRPr lang="en-US"/>
          </a:p>
        </p:txBody>
      </p:sp>
      <p:sp>
        <p:nvSpPr>
          <p:cNvPr id="5" name="Footer Placeholder 4">
            <a:extLst>
              <a:ext uri="{FF2B5EF4-FFF2-40B4-BE49-F238E27FC236}">
                <a16:creationId xmlns:a16="http://schemas.microsoft.com/office/drawing/2014/main" id="{7ED7C2F8-6703-472B-8951-DB07AA369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C7993F-8433-42CF-BA8E-8FCC75B36B13}"/>
              </a:ext>
            </a:extLst>
          </p:cNvPr>
          <p:cNvSpPr>
            <a:spLocks noGrp="1"/>
          </p:cNvSpPr>
          <p:nvPr>
            <p:ph type="sldNum" sz="quarter" idx="12"/>
          </p:nvPr>
        </p:nvSpPr>
        <p:spPr/>
        <p:txBody>
          <a:bodyPr/>
          <a:lstStyle/>
          <a:p>
            <a:fld id="{E364092E-4D02-4B21-B327-AEB6D401B992}" type="slidenum">
              <a:rPr lang="en-US" smtClean="0"/>
              <a:t>‹#›</a:t>
            </a:fld>
            <a:endParaRPr lang="en-US"/>
          </a:p>
        </p:txBody>
      </p:sp>
    </p:spTree>
    <p:extLst>
      <p:ext uri="{BB962C8B-B14F-4D97-AF65-F5344CB8AC3E}">
        <p14:creationId xmlns:p14="http://schemas.microsoft.com/office/powerpoint/2010/main" val="502959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15E12-8F0A-4B38-8A4C-20B6501BF8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9BFB0B-257A-47C6-AF3C-8488FB6D98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BCB849-433E-43A1-AFA3-8CC95B7E7A00}"/>
              </a:ext>
            </a:extLst>
          </p:cNvPr>
          <p:cNvSpPr>
            <a:spLocks noGrp="1"/>
          </p:cNvSpPr>
          <p:nvPr>
            <p:ph type="dt" sz="half" idx="10"/>
          </p:nvPr>
        </p:nvSpPr>
        <p:spPr/>
        <p:txBody>
          <a:bodyPr/>
          <a:lstStyle/>
          <a:p>
            <a:fld id="{CD926CC7-6552-4627-869B-56A66ED3323E}" type="datetimeFigureOut">
              <a:rPr lang="en-US" smtClean="0"/>
              <a:t>7/3/2020</a:t>
            </a:fld>
            <a:endParaRPr lang="en-US"/>
          </a:p>
        </p:txBody>
      </p:sp>
      <p:sp>
        <p:nvSpPr>
          <p:cNvPr id="5" name="Footer Placeholder 4">
            <a:extLst>
              <a:ext uri="{FF2B5EF4-FFF2-40B4-BE49-F238E27FC236}">
                <a16:creationId xmlns:a16="http://schemas.microsoft.com/office/drawing/2014/main" id="{1B9F97CC-9D60-48DF-A3A5-12789C400B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CB801A-94BF-42BC-9CE6-2F561C2D7B5E}"/>
              </a:ext>
            </a:extLst>
          </p:cNvPr>
          <p:cNvSpPr>
            <a:spLocks noGrp="1"/>
          </p:cNvSpPr>
          <p:nvPr>
            <p:ph type="sldNum" sz="quarter" idx="12"/>
          </p:nvPr>
        </p:nvSpPr>
        <p:spPr/>
        <p:txBody>
          <a:bodyPr/>
          <a:lstStyle/>
          <a:p>
            <a:fld id="{E364092E-4D02-4B21-B327-AEB6D401B992}" type="slidenum">
              <a:rPr lang="en-US" smtClean="0"/>
              <a:t>‹#›</a:t>
            </a:fld>
            <a:endParaRPr lang="en-US"/>
          </a:p>
        </p:txBody>
      </p:sp>
    </p:spTree>
    <p:extLst>
      <p:ext uri="{BB962C8B-B14F-4D97-AF65-F5344CB8AC3E}">
        <p14:creationId xmlns:p14="http://schemas.microsoft.com/office/powerpoint/2010/main" val="185903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DB89-515C-4245-9596-5195F16CE4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88EACD-1319-4C47-AE59-35C3F0A5A6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4C6F9E-521A-4CE9-9665-D00F2D80EC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A50891-F808-4FBB-9EC3-43CF9BC1A313}"/>
              </a:ext>
            </a:extLst>
          </p:cNvPr>
          <p:cNvSpPr>
            <a:spLocks noGrp="1"/>
          </p:cNvSpPr>
          <p:nvPr>
            <p:ph type="dt" sz="half" idx="10"/>
          </p:nvPr>
        </p:nvSpPr>
        <p:spPr/>
        <p:txBody>
          <a:bodyPr/>
          <a:lstStyle/>
          <a:p>
            <a:fld id="{CD926CC7-6552-4627-869B-56A66ED3323E}" type="datetimeFigureOut">
              <a:rPr lang="en-US" smtClean="0"/>
              <a:t>7/3/2020</a:t>
            </a:fld>
            <a:endParaRPr lang="en-US"/>
          </a:p>
        </p:txBody>
      </p:sp>
      <p:sp>
        <p:nvSpPr>
          <p:cNvPr id="6" name="Footer Placeholder 5">
            <a:extLst>
              <a:ext uri="{FF2B5EF4-FFF2-40B4-BE49-F238E27FC236}">
                <a16:creationId xmlns:a16="http://schemas.microsoft.com/office/drawing/2014/main" id="{1EC55ED5-1C07-44D4-A2E1-A1468BA91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CDD78C-0F4E-42BE-A316-7DFE5260AD3D}"/>
              </a:ext>
            </a:extLst>
          </p:cNvPr>
          <p:cNvSpPr>
            <a:spLocks noGrp="1"/>
          </p:cNvSpPr>
          <p:nvPr>
            <p:ph type="sldNum" sz="quarter" idx="12"/>
          </p:nvPr>
        </p:nvSpPr>
        <p:spPr/>
        <p:txBody>
          <a:bodyPr/>
          <a:lstStyle/>
          <a:p>
            <a:fld id="{E364092E-4D02-4B21-B327-AEB6D401B992}" type="slidenum">
              <a:rPr lang="en-US" smtClean="0"/>
              <a:t>‹#›</a:t>
            </a:fld>
            <a:endParaRPr lang="en-US"/>
          </a:p>
        </p:txBody>
      </p:sp>
    </p:spTree>
    <p:extLst>
      <p:ext uri="{BB962C8B-B14F-4D97-AF65-F5344CB8AC3E}">
        <p14:creationId xmlns:p14="http://schemas.microsoft.com/office/powerpoint/2010/main" val="1619327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AC5B-B8A0-4626-956C-78FBF3E951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6E0650-971A-4D93-9948-E5713CCA40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68F784-E619-4DF4-AFD4-8C43C2AB31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3195BC-4E1B-4D0E-9A85-3714D316F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EDFE83-C013-4AC5-8531-F19A49CE10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EFE2E8-EDC2-44D1-9A09-02FB9B8D384C}"/>
              </a:ext>
            </a:extLst>
          </p:cNvPr>
          <p:cNvSpPr>
            <a:spLocks noGrp="1"/>
          </p:cNvSpPr>
          <p:nvPr>
            <p:ph type="dt" sz="half" idx="10"/>
          </p:nvPr>
        </p:nvSpPr>
        <p:spPr/>
        <p:txBody>
          <a:bodyPr/>
          <a:lstStyle/>
          <a:p>
            <a:fld id="{CD926CC7-6552-4627-869B-56A66ED3323E}" type="datetimeFigureOut">
              <a:rPr lang="en-US" smtClean="0"/>
              <a:t>7/3/2020</a:t>
            </a:fld>
            <a:endParaRPr lang="en-US"/>
          </a:p>
        </p:txBody>
      </p:sp>
      <p:sp>
        <p:nvSpPr>
          <p:cNvPr id="8" name="Footer Placeholder 7">
            <a:extLst>
              <a:ext uri="{FF2B5EF4-FFF2-40B4-BE49-F238E27FC236}">
                <a16:creationId xmlns:a16="http://schemas.microsoft.com/office/drawing/2014/main" id="{6B1D1232-E6DB-4EAF-97D3-517B4C7FEC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0FFEDB-CCE8-4F0F-A9DB-3BEB5D851A10}"/>
              </a:ext>
            </a:extLst>
          </p:cNvPr>
          <p:cNvSpPr>
            <a:spLocks noGrp="1"/>
          </p:cNvSpPr>
          <p:nvPr>
            <p:ph type="sldNum" sz="quarter" idx="12"/>
          </p:nvPr>
        </p:nvSpPr>
        <p:spPr/>
        <p:txBody>
          <a:bodyPr/>
          <a:lstStyle/>
          <a:p>
            <a:fld id="{E364092E-4D02-4B21-B327-AEB6D401B992}" type="slidenum">
              <a:rPr lang="en-US" smtClean="0"/>
              <a:t>‹#›</a:t>
            </a:fld>
            <a:endParaRPr lang="en-US"/>
          </a:p>
        </p:txBody>
      </p:sp>
    </p:spTree>
    <p:extLst>
      <p:ext uri="{BB962C8B-B14F-4D97-AF65-F5344CB8AC3E}">
        <p14:creationId xmlns:p14="http://schemas.microsoft.com/office/powerpoint/2010/main" val="177500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FF171-2406-466E-AB58-30DE5BA16E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A130EC-C423-44BB-9D6C-2B59CD24BD30}"/>
              </a:ext>
            </a:extLst>
          </p:cNvPr>
          <p:cNvSpPr>
            <a:spLocks noGrp="1"/>
          </p:cNvSpPr>
          <p:nvPr>
            <p:ph type="dt" sz="half" idx="10"/>
          </p:nvPr>
        </p:nvSpPr>
        <p:spPr/>
        <p:txBody>
          <a:bodyPr/>
          <a:lstStyle/>
          <a:p>
            <a:fld id="{CD926CC7-6552-4627-869B-56A66ED3323E}" type="datetimeFigureOut">
              <a:rPr lang="en-US" smtClean="0"/>
              <a:t>7/3/2020</a:t>
            </a:fld>
            <a:endParaRPr lang="en-US"/>
          </a:p>
        </p:txBody>
      </p:sp>
      <p:sp>
        <p:nvSpPr>
          <p:cNvPr id="4" name="Footer Placeholder 3">
            <a:extLst>
              <a:ext uri="{FF2B5EF4-FFF2-40B4-BE49-F238E27FC236}">
                <a16:creationId xmlns:a16="http://schemas.microsoft.com/office/drawing/2014/main" id="{30FD3ABD-1B4A-4B89-B8F9-9FD97854A3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0EAE90-B9B8-4D9F-BFA8-4950C82D64DB}"/>
              </a:ext>
            </a:extLst>
          </p:cNvPr>
          <p:cNvSpPr>
            <a:spLocks noGrp="1"/>
          </p:cNvSpPr>
          <p:nvPr>
            <p:ph type="sldNum" sz="quarter" idx="12"/>
          </p:nvPr>
        </p:nvSpPr>
        <p:spPr/>
        <p:txBody>
          <a:bodyPr/>
          <a:lstStyle/>
          <a:p>
            <a:fld id="{E364092E-4D02-4B21-B327-AEB6D401B992}" type="slidenum">
              <a:rPr lang="en-US" smtClean="0"/>
              <a:t>‹#›</a:t>
            </a:fld>
            <a:endParaRPr lang="en-US"/>
          </a:p>
        </p:txBody>
      </p:sp>
    </p:spTree>
    <p:extLst>
      <p:ext uri="{BB962C8B-B14F-4D97-AF65-F5344CB8AC3E}">
        <p14:creationId xmlns:p14="http://schemas.microsoft.com/office/powerpoint/2010/main" val="3180501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9451AE-D9E8-4798-91E5-3AD3CDE33C03}"/>
              </a:ext>
            </a:extLst>
          </p:cNvPr>
          <p:cNvSpPr>
            <a:spLocks noGrp="1"/>
          </p:cNvSpPr>
          <p:nvPr>
            <p:ph type="dt" sz="half" idx="10"/>
          </p:nvPr>
        </p:nvSpPr>
        <p:spPr/>
        <p:txBody>
          <a:bodyPr/>
          <a:lstStyle/>
          <a:p>
            <a:fld id="{CD926CC7-6552-4627-869B-56A66ED3323E}" type="datetimeFigureOut">
              <a:rPr lang="en-US" smtClean="0"/>
              <a:t>7/3/2020</a:t>
            </a:fld>
            <a:endParaRPr lang="en-US"/>
          </a:p>
        </p:txBody>
      </p:sp>
      <p:sp>
        <p:nvSpPr>
          <p:cNvPr id="3" name="Footer Placeholder 2">
            <a:extLst>
              <a:ext uri="{FF2B5EF4-FFF2-40B4-BE49-F238E27FC236}">
                <a16:creationId xmlns:a16="http://schemas.microsoft.com/office/drawing/2014/main" id="{0556AC05-EC97-4DC2-95AD-362B86865D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32B54C-43DB-42AD-BB26-7D924FEBCA59}"/>
              </a:ext>
            </a:extLst>
          </p:cNvPr>
          <p:cNvSpPr>
            <a:spLocks noGrp="1"/>
          </p:cNvSpPr>
          <p:nvPr>
            <p:ph type="sldNum" sz="quarter" idx="12"/>
          </p:nvPr>
        </p:nvSpPr>
        <p:spPr/>
        <p:txBody>
          <a:bodyPr/>
          <a:lstStyle/>
          <a:p>
            <a:fld id="{E364092E-4D02-4B21-B327-AEB6D401B992}" type="slidenum">
              <a:rPr lang="en-US" smtClean="0"/>
              <a:t>‹#›</a:t>
            </a:fld>
            <a:endParaRPr lang="en-US"/>
          </a:p>
        </p:txBody>
      </p:sp>
    </p:spTree>
    <p:extLst>
      <p:ext uri="{BB962C8B-B14F-4D97-AF65-F5344CB8AC3E}">
        <p14:creationId xmlns:p14="http://schemas.microsoft.com/office/powerpoint/2010/main" val="2725992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1A425-4C84-475F-9250-CB1C1432FC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FFB7AB-B9A4-4533-8C12-711DC35423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BFE379-B2CB-4BA8-ADFC-0257CA79FB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869F0A-B686-482B-B068-61D2B1745701}"/>
              </a:ext>
            </a:extLst>
          </p:cNvPr>
          <p:cNvSpPr>
            <a:spLocks noGrp="1"/>
          </p:cNvSpPr>
          <p:nvPr>
            <p:ph type="dt" sz="half" idx="10"/>
          </p:nvPr>
        </p:nvSpPr>
        <p:spPr/>
        <p:txBody>
          <a:bodyPr/>
          <a:lstStyle/>
          <a:p>
            <a:fld id="{CD926CC7-6552-4627-869B-56A66ED3323E}" type="datetimeFigureOut">
              <a:rPr lang="en-US" smtClean="0"/>
              <a:t>7/3/2020</a:t>
            </a:fld>
            <a:endParaRPr lang="en-US"/>
          </a:p>
        </p:txBody>
      </p:sp>
      <p:sp>
        <p:nvSpPr>
          <p:cNvPr id="6" name="Footer Placeholder 5">
            <a:extLst>
              <a:ext uri="{FF2B5EF4-FFF2-40B4-BE49-F238E27FC236}">
                <a16:creationId xmlns:a16="http://schemas.microsoft.com/office/drawing/2014/main" id="{A07C86E0-D1F7-40E3-A2EC-6DAD281E47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82C4FB-3DCC-46D2-879A-D777E9CDEC0C}"/>
              </a:ext>
            </a:extLst>
          </p:cNvPr>
          <p:cNvSpPr>
            <a:spLocks noGrp="1"/>
          </p:cNvSpPr>
          <p:nvPr>
            <p:ph type="sldNum" sz="quarter" idx="12"/>
          </p:nvPr>
        </p:nvSpPr>
        <p:spPr/>
        <p:txBody>
          <a:bodyPr/>
          <a:lstStyle/>
          <a:p>
            <a:fld id="{E364092E-4D02-4B21-B327-AEB6D401B992}" type="slidenum">
              <a:rPr lang="en-US" smtClean="0"/>
              <a:t>‹#›</a:t>
            </a:fld>
            <a:endParaRPr lang="en-US"/>
          </a:p>
        </p:txBody>
      </p:sp>
    </p:spTree>
    <p:extLst>
      <p:ext uri="{BB962C8B-B14F-4D97-AF65-F5344CB8AC3E}">
        <p14:creationId xmlns:p14="http://schemas.microsoft.com/office/powerpoint/2010/main" val="3469155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0FFFE-A27D-42CC-9F14-740A3880FC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5C887C-C5BD-42D9-B8A7-3FF8CB7251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E3A71A-1857-49CA-99E3-DA09258E4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BF503C-3826-4622-B712-0FB83AD21C25}"/>
              </a:ext>
            </a:extLst>
          </p:cNvPr>
          <p:cNvSpPr>
            <a:spLocks noGrp="1"/>
          </p:cNvSpPr>
          <p:nvPr>
            <p:ph type="dt" sz="half" idx="10"/>
          </p:nvPr>
        </p:nvSpPr>
        <p:spPr/>
        <p:txBody>
          <a:bodyPr/>
          <a:lstStyle/>
          <a:p>
            <a:fld id="{CD926CC7-6552-4627-869B-56A66ED3323E}" type="datetimeFigureOut">
              <a:rPr lang="en-US" smtClean="0"/>
              <a:t>7/3/2020</a:t>
            </a:fld>
            <a:endParaRPr lang="en-US"/>
          </a:p>
        </p:txBody>
      </p:sp>
      <p:sp>
        <p:nvSpPr>
          <p:cNvPr id="6" name="Footer Placeholder 5">
            <a:extLst>
              <a:ext uri="{FF2B5EF4-FFF2-40B4-BE49-F238E27FC236}">
                <a16:creationId xmlns:a16="http://schemas.microsoft.com/office/drawing/2014/main" id="{2149D50A-EC86-46A1-9436-9BEB82268D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A3A407-E221-48A6-9899-8EF0324DD3A6}"/>
              </a:ext>
            </a:extLst>
          </p:cNvPr>
          <p:cNvSpPr>
            <a:spLocks noGrp="1"/>
          </p:cNvSpPr>
          <p:nvPr>
            <p:ph type="sldNum" sz="quarter" idx="12"/>
          </p:nvPr>
        </p:nvSpPr>
        <p:spPr/>
        <p:txBody>
          <a:bodyPr/>
          <a:lstStyle/>
          <a:p>
            <a:fld id="{E364092E-4D02-4B21-B327-AEB6D401B992}" type="slidenum">
              <a:rPr lang="en-US" smtClean="0"/>
              <a:t>‹#›</a:t>
            </a:fld>
            <a:endParaRPr lang="en-US"/>
          </a:p>
        </p:txBody>
      </p:sp>
    </p:spTree>
    <p:extLst>
      <p:ext uri="{BB962C8B-B14F-4D97-AF65-F5344CB8AC3E}">
        <p14:creationId xmlns:p14="http://schemas.microsoft.com/office/powerpoint/2010/main" val="2019808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F0EFBA-E1CD-418F-8DCC-6CA16AF77C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76F116-EB24-4876-97DD-1882337B7D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D823EA-4581-4570-B500-E4428759EE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926CC7-6552-4627-869B-56A66ED3323E}" type="datetimeFigureOut">
              <a:rPr lang="en-US" smtClean="0"/>
              <a:t>7/3/2020</a:t>
            </a:fld>
            <a:endParaRPr lang="en-US"/>
          </a:p>
        </p:txBody>
      </p:sp>
      <p:sp>
        <p:nvSpPr>
          <p:cNvPr id="5" name="Footer Placeholder 4">
            <a:extLst>
              <a:ext uri="{FF2B5EF4-FFF2-40B4-BE49-F238E27FC236}">
                <a16:creationId xmlns:a16="http://schemas.microsoft.com/office/drawing/2014/main" id="{DFA22F90-53B7-420A-8EB0-69F980A90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5AD07E-A3BF-423C-87EE-E1DA050BF5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64092E-4D02-4B21-B327-AEB6D401B992}" type="slidenum">
              <a:rPr lang="en-US" smtClean="0"/>
              <a:t>‹#›</a:t>
            </a:fld>
            <a:endParaRPr lang="en-US"/>
          </a:p>
        </p:txBody>
      </p:sp>
    </p:spTree>
    <p:extLst>
      <p:ext uri="{BB962C8B-B14F-4D97-AF65-F5344CB8AC3E}">
        <p14:creationId xmlns:p14="http://schemas.microsoft.com/office/powerpoint/2010/main" val="2786641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7">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9">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CA9552-15F7-4B95-91C4-DEF3E172D123}"/>
              </a:ext>
            </a:extLst>
          </p:cNvPr>
          <p:cNvSpPr>
            <a:spLocks noGrp="1"/>
          </p:cNvSpPr>
          <p:nvPr>
            <p:ph type="ctrTitle"/>
          </p:nvPr>
        </p:nvSpPr>
        <p:spPr>
          <a:xfrm>
            <a:off x="1537097" y="1428750"/>
            <a:ext cx="9117807" cy="2105026"/>
          </a:xfrm>
        </p:spPr>
        <p:txBody>
          <a:bodyPr>
            <a:normAutofit/>
          </a:bodyPr>
          <a:lstStyle/>
          <a:p>
            <a:r>
              <a:rPr lang="en-US"/>
              <a:t>DevOps CICD</a:t>
            </a:r>
            <a:endParaRPr lang="en-US" dirty="0"/>
          </a:p>
        </p:txBody>
      </p:sp>
      <p:sp>
        <p:nvSpPr>
          <p:cNvPr id="3" name="Subtitle 2">
            <a:extLst>
              <a:ext uri="{FF2B5EF4-FFF2-40B4-BE49-F238E27FC236}">
                <a16:creationId xmlns:a16="http://schemas.microsoft.com/office/drawing/2014/main" id="{073308C0-635E-4EBE-892C-4A771C18E21E}"/>
              </a:ext>
            </a:extLst>
          </p:cNvPr>
          <p:cNvSpPr>
            <a:spLocks noGrp="1"/>
          </p:cNvSpPr>
          <p:nvPr>
            <p:ph type="subTitle" idx="1"/>
          </p:nvPr>
        </p:nvSpPr>
        <p:spPr>
          <a:xfrm>
            <a:off x="1537097" y="3960557"/>
            <a:ext cx="9117807" cy="1097215"/>
          </a:xfrm>
        </p:spPr>
        <p:txBody>
          <a:bodyPr>
            <a:normAutofit/>
          </a:bodyPr>
          <a:lstStyle/>
          <a:p>
            <a:r>
              <a:rPr lang="en-US"/>
              <a:t>Jenkins</a:t>
            </a:r>
            <a:endParaRPr lang="en-US" dirty="0"/>
          </a:p>
        </p:txBody>
      </p:sp>
      <p:cxnSp>
        <p:nvCxnSpPr>
          <p:cNvPr id="28" name="Straight Connector 11">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5331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F670AC-164A-4102-865D-55F843EDDD55}"/>
              </a:ext>
            </a:extLst>
          </p:cNvPr>
          <p:cNvSpPr txBox="1"/>
          <p:nvPr/>
        </p:nvSpPr>
        <p:spPr>
          <a:xfrm>
            <a:off x="914400" y="404735"/>
            <a:ext cx="8483348" cy="6463308"/>
          </a:xfrm>
          <a:prstGeom prst="rect">
            <a:avLst/>
          </a:prstGeom>
          <a:noFill/>
        </p:spPr>
        <p:txBody>
          <a:bodyPr wrap="none" rtlCol="0">
            <a:spAutoFit/>
          </a:bodyPr>
          <a:lstStyle/>
          <a:p>
            <a:r>
              <a:rPr lang="en-US" dirty="0" err="1"/>
              <a:t>WaterFall</a:t>
            </a:r>
            <a:r>
              <a:rPr lang="en-US" dirty="0"/>
              <a:t> Model</a:t>
            </a:r>
          </a:p>
          <a:p>
            <a:endParaRPr lang="en-US" dirty="0"/>
          </a:p>
          <a:p>
            <a:endParaRPr lang="en-US" dirty="0"/>
          </a:p>
          <a:p>
            <a:r>
              <a:rPr lang="en-US" dirty="0"/>
              <a:t>It is </a:t>
            </a:r>
            <a:r>
              <a:rPr lang="en-US" dirty="0" err="1"/>
              <a:t>trandintional</a:t>
            </a:r>
            <a:r>
              <a:rPr lang="en-US" dirty="0"/>
              <a:t> approach of software development</a:t>
            </a:r>
          </a:p>
          <a:p>
            <a:endParaRPr lang="en-US" dirty="0"/>
          </a:p>
          <a:p>
            <a:r>
              <a:rPr lang="en-US" dirty="0"/>
              <a:t>In waterfall model development happens In a step by stem manner</a:t>
            </a:r>
          </a:p>
          <a:p>
            <a:endParaRPr lang="en-US" dirty="0"/>
          </a:p>
          <a:p>
            <a:r>
              <a:rPr lang="en-US" dirty="0"/>
              <a:t>Requirement analysis – design – Development- testing-</a:t>
            </a:r>
            <a:r>
              <a:rPr lang="en-US" dirty="0" err="1"/>
              <a:t>Maintaince</a:t>
            </a:r>
            <a:endParaRPr lang="en-US" dirty="0"/>
          </a:p>
          <a:p>
            <a:endParaRPr lang="en-US" dirty="0"/>
          </a:p>
          <a:p>
            <a:r>
              <a:rPr lang="en-US" dirty="0"/>
              <a:t>Programmer accept the client requirements and </a:t>
            </a:r>
            <a:r>
              <a:rPr lang="en-US" dirty="0" err="1"/>
              <a:t>analysze</a:t>
            </a:r>
            <a:r>
              <a:rPr lang="en-US" dirty="0"/>
              <a:t> it</a:t>
            </a:r>
          </a:p>
          <a:p>
            <a:endParaRPr lang="en-US" dirty="0"/>
          </a:p>
          <a:p>
            <a:r>
              <a:rPr lang="en-US" dirty="0"/>
              <a:t>Programmer then come up with a project plan and design architecture</a:t>
            </a:r>
          </a:p>
          <a:p>
            <a:endParaRPr lang="en-US" dirty="0"/>
          </a:p>
          <a:p>
            <a:r>
              <a:rPr lang="en-US" dirty="0"/>
              <a:t>Programmer code the application as per project plan and design</a:t>
            </a:r>
          </a:p>
          <a:p>
            <a:endParaRPr lang="en-US" dirty="0"/>
          </a:p>
          <a:p>
            <a:r>
              <a:rPr lang="en-US" dirty="0"/>
              <a:t>Testing ensure the application is error free and meets the requirements</a:t>
            </a:r>
          </a:p>
          <a:p>
            <a:endParaRPr lang="en-US" dirty="0"/>
          </a:p>
          <a:p>
            <a:r>
              <a:rPr lang="en-US" dirty="0"/>
              <a:t>After application is delivered the operation team maintain the application</a:t>
            </a:r>
          </a:p>
          <a:p>
            <a:endParaRPr lang="en-US" dirty="0"/>
          </a:p>
          <a:p>
            <a:r>
              <a:rPr lang="en-US" dirty="0"/>
              <a:t>Disadvantages : any new requirements from the client will restart the development cycle</a:t>
            </a:r>
          </a:p>
          <a:p>
            <a:r>
              <a:rPr lang="en-US" dirty="0"/>
              <a:t>If client is unhappy with the product the entire project cycle is restarted</a:t>
            </a:r>
          </a:p>
          <a:p>
            <a:r>
              <a:rPr lang="en-US" dirty="0"/>
              <a:t>It is expensive to make changes during the end of the project</a:t>
            </a:r>
          </a:p>
          <a:p>
            <a:r>
              <a:rPr lang="en-US" dirty="0"/>
              <a:t>Client requirements cannot be understood at </a:t>
            </a:r>
            <a:r>
              <a:rPr lang="en-US" dirty="0" err="1"/>
              <a:t>onse</a:t>
            </a:r>
            <a:endParaRPr lang="en-US" dirty="0"/>
          </a:p>
        </p:txBody>
      </p:sp>
    </p:spTree>
    <p:extLst>
      <p:ext uri="{BB962C8B-B14F-4D97-AF65-F5344CB8AC3E}">
        <p14:creationId xmlns:p14="http://schemas.microsoft.com/office/powerpoint/2010/main" val="1381482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D16974-F103-482B-A490-A9D3369AE11A}"/>
              </a:ext>
            </a:extLst>
          </p:cNvPr>
          <p:cNvSpPr txBox="1"/>
          <p:nvPr/>
        </p:nvSpPr>
        <p:spPr>
          <a:xfrm>
            <a:off x="1828800" y="1798320"/>
            <a:ext cx="8398646" cy="369332"/>
          </a:xfrm>
          <a:prstGeom prst="rect">
            <a:avLst/>
          </a:prstGeom>
          <a:noFill/>
        </p:spPr>
        <p:txBody>
          <a:bodyPr wrap="none" rtlCol="0">
            <a:spAutoFit/>
          </a:bodyPr>
          <a:lstStyle/>
          <a:p>
            <a:r>
              <a:rPr lang="en-US" dirty="0"/>
              <a:t>Developer design and code the application use tool like git to store the application code</a:t>
            </a:r>
          </a:p>
        </p:txBody>
      </p:sp>
    </p:spTree>
    <p:extLst>
      <p:ext uri="{BB962C8B-B14F-4D97-AF65-F5344CB8AC3E}">
        <p14:creationId xmlns:p14="http://schemas.microsoft.com/office/powerpoint/2010/main" val="2320911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F64F56-869B-4A86-B6B2-1BB46FBE28D0}"/>
              </a:ext>
            </a:extLst>
          </p:cNvPr>
          <p:cNvSpPr/>
          <p:nvPr/>
        </p:nvSpPr>
        <p:spPr>
          <a:xfrm>
            <a:off x="2519289" y="668774"/>
            <a:ext cx="7116885" cy="2616101"/>
          </a:xfrm>
          <a:prstGeom prst="rect">
            <a:avLst/>
          </a:prstGeom>
        </p:spPr>
        <p:txBody>
          <a:bodyPr wrap="none">
            <a:spAutoFit/>
          </a:bodyPr>
          <a:lstStyle/>
          <a:p>
            <a:pPr algn="ctr"/>
            <a:r>
              <a:rPr lang="en-US" sz="2000" b="1" dirty="0"/>
              <a:t>Create pipeline project Stage Build</a:t>
            </a:r>
          </a:p>
          <a:p>
            <a:endParaRPr lang="en-US" dirty="0"/>
          </a:p>
          <a:p>
            <a:pPr marL="285750" indent="-285750">
              <a:buFont typeface="Arial" panose="020B0604020202020204" pitchFamily="34" charset="0"/>
              <a:buChar char="•"/>
            </a:pPr>
            <a:r>
              <a:rPr lang="en-US" dirty="0"/>
              <a:t>Select new job and select pipeline project</a:t>
            </a:r>
          </a:p>
          <a:p>
            <a:pPr marL="285750" indent="-285750">
              <a:buFont typeface="Arial" panose="020B0604020202020204" pitchFamily="34" charset="0"/>
              <a:buChar char="•"/>
            </a:pPr>
            <a:r>
              <a:rPr lang="en-US" dirty="0"/>
              <a:t>Create pipeline script where we write all the stages like build , test n all</a:t>
            </a:r>
          </a:p>
          <a:p>
            <a:pPr marL="285750" indent="-285750">
              <a:buFont typeface="Arial" panose="020B0604020202020204" pitchFamily="34" charset="0"/>
              <a:buChar char="•"/>
            </a:pPr>
            <a:r>
              <a:rPr lang="en-US" dirty="0"/>
              <a:t>I think I have that script</a:t>
            </a:r>
          </a:p>
          <a:p>
            <a:pPr marL="285750" indent="-285750">
              <a:buFont typeface="Arial" panose="020B0604020202020204" pitchFamily="34" charset="0"/>
              <a:buChar char="•"/>
            </a:pPr>
            <a:r>
              <a:rPr lang="en-US" dirty="0"/>
              <a:t>There are two ways to read pipeline script </a:t>
            </a:r>
          </a:p>
          <a:p>
            <a:pPr marL="800100" lvl="1" indent="-342900">
              <a:buAutoNum type="arabicPeriod"/>
            </a:pPr>
            <a:r>
              <a:rPr lang="en-US" dirty="0"/>
              <a:t>Choose pipeline script and write script inside this job</a:t>
            </a:r>
          </a:p>
          <a:p>
            <a:pPr lvl="2"/>
            <a:r>
              <a:rPr lang="en-US" dirty="0"/>
              <a:t>   there is option to select pipeline script </a:t>
            </a:r>
          </a:p>
          <a:p>
            <a:pPr marL="800100" lvl="1" indent="-342900">
              <a:buAutoNum type="arabicPeriod"/>
            </a:pPr>
            <a:r>
              <a:rPr lang="en-US" dirty="0"/>
              <a:t>Select git </a:t>
            </a:r>
          </a:p>
        </p:txBody>
      </p:sp>
    </p:spTree>
    <p:extLst>
      <p:ext uri="{BB962C8B-B14F-4D97-AF65-F5344CB8AC3E}">
        <p14:creationId xmlns:p14="http://schemas.microsoft.com/office/powerpoint/2010/main" val="396667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7DC6490-34D0-4E0B-8834-2FFD32527FC3}"/>
              </a:ext>
            </a:extLst>
          </p:cNvPr>
          <p:cNvSpPr/>
          <p:nvPr/>
        </p:nvSpPr>
        <p:spPr>
          <a:xfrm>
            <a:off x="373479" y="152400"/>
            <a:ext cx="2528256" cy="461665"/>
          </a:xfrm>
          <a:prstGeom prst="rect">
            <a:avLst/>
          </a:prstGeom>
        </p:spPr>
        <p:txBody>
          <a:bodyPr wrap="none">
            <a:spAutoFit/>
          </a:bodyPr>
          <a:lstStyle/>
          <a:p>
            <a:r>
              <a:rPr lang="en-US" sz="2400" b="1" dirty="0"/>
              <a:t>Pipeline in Jenkins</a:t>
            </a:r>
          </a:p>
        </p:txBody>
      </p:sp>
      <p:sp>
        <p:nvSpPr>
          <p:cNvPr id="4" name="Rectangle 3">
            <a:extLst>
              <a:ext uri="{FF2B5EF4-FFF2-40B4-BE49-F238E27FC236}">
                <a16:creationId xmlns:a16="http://schemas.microsoft.com/office/drawing/2014/main" id="{7A94C2B1-3FAB-4DEC-8DFD-60E407E301A0}"/>
              </a:ext>
            </a:extLst>
          </p:cNvPr>
          <p:cNvSpPr/>
          <p:nvPr/>
        </p:nvSpPr>
        <p:spPr>
          <a:xfrm>
            <a:off x="545865" y="838914"/>
            <a:ext cx="11100270" cy="5909310"/>
          </a:xfrm>
          <a:prstGeom prst="rect">
            <a:avLst/>
          </a:prstGeom>
        </p:spPr>
        <p:txBody>
          <a:bodyPr wrap="square">
            <a:spAutoFit/>
          </a:bodyPr>
          <a:lstStyle/>
          <a:p>
            <a:endParaRPr lang="en-US" dirty="0"/>
          </a:p>
          <a:p>
            <a:r>
              <a:rPr lang="en-US" dirty="0"/>
              <a:t>Pipeline Script in groovy language :</a:t>
            </a:r>
          </a:p>
          <a:p>
            <a:r>
              <a:rPr lang="en-US" dirty="0"/>
              <a:t>This is what a groovy look like</a:t>
            </a:r>
          </a:p>
          <a:p>
            <a:endParaRPr lang="en-US" dirty="0"/>
          </a:p>
          <a:p>
            <a:r>
              <a:rPr lang="en-US" dirty="0"/>
              <a:t>Pipeline</a:t>
            </a:r>
          </a:p>
          <a:p>
            <a:r>
              <a:rPr lang="en-US" dirty="0"/>
              <a:t>	agent any    // any agent can run this</a:t>
            </a:r>
          </a:p>
          <a:p>
            <a:r>
              <a:rPr lang="en-US" dirty="0"/>
              <a:t>	Stages {</a:t>
            </a:r>
          </a:p>
          <a:p>
            <a:r>
              <a:rPr lang="en-US" dirty="0"/>
              <a:t>		stage(“Build”){ 					</a:t>
            </a:r>
          </a:p>
          <a:p>
            <a:r>
              <a:rPr lang="en-US" dirty="0"/>
              <a:t>			Step{</a:t>
            </a:r>
          </a:p>
          <a:p>
            <a:r>
              <a:rPr lang="en-US" dirty="0"/>
              <a:t>				echo “Build the project”</a:t>
            </a:r>
          </a:p>
          <a:p>
            <a:r>
              <a:rPr lang="en-US" dirty="0"/>
              <a:t>	                                             }</a:t>
            </a:r>
          </a:p>
          <a:p>
            <a:r>
              <a:rPr lang="en-US" dirty="0"/>
              <a:t>                                              }</a:t>
            </a:r>
          </a:p>
          <a:p>
            <a:r>
              <a:rPr lang="en-US" dirty="0"/>
              <a:t>		stage(“test”){</a:t>
            </a:r>
          </a:p>
          <a:p>
            <a:r>
              <a:rPr lang="en-US" dirty="0"/>
              <a:t>			Step{</a:t>
            </a:r>
          </a:p>
          <a:p>
            <a:r>
              <a:rPr lang="en-US" dirty="0"/>
              <a:t>				echo “test the project”</a:t>
            </a:r>
          </a:p>
          <a:p>
            <a:r>
              <a:rPr lang="en-US" dirty="0"/>
              <a:t>	                                             }</a:t>
            </a:r>
          </a:p>
          <a:p>
            <a:r>
              <a:rPr lang="en-US" dirty="0"/>
              <a:t>                                              }</a:t>
            </a:r>
          </a:p>
          <a:p>
            <a:r>
              <a:rPr lang="en-US" dirty="0"/>
              <a:t>}</a:t>
            </a:r>
          </a:p>
          <a:p>
            <a:endParaRPr lang="en-US" dirty="0"/>
          </a:p>
          <a:p>
            <a:r>
              <a:rPr lang="en-US" dirty="0"/>
              <a:t>			</a:t>
            </a:r>
          </a:p>
          <a:p>
            <a:r>
              <a:rPr lang="en-US" dirty="0"/>
              <a:t>		</a:t>
            </a:r>
          </a:p>
        </p:txBody>
      </p:sp>
      <p:sp>
        <p:nvSpPr>
          <p:cNvPr id="5" name="TextBox 4">
            <a:extLst>
              <a:ext uri="{FF2B5EF4-FFF2-40B4-BE49-F238E27FC236}">
                <a16:creationId xmlns:a16="http://schemas.microsoft.com/office/drawing/2014/main" id="{E9FB0764-344C-42C5-B104-0B6A536D6F2A}"/>
              </a:ext>
            </a:extLst>
          </p:cNvPr>
          <p:cNvSpPr txBox="1"/>
          <p:nvPr/>
        </p:nvSpPr>
        <p:spPr>
          <a:xfrm>
            <a:off x="7051064" y="3220594"/>
            <a:ext cx="4595071" cy="1477328"/>
          </a:xfrm>
          <a:prstGeom prst="rect">
            <a:avLst/>
          </a:prstGeom>
          <a:noFill/>
        </p:spPr>
        <p:txBody>
          <a:bodyPr wrap="square" rtlCol="0">
            <a:spAutoFit/>
          </a:bodyPr>
          <a:lstStyle/>
          <a:p>
            <a:r>
              <a:rPr lang="en-US" dirty="0"/>
              <a:t>//individual stages are define as subset of stages first stage is 	build stage and stage got some steps in it we can have multiple steps also .and once only all steps successfully complete then stage is pass</a:t>
            </a:r>
          </a:p>
        </p:txBody>
      </p:sp>
    </p:spTree>
    <p:extLst>
      <p:ext uri="{BB962C8B-B14F-4D97-AF65-F5344CB8AC3E}">
        <p14:creationId xmlns:p14="http://schemas.microsoft.com/office/powerpoint/2010/main" val="2869402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F85781-8413-4187-ABD8-2B8E34E273C0}"/>
              </a:ext>
            </a:extLst>
          </p:cNvPr>
          <p:cNvSpPr/>
          <p:nvPr/>
        </p:nvSpPr>
        <p:spPr>
          <a:xfrm>
            <a:off x="1066800" y="394692"/>
            <a:ext cx="10058400" cy="6463308"/>
          </a:xfrm>
          <a:prstGeom prst="rect">
            <a:avLst/>
          </a:prstGeom>
        </p:spPr>
        <p:txBody>
          <a:bodyPr wrap="square">
            <a:spAutoFit/>
          </a:bodyPr>
          <a:lstStyle/>
          <a:p>
            <a:r>
              <a:rPr lang="en-US" dirty="0"/>
              <a:t>Post is kind of try catch block</a:t>
            </a:r>
          </a:p>
          <a:p>
            <a:endParaRPr lang="en-US" dirty="0"/>
          </a:p>
          <a:p>
            <a:r>
              <a:rPr lang="en-US" dirty="0"/>
              <a:t>Post {</a:t>
            </a:r>
          </a:p>
          <a:p>
            <a:r>
              <a:rPr lang="en-US" dirty="0"/>
              <a:t>	always {</a:t>
            </a:r>
          </a:p>
          <a:p>
            <a:r>
              <a:rPr lang="en-US" dirty="0"/>
              <a:t>		echo “This will  always run ”</a:t>
            </a:r>
          </a:p>
          <a:p>
            <a:r>
              <a:rPr lang="en-US" dirty="0"/>
              <a:t>	      }</a:t>
            </a:r>
          </a:p>
          <a:p>
            <a:r>
              <a:rPr lang="en-US" dirty="0"/>
              <a:t>	success {</a:t>
            </a:r>
          </a:p>
          <a:p>
            <a:r>
              <a:rPr lang="en-US" dirty="0"/>
              <a:t>		echo “This will run only if  successfully”</a:t>
            </a:r>
          </a:p>
          <a:p>
            <a:r>
              <a:rPr lang="en-US" dirty="0"/>
              <a:t>	       }</a:t>
            </a:r>
          </a:p>
          <a:p>
            <a:r>
              <a:rPr lang="en-US" dirty="0"/>
              <a:t>	failure {</a:t>
            </a:r>
          </a:p>
          <a:p>
            <a:r>
              <a:rPr lang="en-US" dirty="0"/>
              <a:t>		echo “This will run only if fail”</a:t>
            </a:r>
          </a:p>
          <a:p>
            <a:r>
              <a:rPr lang="en-US" dirty="0"/>
              <a:t>	      }</a:t>
            </a:r>
          </a:p>
          <a:p>
            <a:r>
              <a:rPr lang="en-US" dirty="0"/>
              <a:t>	unstable {</a:t>
            </a:r>
          </a:p>
          <a:p>
            <a:r>
              <a:rPr lang="en-US" dirty="0"/>
              <a:t>		echo “This will run only mark as unstable”</a:t>
            </a:r>
          </a:p>
          <a:p>
            <a:r>
              <a:rPr lang="en-US" dirty="0"/>
              <a:t>	       }</a:t>
            </a:r>
          </a:p>
          <a:p>
            <a:r>
              <a:rPr lang="en-US" dirty="0"/>
              <a:t>	change {</a:t>
            </a:r>
          </a:p>
          <a:p>
            <a:r>
              <a:rPr lang="en-US" dirty="0"/>
              <a:t>		echo “This will run only if the state of the pipeline has changed ex if the pipeline was 		previously failing but is now successful ”</a:t>
            </a:r>
          </a:p>
          <a:p>
            <a:r>
              <a:rPr lang="en-US" dirty="0"/>
              <a:t>	       }</a:t>
            </a:r>
          </a:p>
          <a:p>
            <a:endParaRPr lang="en-US" dirty="0"/>
          </a:p>
          <a:p>
            <a:r>
              <a:rPr lang="en-US" dirty="0"/>
              <a:t>So this is what simple pipeline script look like</a:t>
            </a:r>
          </a:p>
          <a:p>
            <a:endParaRPr lang="en-US" dirty="0"/>
          </a:p>
          <a:p>
            <a:endParaRPr lang="en-US" dirty="0"/>
          </a:p>
        </p:txBody>
      </p:sp>
    </p:spTree>
    <p:extLst>
      <p:ext uri="{BB962C8B-B14F-4D97-AF65-F5344CB8AC3E}">
        <p14:creationId xmlns:p14="http://schemas.microsoft.com/office/powerpoint/2010/main" val="2507646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0A000E4-4F70-4F3A-9660-52876811EFE6}"/>
              </a:ext>
            </a:extLst>
          </p:cNvPr>
          <p:cNvSpPr/>
          <p:nvPr/>
        </p:nvSpPr>
        <p:spPr>
          <a:xfrm>
            <a:off x="794479" y="4228046"/>
            <a:ext cx="4767972" cy="656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C7090833-1A60-4032-8BDC-D9073D0C0BE0}"/>
              </a:ext>
            </a:extLst>
          </p:cNvPr>
          <p:cNvSpPr txBox="1"/>
          <p:nvPr/>
        </p:nvSpPr>
        <p:spPr>
          <a:xfrm>
            <a:off x="899410" y="3566327"/>
            <a:ext cx="4767972" cy="1323439"/>
          </a:xfrm>
          <a:prstGeom prst="rect">
            <a:avLst/>
          </a:prstGeom>
          <a:noFill/>
        </p:spPr>
        <p:txBody>
          <a:bodyPr wrap="none" rtlCol="0">
            <a:spAutoFit/>
          </a:bodyPr>
          <a:lstStyle/>
          <a:p>
            <a:r>
              <a:rPr lang="en-US" sz="2000" b="1" dirty="0"/>
              <a:t>Jenkins</a:t>
            </a:r>
          </a:p>
          <a:p>
            <a:endParaRPr lang="en-US" sz="2000" b="1" dirty="0"/>
          </a:p>
          <a:p>
            <a:r>
              <a:rPr lang="en-US" sz="2000" dirty="0"/>
              <a:t>Jenkins stores all its configuration data,</a:t>
            </a:r>
          </a:p>
          <a:p>
            <a:r>
              <a:rPr lang="en-US" sz="2000" dirty="0"/>
              <a:t>Jobs and project workspace in a root folder</a:t>
            </a:r>
          </a:p>
        </p:txBody>
      </p:sp>
      <p:sp>
        <p:nvSpPr>
          <p:cNvPr id="3" name="Rectangle 2">
            <a:extLst>
              <a:ext uri="{FF2B5EF4-FFF2-40B4-BE49-F238E27FC236}">
                <a16:creationId xmlns:a16="http://schemas.microsoft.com/office/drawing/2014/main" id="{C24C7067-7446-4A7C-BD4D-383ADC18EE67}"/>
              </a:ext>
            </a:extLst>
          </p:cNvPr>
          <p:cNvSpPr/>
          <p:nvPr/>
        </p:nvSpPr>
        <p:spPr>
          <a:xfrm>
            <a:off x="6727529" y="4094460"/>
            <a:ext cx="4261936" cy="923330"/>
          </a:xfrm>
          <a:prstGeom prst="rect">
            <a:avLst/>
          </a:prstGeom>
        </p:spPr>
        <p:txBody>
          <a:bodyPr wrap="none">
            <a:spAutoFit/>
          </a:bodyPr>
          <a:lstStyle/>
          <a:p>
            <a:r>
              <a:rPr lang="en-US" dirty="0"/>
              <a:t>if it all set any particular directory ,</a:t>
            </a:r>
          </a:p>
          <a:p>
            <a:r>
              <a:rPr lang="en-US" dirty="0"/>
              <a:t> all Data save in to default location which is</a:t>
            </a:r>
          </a:p>
          <a:p>
            <a:r>
              <a:rPr lang="en-US" dirty="0"/>
              <a:t>C:\Program Files (x86)\Jenkins\workspace</a:t>
            </a:r>
          </a:p>
        </p:txBody>
      </p:sp>
      <p:pic>
        <p:nvPicPr>
          <p:cNvPr id="7" name="Picture 6" descr="A picture containing drawing&#10;&#10;Description automatically generated">
            <a:extLst>
              <a:ext uri="{FF2B5EF4-FFF2-40B4-BE49-F238E27FC236}">
                <a16:creationId xmlns:a16="http://schemas.microsoft.com/office/drawing/2014/main" id="{C2E570B9-953D-4E53-9DFD-A247C7E87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892" y="3387222"/>
            <a:ext cx="734518" cy="656159"/>
          </a:xfrm>
          <a:prstGeom prst="rect">
            <a:avLst/>
          </a:prstGeom>
        </p:spPr>
      </p:pic>
      <p:cxnSp>
        <p:nvCxnSpPr>
          <p:cNvPr id="9" name="Straight Arrow Connector 8">
            <a:extLst>
              <a:ext uri="{FF2B5EF4-FFF2-40B4-BE49-F238E27FC236}">
                <a16:creationId xmlns:a16="http://schemas.microsoft.com/office/drawing/2014/main" id="{FB3979CF-8FFC-42D0-BCC6-35A7C4F746D6}"/>
              </a:ext>
            </a:extLst>
          </p:cNvPr>
          <p:cNvCxnSpPr/>
          <p:nvPr/>
        </p:nvCxnSpPr>
        <p:spPr>
          <a:xfrm flipV="1">
            <a:off x="5667382" y="4228046"/>
            <a:ext cx="1060147" cy="427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AEA743D-37C6-410F-9818-5EDFEDEB3640}"/>
              </a:ext>
            </a:extLst>
          </p:cNvPr>
          <p:cNvSpPr/>
          <p:nvPr/>
        </p:nvSpPr>
        <p:spPr>
          <a:xfrm>
            <a:off x="722551" y="219629"/>
            <a:ext cx="10240111" cy="1200329"/>
          </a:xfrm>
          <a:prstGeom prst="rect">
            <a:avLst/>
          </a:prstGeom>
        </p:spPr>
        <p:txBody>
          <a:bodyPr wrap="none">
            <a:spAutoFit/>
          </a:bodyPr>
          <a:lstStyle/>
          <a:p>
            <a:r>
              <a:rPr lang="en-US" b="1" dirty="0"/>
              <a:t>SCM Checkout</a:t>
            </a:r>
          </a:p>
          <a:p>
            <a:endParaRPr lang="en-US" b="1" dirty="0"/>
          </a:p>
          <a:p>
            <a:r>
              <a:rPr lang="en-US" dirty="0"/>
              <a:t>Here connect Jenkins instance to go to git , provide credential and pull out repository which is hosted on git</a:t>
            </a:r>
          </a:p>
          <a:p>
            <a:r>
              <a:rPr lang="en-US" dirty="0"/>
              <a:t>Get it to Jenkins instance then build the project.</a:t>
            </a:r>
          </a:p>
        </p:txBody>
      </p:sp>
      <p:pic>
        <p:nvPicPr>
          <p:cNvPr id="16" name="Picture 15" descr="A picture containing drawing&#10;&#10;Description automatically generated">
            <a:extLst>
              <a:ext uri="{FF2B5EF4-FFF2-40B4-BE49-F238E27FC236}">
                <a16:creationId xmlns:a16="http://schemas.microsoft.com/office/drawing/2014/main" id="{25931B3A-B65E-4BFE-9C48-768D214D4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292" y="1968234"/>
            <a:ext cx="734518" cy="656159"/>
          </a:xfrm>
          <a:prstGeom prst="rect">
            <a:avLst/>
          </a:prstGeom>
        </p:spPr>
      </p:pic>
      <p:sp>
        <p:nvSpPr>
          <p:cNvPr id="17" name="Rectangle 16">
            <a:extLst>
              <a:ext uri="{FF2B5EF4-FFF2-40B4-BE49-F238E27FC236}">
                <a16:creationId xmlns:a16="http://schemas.microsoft.com/office/drawing/2014/main" id="{A822B4EA-4004-4BBB-9751-821ED402629E}"/>
              </a:ext>
            </a:extLst>
          </p:cNvPr>
          <p:cNvSpPr/>
          <p:nvPr/>
        </p:nvSpPr>
        <p:spPr>
          <a:xfrm>
            <a:off x="7255239" y="1968234"/>
            <a:ext cx="3162925" cy="656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Git Repository</a:t>
            </a:r>
          </a:p>
        </p:txBody>
      </p:sp>
      <p:cxnSp>
        <p:nvCxnSpPr>
          <p:cNvPr id="19" name="Straight Arrow Connector 18">
            <a:extLst>
              <a:ext uri="{FF2B5EF4-FFF2-40B4-BE49-F238E27FC236}">
                <a16:creationId xmlns:a16="http://schemas.microsoft.com/office/drawing/2014/main" id="{51542FEE-DF13-4894-844C-3808C10A3153}"/>
              </a:ext>
            </a:extLst>
          </p:cNvPr>
          <p:cNvCxnSpPr/>
          <p:nvPr/>
        </p:nvCxnSpPr>
        <p:spPr>
          <a:xfrm>
            <a:off x="1588957" y="1968234"/>
            <a:ext cx="52584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3E8A020-B21D-4A27-8D71-157868299905}"/>
              </a:ext>
            </a:extLst>
          </p:cNvPr>
          <p:cNvCxnSpPr/>
          <p:nvPr/>
        </p:nvCxnSpPr>
        <p:spPr>
          <a:xfrm flipH="1">
            <a:off x="1723869" y="2443397"/>
            <a:ext cx="50067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4F26FEA-09BE-4849-97F4-12158D6167FA}"/>
              </a:ext>
            </a:extLst>
          </p:cNvPr>
          <p:cNvSpPr/>
          <p:nvPr/>
        </p:nvSpPr>
        <p:spPr>
          <a:xfrm>
            <a:off x="281564" y="2665401"/>
            <a:ext cx="881973" cy="369332"/>
          </a:xfrm>
          <a:prstGeom prst="rect">
            <a:avLst/>
          </a:prstGeom>
        </p:spPr>
        <p:txBody>
          <a:bodyPr wrap="none">
            <a:spAutoFit/>
          </a:bodyPr>
          <a:lstStyle/>
          <a:p>
            <a:r>
              <a:rPr lang="en-US" b="1" dirty="0"/>
              <a:t>Jenkins</a:t>
            </a:r>
          </a:p>
        </p:txBody>
      </p:sp>
      <p:sp>
        <p:nvSpPr>
          <p:cNvPr id="23" name="TextBox 22">
            <a:extLst>
              <a:ext uri="{FF2B5EF4-FFF2-40B4-BE49-F238E27FC236}">
                <a16:creationId xmlns:a16="http://schemas.microsoft.com/office/drawing/2014/main" id="{716662A0-6234-40B9-947E-31990BC8E3BC}"/>
              </a:ext>
            </a:extLst>
          </p:cNvPr>
          <p:cNvSpPr txBox="1"/>
          <p:nvPr/>
        </p:nvSpPr>
        <p:spPr>
          <a:xfrm>
            <a:off x="554636" y="5831174"/>
            <a:ext cx="2243306" cy="369332"/>
          </a:xfrm>
          <a:prstGeom prst="rect">
            <a:avLst/>
          </a:prstGeom>
          <a:noFill/>
        </p:spPr>
        <p:txBody>
          <a:bodyPr wrap="none" rtlCol="0">
            <a:spAutoFit/>
          </a:bodyPr>
          <a:lstStyle/>
          <a:p>
            <a:r>
              <a:rPr lang="en-US" b="1" dirty="0"/>
              <a:t>Note : need git plugin</a:t>
            </a:r>
          </a:p>
        </p:txBody>
      </p:sp>
    </p:spTree>
    <p:extLst>
      <p:ext uri="{BB962C8B-B14F-4D97-AF65-F5344CB8AC3E}">
        <p14:creationId xmlns:p14="http://schemas.microsoft.com/office/powerpoint/2010/main" val="162249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B55630-F4C5-4BAA-8221-C95B156C35BE}"/>
              </a:ext>
            </a:extLst>
          </p:cNvPr>
          <p:cNvSpPr/>
          <p:nvPr/>
        </p:nvSpPr>
        <p:spPr>
          <a:xfrm>
            <a:off x="1127760" y="616357"/>
            <a:ext cx="10622280" cy="4801314"/>
          </a:xfrm>
          <a:prstGeom prst="rect">
            <a:avLst/>
          </a:prstGeom>
        </p:spPr>
        <p:txBody>
          <a:bodyPr wrap="square">
            <a:spAutoFit/>
          </a:bodyPr>
          <a:lstStyle/>
          <a:p>
            <a:r>
              <a:rPr lang="en-US" b="1" dirty="0"/>
              <a:t>Trigger Build (Manual or Auto )</a:t>
            </a:r>
          </a:p>
          <a:p>
            <a:endParaRPr lang="en-US" b="1" dirty="0"/>
          </a:p>
          <a:p>
            <a:r>
              <a:rPr lang="en-US" b="1" dirty="0"/>
              <a:t>We can build manually, or we can put timer so it will trigger automatically,</a:t>
            </a:r>
          </a:p>
          <a:p>
            <a:r>
              <a:rPr lang="en-US" dirty="0"/>
              <a:t>Or there is one more option Master slave configuration create agent and delegate a particular task.</a:t>
            </a:r>
          </a:p>
          <a:p>
            <a:r>
              <a:rPr lang="en-US" dirty="0"/>
              <a:t>I will explore </a:t>
            </a:r>
          </a:p>
          <a:p>
            <a:r>
              <a:rPr lang="en-US" b="1" dirty="0"/>
              <a:t> </a:t>
            </a:r>
          </a:p>
          <a:p>
            <a:endParaRPr lang="en-US" b="1" dirty="0"/>
          </a:p>
          <a:p>
            <a:endParaRPr lang="en-US" b="1" dirty="0"/>
          </a:p>
          <a:p>
            <a:r>
              <a:rPr lang="en-US" b="1" dirty="0"/>
              <a:t>console output</a:t>
            </a:r>
          </a:p>
          <a:p>
            <a:endParaRPr lang="en-US" b="1" dirty="0"/>
          </a:p>
          <a:p>
            <a:pPr marL="285750" indent="-285750">
              <a:buFont typeface="Arial" panose="020B0604020202020204" pitchFamily="34" charset="0"/>
              <a:buChar char="•"/>
            </a:pPr>
            <a:r>
              <a:rPr lang="en-US" dirty="0"/>
              <a:t>After that build the job and see the each of these step going through</a:t>
            </a:r>
          </a:p>
          <a:p>
            <a:r>
              <a:rPr lang="en-US" dirty="0"/>
              <a:t>      we see in console output also see visualization view of  pipeline , which stage is run after which phase</a:t>
            </a:r>
          </a:p>
          <a:p>
            <a:r>
              <a:rPr lang="en-US" dirty="0"/>
              <a:t>     And how much time to take run</a:t>
            </a:r>
          </a:p>
          <a:p>
            <a:endParaRPr lang="en-US" dirty="0"/>
          </a:p>
          <a:p>
            <a:pPr marL="285750" indent="-285750">
              <a:buFont typeface="Arial" panose="020B0604020202020204" pitchFamily="34" charset="0"/>
              <a:buChar char="•"/>
            </a:pPr>
            <a:r>
              <a:rPr lang="en-US" dirty="0"/>
              <a:t>Every check in triggers pipeline execution</a:t>
            </a:r>
          </a:p>
          <a:p>
            <a:pPr marL="285750" indent="-285750">
              <a:buFont typeface="Arial" panose="020B0604020202020204" pitchFamily="34" charset="0"/>
              <a:buChar char="•"/>
            </a:pPr>
            <a:r>
              <a:rPr lang="en-US" dirty="0"/>
              <a:t>Feedback is sent to the team in every step</a:t>
            </a:r>
          </a:p>
          <a:p>
            <a:endParaRPr lang="en-US" dirty="0"/>
          </a:p>
        </p:txBody>
      </p:sp>
    </p:spTree>
    <p:extLst>
      <p:ext uri="{BB962C8B-B14F-4D97-AF65-F5344CB8AC3E}">
        <p14:creationId xmlns:p14="http://schemas.microsoft.com/office/powerpoint/2010/main" val="2646652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1614</TotalTime>
  <Words>641</Words>
  <Application>Microsoft Office PowerPoint</Application>
  <PresentationFormat>Widescreen</PresentationFormat>
  <Paragraphs>109</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DevOps CICD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CICD</dc:title>
  <dc:creator>Rohit Bhosale</dc:creator>
  <cp:lastModifiedBy>Rohit Bhosale</cp:lastModifiedBy>
  <cp:revision>20</cp:revision>
  <dcterms:created xsi:type="dcterms:W3CDTF">2020-06-15T04:55:44Z</dcterms:created>
  <dcterms:modified xsi:type="dcterms:W3CDTF">2020-07-03T12:53:09Z</dcterms:modified>
</cp:coreProperties>
</file>