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1E9D-8B10-4804-8CCD-4C86F06CA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1F1E7-AFD4-4A8B-BF00-AE47255C4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8352-82B7-4902-B8FE-CEA885D4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E3E9-0540-4389-8138-F255F1F4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3E4B-4B49-4F82-B4AB-B09DBF9D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B6A4-72BB-4C1A-913A-E1BEC886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B2219-F779-4682-BA51-D8A50FD6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9909-E0C6-42CF-8D39-120CA9CB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C810-A258-4CE6-BA1E-7228B15D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63C8-1705-40CC-9D93-3E148083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CA8DD-E5D1-4F8A-8F48-A1C515C99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5ABB0-2EE1-4EFE-ADC6-719A9F2E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1B7D-E657-4CA6-8488-01947B97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B0E1-5C83-4A1A-9CCD-B38FED66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420C-865C-48B5-B800-B1BC1DDD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8A77-F8C7-4333-B635-1F9FAFE6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71AD-89F5-48CD-AB72-23639463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971B8-DA1D-4C50-8CBD-8225A65B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048D-C2E3-4DAF-A4EB-D14C24BD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5B79-662D-4B05-A6B0-1E95990F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F998-A84A-4885-8E83-0298F665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18E3B-21A0-489D-BAA6-0F353D63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6D40-2B37-4AC9-AFF7-3CFF5518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BF1B-EFDA-4DD7-A9B0-587F6655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8D2A-3B61-44F7-A088-83C7F1A1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6EC7-388A-4D98-8AFD-27F170FF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748F-4BBB-468F-9C90-752CBA6C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1F5CA-3F17-40E3-A144-F9FD704E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F0A62-273B-49F4-AE6F-EEDC6064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06E73-5E8F-45F9-A6F0-FB35D57E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0F238-7EFA-484D-AD87-4A89DE77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E958-0220-4D7D-826A-9F00D505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BFC-1E8D-4D9D-B15D-A6C0CAA7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909FD-01D4-4D34-A5D4-8D137092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B43B4-B1E9-4E40-8C1D-38A47B265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2206C-A8D2-48FF-A8B6-60A72CBE7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6DB33-F202-4691-84AA-3F85CECB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2D6FF-253B-4884-AF62-74E51B3F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4656A-0558-4C30-B7BA-ADF3101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28B5-48B7-4EBE-AFB0-90B24AA6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6010D-7F7E-4912-B3A6-31195E70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CD565-04FB-49AC-A849-C45033D0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CEC02-9ABE-4B21-B029-C62FB4AB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07883-F58A-40E6-AC31-146E1EFC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C0647-90C8-4DC0-9ECC-ACB5E6A2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2694F-04E8-4344-B486-AB74C6FE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2B9C-6E43-410C-A9D8-4DC59E51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2FAC-87DF-4427-A506-541BB897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4D51C-ABE1-42A9-9A90-639CE8DA6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25BE-D242-4622-86BE-454F91D7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14CAC-5047-43B9-8071-851E596C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4C1C4-C834-495B-8DB2-262B73E8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3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6266-4500-45F6-87CE-642D6E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78FDE-39EA-45E9-9A0F-33AC3C66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8845-1858-4DE0-82AB-B9E560A3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F27B2-3987-4286-8140-F402B599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19DFA-FFCA-4DD8-B87C-79A6583A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6A9F0-7369-4E78-9F63-60D53915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86878-F8A4-4385-86AE-C3633A8C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4CBC-F452-49C1-B78E-9BE7FF3C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08E6-94C3-4FF8-8D3E-B1D83056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C6EB5-274F-4103-B33B-EFDD9234FAC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8B5F-B62B-424E-AEA4-0A0351403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79AA-A1BB-496B-BED1-FFCFEB2F2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7E0B-DE07-408C-A55D-367EE3E0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55AA-4895-4840-83B3-7BB793CF2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6011-010F-4B8D-B18D-0A48A8398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Mail,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08656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B9A44-3584-4B2A-9603-74CC092D1209}"/>
              </a:ext>
            </a:extLst>
          </p:cNvPr>
          <p:cNvSpPr txBox="1"/>
          <p:nvPr/>
        </p:nvSpPr>
        <p:spPr>
          <a:xfrm>
            <a:off x="946879" y="96957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Plugins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B9DA8-504A-4F6A-BB18-59687C6BF003}"/>
              </a:ext>
            </a:extLst>
          </p:cNvPr>
          <p:cNvSpPr txBox="1"/>
          <p:nvPr/>
        </p:nvSpPr>
        <p:spPr>
          <a:xfrm>
            <a:off x="1573967" y="1504438"/>
            <a:ext cx="763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plugin Go to Manage Jenkins -&gt; Manage plugin : Search mailer and install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50212-0E71-4548-BEA2-8E75B7D82000}"/>
              </a:ext>
            </a:extLst>
          </p:cNvPr>
          <p:cNvSpPr txBox="1"/>
          <p:nvPr/>
        </p:nvSpPr>
        <p:spPr>
          <a:xfrm>
            <a:off x="946879" y="250050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Integrate Jenkins with </a:t>
            </a:r>
            <a:r>
              <a:rPr lang="en-US" b="1" dirty="0" err="1"/>
              <a:t>gmail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815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Jenkins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Rohit Bhosale</dc:creator>
  <cp:lastModifiedBy>Rohit Bhosale</cp:lastModifiedBy>
  <cp:revision>3</cp:revision>
  <dcterms:created xsi:type="dcterms:W3CDTF">2020-07-08T09:12:07Z</dcterms:created>
  <dcterms:modified xsi:type="dcterms:W3CDTF">2020-07-08T09:41:59Z</dcterms:modified>
</cp:coreProperties>
</file>