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</a:rPr>
              <a:t>Handle Dropdown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4744825"/>
          </a:xfrm>
        </p:spPr>
        <p:txBody>
          <a:bodyPr/>
          <a:lstStyle/>
          <a:p>
            <a:r>
              <a:rPr lang="en-US" dirty="0" smtClean="0"/>
              <a:t>Select Class is use to handle dropdown values.</a:t>
            </a:r>
          </a:p>
          <a:p>
            <a:r>
              <a:rPr lang="en-US" dirty="0" smtClean="0"/>
              <a:t>Syntax: Select </a:t>
            </a:r>
            <a:r>
              <a:rPr lang="en-US" dirty="0" err="1" smtClean="0"/>
              <a:t>objname</a:t>
            </a:r>
            <a:r>
              <a:rPr lang="en-US" dirty="0" smtClean="0"/>
              <a:t>= new Select(dropdown)</a:t>
            </a:r>
          </a:p>
          <a:p>
            <a:r>
              <a:rPr lang="en-US" dirty="0" smtClean="0"/>
              <a:t>Below are the three methods to select dropdown values:</a:t>
            </a:r>
          </a:p>
          <a:p>
            <a:endParaRPr lang="en-US" dirty="0"/>
          </a:p>
          <a:p>
            <a:r>
              <a:rPr lang="en-US" dirty="0" err="1" smtClean="0"/>
              <a:t>SelectByValue</a:t>
            </a:r>
            <a:endParaRPr lang="en-US" dirty="0" smtClean="0"/>
          </a:p>
          <a:p>
            <a:r>
              <a:rPr lang="en-US" dirty="0" err="1" smtClean="0"/>
              <a:t>SelectById</a:t>
            </a:r>
            <a:endParaRPr lang="en-US" dirty="0" smtClean="0"/>
          </a:p>
          <a:p>
            <a:r>
              <a:rPr lang="en-US" dirty="0" err="1" smtClean="0"/>
              <a:t>SelectByVisibleText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11514666" cy="4913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webdriver.chrome.driver</a:t>
            </a:r>
            <a:r>
              <a:rPr lang="en-US" i="1" dirty="0"/>
              <a:t>", "D:\\Selenium\\chromedriver_win32\\chromedriver.exe");</a:t>
            </a:r>
          </a:p>
          <a:p>
            <a:pPr marL="0" indent="0">
              <a:buNone/>
            </a:pPr>
            <a:r>
              <a:rPr lang="en-US" dirty="0"/>
              <a:t>WebDriver driver= 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("https://www.toolsqa.com/automation-practice-form/");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month_dropdown</a:t>
            </a:r>
            <a:r>
              <a:rPr lang="en-US" dirty="0"/>
              <a:t>=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("//select[@id='continents']"));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month_dd</a:t>
            </a:r>
            <a:r>
              <a:rPr lang="en-US" dirty="0"/>
              <a:t>=</a:t>
            </a:r>
            <a:r>
              <a:rPr lang="en-US" b="1" dirty="0"/>
              <a:t>new Select(</a:t>
            </a:r>
            <a:r>
              <a:rPr lang="en-US" b="1" dirty="0" err="1"/>
              <a:t>month_dropdown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dirty="0" err="1"/>
              <a:t>month_dd.selectByVisibleText</a:t>
            </a:r>
            <a:r>
              <a:rPr lang="en-US" dirty="0"/>
              <a:t>("Europe");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4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 print all the value of dropdown: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4083"/>
            <a:ext cx="11514667" cy="49541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webdriver.chrome.driver</a:t>
            </a:r>
            <a:r>
              <a:rPr lang="en-US" i="1" dirty="0"/>
              <a:t>", "D:\\Selenium\\chromedriver_win32\\chromedriver.exe");</a:t>
            </a:r>
          </a:p>
          <a:p>
            <a:pPr marL="0" indent="0">
              <a:buNone/>
            </a:pPr>
            <a:r>
              <a:rPr lang="en-US" dirty="0"/>
              <a:t>WebDriver driver= 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("https://www.toolsqa.com/automation-practice-form/");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month_dropdown</a:t>
            </a:r>
            <a:r>
              <a:rPr lang="en-US" dirty="0"/>
              <a:t>=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("//select[@id='continents']"));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month_dd</a:t>
            </a:r>
            <a:r>
              <a:rPr lang="en-US" dirty="0"/>
              <a:t>=</a:t>
            </a:r>
            <a:r>
              <a:rPr lang="en-US" b="1" dirty="0"/>
              <a:t>new Select(</a:t>
            </a:r>
            <a:r>
              <a:rPr lang="en-US" b="1" dirty="0" err="1"/>
              <a:t>month_dropdown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dirty="0" err="1"/>
              <a:t>month_dd.selectByVisibleText</a:t>
            </a:r>
            <a:r>
              <a:rPr lang="en-US" dirty="0"/>
              <a:t>("Europe");</a:t>
            </a:r>
          </a:p>
          <a:p>
            <a:pPr marL="0" indent="0">
              <a:buNone/>
            </a:pPr>
            <a:r>
              <a:rPr lang="en-US" dirty="0"/>
              <a:t>List &lt;</a:t>
            </a:r>
            <a:r>
              <a:rPr lang="en-US" dirty="0" err="1"/>
              <a:t>WebElement</a:t>
            </a:r>
            <a:r>
              <a:rPr lang="en-US" dirty="0"/>
              <a:t>&gt; </a:t>
            </a:r>
            <a:r>
              <a:rPr lang="en-US" dirty="0" err="1"/>
              <a:t>mpnth_drop</a:t>
            </a:r>
            <a:r>
              <a:rPr lang="en-US" dirty="0"/>
              <a:t>=</a:t>
            </a:r>
            <a:r>
              <a:rPr lang="en-US" dirty="0" err="1"/>
              <a:t>month_dd.getOptions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size=</a:t>
            </a:r>
            <a:r>
              <a:rPr lang="en-US" b="1" dirty="0" err="1"/>
              <a:t>mpnth_drop.size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size;i</a:t>
            </a:r>
            <a:r>
              <a:rPr lang="en-US" b="1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local_drop</a:t>
            </a:r>
            <a:r>
              <a:rPr lang="en-US" dirty="0"/>
              <a:t>=</a:t>
            </a:r>
            <a:r>
              <a:rPr lang="en-US" dirty="0" err="1"/>
              <a:t>mpnth_drop.get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String value=</a:t>
            </a:r>
            <a:r>
              <a:rPr lang="en-US" dirty="0" err="1"/>
              <a:t>local_drop.getText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("values </a:t>
            </a:r>
            <a:r>
              <a:rPr lang="en-US" b="1" i="1" dirty="0" err="1"/>
              <a:t>are"+value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2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Capture Screenshots: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/>
          <a:lstStyle/>
          <a:p>
            <a:r>
              <a:rPr lang="en-US" dirty="0" err="1" smtClean="0"/>
              <a:t>TakesScreenshot</a:t>
            </a:r>
            <a:r>
              <a:rPr lang="en-US" dirty="0" smtClean="0"/>
              <a:t>: Interface is used to capture screenshot.</a:t>
            </a:r>
          </a:p>
          <a:p>
            <a:r>
              <a:rPr lang="en-US" dirty="0" smtClean="0"/>
              <a:t>We cannot create object of interface so we need to typecast it with driver.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 err="1" smtClean="0"/>
              <a:t>TakesScreenshot</a:t>
            </a:r>
            <a:r>
              <a:rPr lang="en-US" dirty="0" smtClean="0"/>
              <a:t> </a:t>
            </a:r>
            <a:r>
              <a:rPr lang="en-US" dirty="0" err="1" smtClean="0"/>
              <a:t>ts</a:t>
            </a:r>
            <a:r>
              <a:rPr lang="en-US" dirty="0" smtClean="0"/>
              <a:t>= (</a:t>
            </a:r>
            <a:r>
              <a:rPr lang="en-US" dirty="0" err="1" smtClean="0"/>
              <a:t>TakesScreenshot</a:t>
            </a:r>
            <a:r>
              <a:rPr lang="en-US" dirty="0" smtClean="0"/>
              <a:t>)driver;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1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47448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webdriver.chrome.driver</a:t>
            </a:r>
            <a:r>
              <a:rPr lang="en-US" i="1" dirty="0"/>
              <a:t>", "D:\\Selenium\\chromedriver_win32\\chromedriver.exe");</a:t>
            </a:r>
          </a:p>
          <a:p>
            <a:r>
              <a:rPr lang="en-US" dirty="0"/>
              <a:t>WebDriver driver= 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r>
              <a:rPr lang="en-US" dirty="0" err="1"/>
              <a:t>driver.get</a:t>
            </a:r>
            <a:r>
              <a:rPr lang="en-US" dirty="0"/>
              <a:t>("https://www.toolsqa.com/automation-practice-form/");</a:t>
            </a:r>
          </a:p>
          <a:p>
            <a:r>
              <a:rPr lang="en-US" dirty="0" err="1"/>
              <a:t>TakesScreenshot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=(</a:t>
            </a:r>
            <a:r>
              <a:rPr lang="en-US" dirty="0" err="1"/>
              <a:t>TakesScreenshot</a:t>
            </a:r>
            <a:r>
              <a:rPr lang="en-US" dirty="0"/>
              <a:t>)driver;</a:t>
            </a:r>
          </a:p>
          <a:p>
            <a:r>
              <a:rPr lang="en-US" dirty="0"/>
              <a:t>File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err="1"/>
              <a:t>obj.getScreenshotAs</a:t>
            </a:r>
            <a:r>
              <a:rPr lang="en-US" dirty="0"/>
              <a:t>(</a:t>
            </a:r>
            <a:r>
              <a:rPr lang="en-US" dirty="0" err="1"/>
              <a:t>OutputType.</a:t>
            </a:r>
            <a:r>
              <a:rPr lang="en-US" b="1" i="1" dirty="0" err="1"/>
              <a:t>FILE</a:t>
            </a:r>
            <a:r>
              <a:rPr lang="en-US" b="1" i="1" dirty="0"/>
              <a:t>);</a:t>
            </a:r>
          </a:p>
          <a:p>
            <a:r>
              <a:rPr lang="en-US" dirty="0" err="1"/>
              <a:t>FileHandler.</a:t>
            </a:r>
            <a:r>
              <a:rPr lang="en-US" i="1" dirty="0" err="1"/>
              <a:t>copy</a:t>
            </a:r>
            <a:r>
              <a:rPr lang="en-US" i="1" dirty="0"/>
              <a:t>(</a:t>
            </a:r>
            <a:r>
              <a:rPr lang="en-US" i="1" dirty="0" err="1"/>
              <a:t>src,</a:t>
            </a:r>
            <a:r>
              <a:rPr lang="en-US" b="1" i="1" dirty="0" err="1"/>
              <a:t>new</a:t>
            </a:r>
            <a:r>
              <a:rPr lang="en-US" b="1" i="1" dirty="0"/>
              <a:t> File("C:/SeleniumScreenshot/error.png"));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6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3262</TotalTime>
  <Words>260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Handle Dropdown:</vt:lpstr>
      <vt:lpstr>Program:</vt:lpstr>
      <vt:lpstr>To print all the value of dropdown:</vt:lpstr>
      <vt:lpstr>Capture Screenshots:</vt:lpstr>
      <vt:lpstr>Program: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button and checkbox:</dc:title>
  <dc:creator>Ekta Hirani</dc:creator>
  <cp:lastModifiedBy>Ekta Hirani</cp:lastModifiedBy>
  <cp:revision>8</cp:revision>
  <dcterms:created xsi:type="dcterms:W3CDTF">2019-07-25T12:34:07Z</dcterms:created>
  <dcterms:modified xsi:type="dcterms:W3CDTF">2019-07-31T11:34:13Z</dcterms:modified>
</cp:coreProperties>
</file>