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3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9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4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C31E-0373-4277-804B-81571930E07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A071-81BA-40C2-AD2D-9A310E53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523" y="508214"/>
            <a:ext cx="9144000" cy="54266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Types of Wait: 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19367"/>
            <a:ext cx="9144000" cy="3838433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 smtClean="0"/>
              <a:t>Implicit Wait: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Implicit wait checks the presence of element on webpage that’s all. if elements are hidden or any other condition then it will fail.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It is applicable to all the elements after initialization.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Syntax: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Driver.manage</a:t>
            </a:r>
            <a:r>
              <a:rPr lang="en-US" dirty="0" smtClean="0"/>
              <a:t>().</a:t>
            </a:r>
            <a:r>
              <a:rPr lang="en-US" dirty="0" err="1" smtClean="0"/>
              <a:t>timouts</a:t>
            </a:r>
            <a:r>
              <a:rPr lang="en-US" dirty="0" smtClean="0"/>
              <a:t>().</a:t>
            </a:r>
            <a:r>
              <a:rPr lang="en-US" dirty="0" err="1" smtClean="0"/>
              <a:t>implicitwait</a:t>
            </a:r>
            <a:r>
              <a:rPr lang="en-US" dirty="0" smtClean="0"/>
              <a:t>(30,timeunit.seconds);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8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0871579" cy="56671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Explicit wait: It is a concept of dynamic wait. It waits dynamically for a specific conditions.</a:t>
            </a:r>
          </a:p>
          <a:p>
            <a:r>
              <a:rPr lang="en-US" dirty="0" smtClean="0"/>
              <a:t>It can be implemented by the </a:t>
            </a:r>
            <a:r>
              <a:rPr lang="en-US" dirty="0" err="1" smtClean="0"/>
              <a:t>webdriverwait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It is applicable to specific </a:t>
            </a:r>
            <a:r>
              <a:rPr lang="en-US" dirty="0" err="1" smtClean="0"/>
              <a:t>webelement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WebDriverWait</a:t>
            </a:r>
            <a:r>
              <a:rPr lang="en-US" dirty="0"/>
              <a:t> wait=</a:t>
            </a:r>
            <a:r>
              <a:rPr lang="en-US" b="1" dirty="0"/>
              <a:t>new </a:t>
            </a:r>
            <a:r>
              <a:rPr lang="en-US" b="1" dirty="0" err="1"/>
              <a:t>WebDriverWait</a:t>
            </a:r>
            <a:r>
              <a:rPr lang="en-US" b="1" dirty="0"/>
              <a:t>(driver,40);</a:t>
            </a:r>
          </a:p>
          <a:p>
            <a:pPr marL="0" indent="0">
              <a:buNone/>
            </a:pPr>
            <a:r>
              <a:rPr lang="en-US" dirty="0" err="1" smtClean="0"/>
              <a:t>wait.until</a:t>
            </a:r>
            <a:r>
              <a:rPr lang="en-US" dirty="0" smtClean="0"/>
              <a:t>(</a:t>
            </a:r>
            <a:r>
              <a:rPr lang="en-US" dirty="0" err="1" smtClean="0"/>
              <a:t>ExpectedConditions.</a:t>
            </a:r>
            <a:r>
              <a:rPr lang="en-US" i="1" dirty="0" err="1" smtClean="0"/>
              <a:t>visibilityOfElementLocated</a:t>
            </a:r>
            <a:r>
              <a:rPr lang="en-US" i="1" dirty="0" smtClean="0"/>
              <a:t>(</a:t>
            </a:r>
            <a:r>
              <a:rPr lang="en-US" i="1" dirty="0" err="1" smtClean="0"/>
              <a:t>By.xpath</a:t>
            </a:r>
            <a:r>
              <a:rPr lang="en-US" i="1" dirty="0" smtClean="0"/>
              <a:t>(“")));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557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Program for Explicit wait: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530350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</a:t>
            </a:r>
            <a:r>
              <a:rPr lang="en-US" b="1" dirty="0" err="1"/>
              <a:t>InterruptedException</a:t>
            </a:r>
            <a:r>
              <a:rPr lang="en-US" b="1" dirty="0"/>
              <a:t>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setProperty</a:t>
            </a:r>
            <a:r>
              <a:rPr lang="en-US" i="1" dirty="0"/>
              <a:t>("webdriver.chrome.driver", "D:\\Selenium\\chromedriver_win32\\chromedriver.exe");</a:t>
            </a:r>
          </a:p>
          <a:p>
            <a:r>
              <a:rPr lang="en-US" dirty="0"/>
              <a:t>WebDriver driver= </a:t>
            </a:r>
            <a:r>
              <a:rPr lang="en-US" b="1" dirty="0"/>
              <a:t>new </a:t>
            </a:r>
            <a:r>
              <a:rPr lang="en-US" b="1" dirty="0" err="1"/>
              <a:t>ChromeDriver</a:t>
            </a:r>
            <a:r>
              <a:rPr lang="en-US" b="1" dirty="0"/>
              <a:t>();</a:t>
            </a:r>
          </a:p>
          <a:p>
            <a:r>
              <a:rPr lang="en-US" dirty="0" err="1"/>
              <a:t>driver.get</a:t>
            </a:r>
            <a:r>
              <a:rPr lang="en-US" dirty="0"/>
              <a:t>("https://udd.kpit.com/UDD/index.html");</a:t>
            </a:r>
          </a:p>
          <a:p>
            <a:r>
              <a:rPr lang="en-US" dirty="0"/>
              <a:t>driver.findElement(</a:t>
            </a:r>
            <a:r>
              <a:rPr lang="en-US" dirty="0" err="1"/>
              <a:t>By.</a:t>
            </a:r>
            <a:r>
              <a:rPr lang="en-US" i="1" dirty="0" err="1"/>
              <a:t>xpath</a:t>
            </a:r>
            <a:r>
              <a:rPr lang="en-US" i="1" dirty="0"/>
              <a:t>("//input[@id='username']")).</a:t>
            </a:r>
            <a:r>
              <a:rPr lang="en-US" i="1" dirty="0" err="1"/>
              <a:t>sendKeys</a:t>
            </a:r>
            <a:r>
              <a:rPr lang="en-US" i="1" dirty="0"/>
              <a:t>("MDH21997");</a:t>
            </a:r>
          </a:p>
          <a:p>
            <a:r>
              <a:rPr lang="en-US" dirty="0"/>
              <a:t>    driver.findElement(</a:t>
            </a:r>
            <a:r>
              <a:rPr lang="en-US" dirty="0" err="1"/>
              <a:t>By.</a:t>
            </a:r>
            <a:r>
              <a:rPr lang="en-US" i="1" dirty="0" err="1"/>
              <a:t>xpath</a:t>
            </a:r>
            <a:r>
              <a:rPr lang="en-US" i="1" dirty="0"/>
              <a:t>("//input[@id='password']")).</a:t>
            </a:r>
            <a:r>
              <a:rPr lang="en-US" i="1" dirty="0" err="1"/>
              <a:t>sendKeys</a:t>
            </a:r>
            <a:r>
              <a:rPr lang="en-US" i="1" dirty="0"/>
              <a:t>("</a:t>
            </a:r>
            <a:r>
              <a:rPr lang="en-US" i="1" dirty="0" err="1"/>
              <a:t>udd</a:t>
            </a:r>
            <a:r>
              <a:rPr lang="en-US" i="1" dirty="0"/>
              <a:t>");</a:t>
            </a:r>
          </a:p>
          <a:p>
            <a:r>
              <a:rPr lang="en-US" dirty="0"/>
              <a:t>   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xpath</a:t>
            </a:r>
            <a:r>
              <a:rPr lang="en-US" i="1" dirty="0"/>
              <a:t>("//button[@class='</a:t>
            </a:r>
            <a:r>
              <a:rPr lang="en-US" i="1" dirty="0" err="1"/>
              <a:t>btn</a:t>
            </a:r>
            <a:r>
              <a:rPr lang="en-US" i="1" dirty="0"/>
              <a:t> </a:t>
            </a:r>
            <a:r>
              <a:rPr lang="en-US" i="1" dirty="0" err="1"/>
              <a:t>btn</a:t>
            </a:r>
            <a:r>
              <a:rPr lang="en-US" i="1" dirty="0"/>
              <a:t>-primary </a:t>
            </a:r>
            <a:r>
              <a:rPr lang="en-US" i="1" dirty="0" err="1"/>
              <a:t>btn</a:t>
            </a:r>
            <a:r>
              <a:rPr lang="en-US" i="1" dirty="0"/>
              <a:t>-block login-</a:t>
            </a:r>
            <a:r>
              <a:rPr lang="en-US" i="1" dirty="0" err="1"/>
              <a:t>btn</a:t>
            </a:r>
            <a:r>
              <a:rPr lang="en-US" i="1" dirty="0"/>
              <a:t>']")).click();</a:t>
            </a:r>
          </a:p>
          <a:p>
            <a:r>
              <a:rPr lang="en-US" dirty="0"/>
              <a:t>    </a:t>
            </a:r>
            <a:r>
              <a:rPr lang="en-US" dirty="0" err="1"/>
              <a:t>WebDriverWait</a:t>
            </a:r>
            <a:r>
              <a:rPr lang="en-US" dirty="0"/>
              <a:t> wait=</a:t>
            </a:r>
            <a:r>
              <a:rPr lang="en-US" b="1" dirty="0"/>
              <a:t>new </a:t>
            </a:r>
            <a:r>
              <a:rPr lang="en-US" b="1" dirty="0" err="1"/>
              <a:t>WebDriverWait</a:t>
            </a:r>
            <a:r>
              <a:rPr lang="en-US" b="1" dirty="0"/>
              <a:t>(driver,40);</a:t>
            </a:r>
          </a:p>
          <a:p>
            <a:r>
              <a:rPr lang="en-US" dirty="0"/>
              <a:t>    </a:t>
            </a:r>
            <a:r>
              <a:rPr lang="en-US" dirty="0" err="1"/>
              <a:t>wait.until</a:t>
            </a:r>
            <a:r>
              <a:rPr lang="en-US" dirty="0"/>
              <a:t>(</a:t>
            </a:r>
            <a:r>
              <a:rPr lang="en-US" dirty="0" err="1"/>
              <a:t>ExpectedConditions.</a:t>
            </a:r>
            <a:r>
              <a:rPr lang="en-US" i="1" dirty="0" err="1"/>
              <a:t>visibilityOfElementLocated</a:t>
            </a:r>
            <a:r>
              <a:rPr lang="en-US" i="1" dirty="0"/>
              <a:t>(</a:t>
            </a:r>
            <a:r>
              <a:rPr lang="en-US" i="1" dirty="0" err="1"/>
              <a:t>By.xpath</a:t>
            </a:r>
            <a:r>
              <a:rPr lang="en-US" i="1" dirty="0"/>
              <a:t>("//</a:t>
            </a:r>
            <a:r>
              <a:rPr lang="en-US" i="1" dirty="0" err="1"/>
              <a:t>i</a:t>
            </a:r>
            <a:r>
              <a:rPr lang="en-US" i="1" dirty="0"/>
              <a:t>[@class='fa fa-circle white </a:t>
            </a:r>
            <a:r>
              <a:rPr lang="en-US" i="1" dirty="0" err="1"/>
              <a:t>rtc</a:t>
            </a:r>
            <a:r>
              <a:rPr lang="en-US" i="1" dirty="0"/>
              <a:t>-left </a:t>
            </a:r>
            <a:r>
              <a:rPr lang="en-US" i="1" dirty="0" err="1"/>
              <a:t>activePlugin</a:t>
            </a:r>
            <a:r>
              <a:rPr lang="en-US" i="1" dirty="0"/>
              <a:t>']")));</a:t>
            </a:r>
          </a:p>
          <a:p>
            <a:r>
              <a:rPr lang="en-US" dirty="0"/>
              <a:t>    </a:t>
            </a:r>
            <a:r>
              <a:rPr lang="en-US" dirty="0" err="1"/>
              <a:t>Thread.</a:t>
            </a:r>
            <a:r>
              <a:rPr lang="en-US" i="1" u="sng" dirty="0" err="1"/>
              <a:t>sleep</a:t>
            </a:r>
            <a:r>
              <a:rPr lang="en-US" i="1" u="sng" dirty="0"/>
              <a:t>(8000);</a:t>
            </a:r>
          </a:p>
          <a:p>
            <a:r>
              <a:rPr lang="en-US" dirty="0"/>
              <a:t>    </a:t>
            </a:r>
            <a:r>
              <a:rPr lang="en-US" dirty="0" err="1"/>
              <a:t>driver.findElement</a:t>
            </a:r>
            <a:r>
              <a:rPr lang="en-US" dirty="0"/>
              <a:t>(</a:t>
            </a:r>
            <a:r>
              <a:rPr lang="en-US" dirty="0" err="1"/>
              <a:t>By.</a:t>
            </a:r>
            <a:r>
              <a:rPr lang="en-US" i="1" dirty="0" err="1"/>
              <a:t>xpath</a:t>
            </a:r>
            <a:r>
              <a:rPr lang="en-US" i="1" dirty="0"/>
              <a:t>("//a[@class='ng-isolate-scope']//</a:t>
            </a:r>
            <a:r>
              <a:rPr lang="en-US" i="1" dirty="0" err="1"/>
              <a:t>img</a:t>
            </a:r>
            <a:r>
              <a:rPr lang="en-US" i="1" dirty="0"/>
              <a:t>[@class='pull-left']")).click();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462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9097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TestNG: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TestNG is a automation framework which is used to cover almost all types of test such as </a:t>
            </a:r>
            <a:r>
              <a:rPr lang="en-US" sz="2800" b="1" dirty="0" err="1" smtClean="0"/>
              <a:t>unit,Integration,end</a:t>
            </a:r>
            <a:r>
              <a:rPr lang="en-US" sz="2800" b="1" dirty="0" smtClean="0"/>
              <a:t> to end.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9051"/>
            <a:ext cx="10515600" cy="4047912"/>
          </a:xfrm>
        </p:spPr>
        <p:txBody>
          <a:bodyPr/>
          <a:lstStyle/>
          <a:p>
            <a:r>
              <a:rPr lang="en-US" dirty="0" smtClean="0"/>
              <a:t>Supports multiple annotations</a:t>
            </a:r>
          </a:p>
          <a:p>
            <a:r>
              <a:rPr lang="en-US" dirty="0" smtClean="0"/>
              <a:t>Automatically generate reports</a:t>
            </a:r>
          </a:p>
          <a:p>
            <a:r>
              <a:rPr lang="en-US" dirty="0" smtClean="0"/>
              <a:t>Supports for data driven testing with the help of @</a:t>
            </a:r>
            <a:r>
              <a:rPr lang="en-US" dirty="0" err="1" smtClean="0"/>
              <a:t>Dataprovider</a:t>
            </a:r>
            <a:r>
              <a:rPr lang="en-US" dirty="0" smtClean="0"/>
              <a:t> annotation.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Annotations in TestNG: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230"/>
            <a:ext cx="10515600" cy="5139733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BeforeSuite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AfterSuite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BeforeTest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Aftertest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Beforemethod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Aftermethod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AfterClass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5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87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Assertions:</a:t>
            </a:r>
            <a:r>
              <a:rPr lang="en-US" sz="2800" b="1" dirty="0"/>
              <a:t> </a:t>
            </a:r>
            <a:r>
              <a:rPr lang="en-US" sz="2800" b="1" dirty="0" smtClean="0"/>
              <a:t> Assert is a class which help you to validate certain outcomes.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002"/>
            <a:ext cx="10515600" cy="49759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Hard Assert: Even if single validation is failed it will terminate the program  for that test case.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err="1" smtClean="0"/>
              <a:t>Assert.AssertTrue</a:t>
            </a:r>
            <a:r>
              <a:rPr lang="en-US" dirty="0" smtClean="0"/>
              <a:t>(</a:t>
            </a:r>
            <a:r>
              <a:rPr lang="en-US" dirty="0" err="1" smtClean="0"/>
              <a:t>Webelement.contains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err="1" smtClean="0"/>
              <a:t>Assert.assertequals</a:t>
            </a:r>
            <a:r>
              <a:rPr lang="en-US" dirty="0" smtClean="0"/>
              <a:t>(‘</a:t>
            </a:r>
            <a:r>
              <a:rPr lang="en-US" dirty="0" err="1" smtClean="0"/>
              <a:t>Actual’,’Expected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/>
              <a:t>SoftAssert</a:t>
            </a:r>
            <a:r>
              <a:rPr lang="en-US" sz="2800" b="1" dirty="0" smtClean="0"/>
              <a:t>: If any validation is fail it will continue to execute rest of the script and once script completes then it fail the test case.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/>
          <a:lstStyle/>
          <a:p>
            <a:r>
              <a:rPr lang="en-US" dirty="0" smtClean="0"/>
              <a:t>It is implemented by the </a:t>
            </a:r>
            <a:r>
              <a:rPr lang="en-US" dirty="0" err="1" smtClean="0"/>
              <a:t>softassert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asserall</a:t>
            </a:r>
            <a:r>
              <a:rPr lang="en-US" dirty="0" smtClean="0"/>
              <a:t>() at the end</a:t>
            </a:r>
          </a:p>
          <a:p>
            <a:endParaRPr lang="en-US" dirty="0"/>
          </a:p>
          <a:p>
            <a:r>
              <a:rPr lang="en-US" dirty="0" err="1"/>
              <a:t>SoftAssert</a:t>
            </a:r>
            <a:r>
              <a:rPr lang="en-US" dirty="0"/>
              <a:t> </a:t>
            </a:r>
            <a:r>
              <a:rPr lang="en-US" dirty="0" err="1"/>
              <a:t>softAssert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SoftAssert</a:t>
            </a:r>
            <a:r>
              <a:rPr lang="en-US" b="1" dirty="0"/>
              <a:t>(); </a:t>
            </a:r>
            <a:r>
              <a:rPr lang="en-US" dirty="0" err="1"/>
              <a:t>softAssert.assertEquals</a:t>
            </a:r>
            <a:r>
              <a:rPr lang="en-US" dirty="0"/>
              <a:t>(Actual, Expected); </a:t>
            </a:r>
            <a:endParaRPr lang="en-US" dirty="0" smtClean="0"/>
          </a:p>
          <a:p>
            <a:r>
              <a:rPr lang="en-US" dirty="0" err="1" smtClean="0"/>
              <a:t>assert.asserall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6219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Action Class: If you want to perform advance activity like </a:t>
            </a:r>
            <a:r>
              <a:rPr lang="en-US" sz="2800" b="1" dirty="0" err="1" smtClean="0"/>
              <a:t>mousehover,Right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click,double</a:t>
            </a:r>
            <a:r>
              <a:rPr lang="en-US" sz="2800" b="1" dirty="0" smtClean="0"/>
              <a:t> click we can perform all this using Action class.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MoveToElement</a:t>
            </a:r>
            <a:r>
              <a:rPr lang="en-US" dirty="0" smtClean="0"/>
              <a:t>(</a:t>
            </a:r>
            <a:r>
              <a:rPr lang="en-US" dirty="0" err="1" smtClean="0"/>
              <a:t>WebElement</a:t>
            </a:r>
            <a:r>
              <a:rPr lang="en-US" dirty="0" smtClean="0"/>
              <a:t>)-</a:t>
            </a:r>
            <a:r>
              <a:rPr lang="en-US" dirty="0" err="1" smtClean="0"/>
              <a:t>Mousehover</a:t>
            </a:r>
            <a:endParaRPr lang="en-US" dirty="0" smtClean="0"/>
          </a:p>
          <a:p>
            <a:r>
              <a:rPr lang="en-US" dirty="0" err="1" smtClean="0"/>
              <a:t>ContextClick</a:t>
            </a:r>
            <a:r>
              <a:rPr lang="en-US" dirty="0" smtClean="0"/>
              <a:t>()-Right click on page</a:t>
            </a:r>
          </a:p>
          <a:p>
            <a:r>
              <a:rPr lang="en-US" dirty="0" err="1" smtClean="0"/>
              <a:t>ContextClick</a:t>
            </a:r>
            <a:r>
              <a:rPr lang="en-US" dirty="0" smtClean="0"/>
              <a:t>(</a:t>
            </a:r>
            <a:r>
              <a:rPr lang="en-US" dirty="0" err="1" smtClean="0"/>
              <a:t>Webelement</a:t>
            </a:r>
            <a:r>
              <a:rPr lang="en-US" dirty="0" smtClean="0"/>
              <a:t>)-Right click on specific </a:t>
            </a:r>
            <a:r>
              <a:rPr lang="en-US" dirty="0" err="1" smtClean="0"/>
              <a:t>webelement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9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390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Types of Wait: </vt:lpstr>
      <vt:lpstr>PowerPoint Presentation</vt:lpstr>
      <vt:lpstr>Program for Explicit wait:</vt:lpstr>
      <vt:lpstr>TestNG:   TestNG is a automation framework which is used to cover almost all types of test such as unit,Integration,end to end.</vt:lpstr>
      <vt:lpstr>Annotations in TestNG:</vt:lpstr>
      <vt:lpstr>Assertions:  Assert is a class which help you to validate certain outcomes. </vt:lpstr>
      <vt:lpstr>SoftAssert: If any validation is fail it will continue to execute rest of the script and once script completes then it fail the test case.</vt:lpstr>
      <vt:lpstr>Action Class: If you want to perform advance activity like mousehover,Right click,double click we can perform all this using Action class.</vt:lpstr>
    </vt:vector>
  </TitlesOfParts>
  <Company>KPIT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Wait:</dc:title>
  <dc:creator>Ekta Hirani</dc:creator>
  <cp:lastModifiedBy>Ekta Hirani</cp:lastModifiedBy>
  <cp:revision>14</cp:revision>
  <dcterms:created xsi:type="dcterms:W3CDTF">2019-08-02T10:43:16Z</dcterms:created>
  <dcterms:modified xsi:type="dcterms:W3CDTF">2019-08-07T09:58:02Z</dcterms:modified>
</cp:coreProperties>
</file>