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CACD-5BBA-47CC-8159-DCC94E5B5D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85B2-532B-427C-A5E7-473205B3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932" y="276202"/>
            <a:ext cx="7920250" cy="556311"/>
          </a:xfrm>
        </p:spPr>
        <p:txBody>
          <a:bodyPr>
            <a:normAutofit/>
          </a:bodyPr>
          <a:lstStyle/>
          <a:p>
            <a:r>
              <a:rPr lang="en-US" sz="2800" b="1"/>
              <a:t>Data driven framework using 2D </a:t>
            </a:r>
            <a:r>
              <a:rPr lang="en-US" sz="2800" b="1"/>
              <a:t>Array </a:t>
            </a:r>
            <a:r>
              <a:rPr lang="en-US" sz="2800" b="1" smtClean="0"/>
              <a:t>:</a:t>
            </a:r>
            <a:endParaRPr lang="en-US" sz="2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5469"/>
            <a:ext cx="9144000" cy="41523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A Framework which is driven by data is data driven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It can be used when one test case has to be execute with different set of data.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Program: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@Test(dataProvider="logindata")</a:t>
            </a:r>
          </a:p>
          <a:p>
            <a:r>
              <a:rPr lang="en-US" b="1"/>
              <a:t>public void fblogin(String username,String password) throws InterruptedException</a:t>
            </a:r>
          </a:p>
          <a:p>
            <a:r>
              <a:rPr lang="en-US"/>
              <a:t>{</a:t>
            </a:r>
          </a:p>
          <a:p>
            <a:r>
              <a:rPr lang="en-US"/>
              <a:t>System.</a:t>
            </a:r>
            <a:r>
              <a:rPr lang="en-US" i="1"/>
              <a:t>setProperty("webdriver.chrome.driver", "D:\\Selenium\\chromedriver_win32\\chromedriver.exe");</a:t>
            </a:r>
          </a:p>
          <a:p>
            <a:r>
              <a:rPr lang="en-US"/>
              <a:t>WebDriver driver= </a:t>
            </a:r>
            <a:r>
              <a:rPr lang="en-US" b="1"/>
              <a:t>new ChromeDriver();</a:t>
            </a:r>
          </a:p>
          <a:p>
            <a:r>
              <a:rPr lang="en-US"/>
              <a:t>driver.get("https://udd.kpit.com/UDD/index.html");</a:t>
            </a:r>
          </a:p>
          <a:p>
            <a:r>
              <a:rPr lang="en-US"/>
              <a:t>driver.manage().timeouts().implicitlyWait(3000, TimeUnit.</a:t>
            </a:r>
            <a:r>
              <a:rPr lang="en-US" b="1" i="1"/>
              <a:t>SECONDS);</a:t>
            </a:r>
          </a:p>
          <a:p>
            <a:r>
              <a:rPr lang="en-US"/>
              <a:t>driver.findElement(By.</a:t>
            </a:r>
            <a:r>
              <a:rPr lang="en-US" i="1"/>
              <a:t>xpath("//input[@id='username']")).sendKeys(username);</a:t>
            </a:r>
          </a:p>
          <a:p>
            <a:r>
              <a:rPr lang="en-US"/>
              <a:t>    driver.findElement(By.</a:t>
            </a:r>
            <a:r>
              <a:rPr lang="en-US" i="1"/>
              <a:t>xpath("//input[@id='password']")).sendKeys(password);</a:t>
            </a:r>
          </a:p>
          <a:p>
            <a:r>
              <a:rPr lang="en-US"/>
              <a:t>    driver.findElement(By.</a:t>
            </a:r>
            <a:r>
              <a:rPr lang="en-US" i="1"/>
              <a:t>xpath("//button[@class='btn btn-primary btn-block login-btn']")).click();</a:t>
            </a:r>
          </a:p>
          <a:p>
            <a:r>
              <a:rPr lang="en-US"/>
              <a:t>    </a:t>
            </a:r>
          </a:p>
          <a:p>
            <a:r>
              <a:rPr lang="en-US"/>
              <a:t>    Thread.</a:t>
            </a:r>
            <a:r>
              <a:rPr lang="en-US" i="1" u="sng"/>
              <a:t>sleep(8000);</a:t>
            </a:r>
          </a:p>
          <a:p>
            <a:r>
              <a:rPr lang="en-US"/>
              <a:t>    String url=driver.getCurrentUrl();</a:t>
            </a:r>
          </a:p>
          <a:p>
            <a:r>
              <a:rPr lang="en-US"/>
              <a:t>    System.</a:t>
            </a:r>
            <a:r>
              <a:rPr lang="en-US" b="1" i="1"/>
              <a:t>out.println("title is" +url);</a:t>
            </a:r>
          </a:p>
          <a:p>
            <a:endParaRPr lang="en-US"/>
          </a:p>
          <a:p>
            <a:r>
              <a:rPr lang="en-US"/>
              <a:t>    Assert.</a:t>
            </a:r>
            <a:r>
              <a:rPr lang="en-US" i="1"/>
              <a:t>assertTrue(url.contains("dashboard"));</a:t>
            </a:r>
          </a:p>
          <a:p>
            <a:r>
              <a:rPr lang="en-US"/>
              <a:t>    driver.close();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>
            <a:normAutofit lnSpcReduction="10000"/>
          </a:bodyPr>
          <a:lstStyle/>
          <a:p>
            <a:r>
              <a:rPr lang="en-US"/>
              <a:t>@DataProvider(name="logindata")</a:t>
            </a:r>
          </a:p>
          <a:p>
            <a:r>
              <a:rPr lang="en-US" b="1"/>
              <a:t>public Object[][] passdata()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Object[][]data=</a:t>
            </a:r>
            <a:r>
              <a:rPr lang="en-US" b="1"/>
              <a:t>new Object[2][2];</a:t>
            </a:r>
          </a:p>
          <a:p>
            <a:r>
              <a:rPr lang="en-US"/>
              <a:t>data[0][0]="MDH21997";</a:t>
            </a:r>
          </a:p>
          <a:p>
            <a:r>
              <a:rPr lang="en-US"/>
              <a:t>data[0][1]="udd";</a:t>
            </a:r>
          </a:p>
          <a:p>
            <a:r>
              <a:rPr lang="en-US"/>
              <a:t>data[1][0]="MDH";</a:t>
            </a:r>
          </a:p>
          <a:p>
            <a:r>
              <a:rPr lang="en-US"/>
              <a:t>data[1][1]="udd";</a:t>
            </a:r>
          </a:p>
          <a:p>
            <a:r>
              <a:rPr lang="en-US" b="1"/>
              <a:t>return data;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sz="2800" b="1" smtClean="0"/>
              <a:t>POM: Page Object model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r>
              <a:rPr lang="en-US" smtClean="0"/>
              <a:t>POM is a design pattern not a framework.</a:t>
            </a:r>
          </a:p>
          <a:p>
            <a:r>
              <a:rPr lang="en-US" smtClean="0"/>
              <a:t>We have to create pages(classes) of different webpages that the script needs to interact with.</a:t>
            </a:r>
          </a:p>
          <a:p>
            <a:r>
              <a:rPr lang="en-US" smtClean="0"/>
              <a:t>Create class containing all the page elements(Webelements) and the associated methods that are specific to that page.</a:t>
            </a:r>
          </a:p>
          <a:p>
            <a:r>
              <a:rPr lang="en-US" smtClean="0"/>
              <a:t>In order to support Page object pattern, Page factory class is used</a:t>
            </a:r>
          </a:p>
          <a:p>
            <a:r>
              <a:rPr lang="en-US" smtClean="0"/>
              <a:t>We have a separate method to initialize web element of page object called i</a:t>
            </a:r>
            <a:r>
              <a:rPr lang="en-US" smtClean="0"/>
              <a:t>nitelements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/>
          </a:bodyPr>
          <a:lstStyle/>
          <a:p>
            <a:r>
              <a:rPr lang="en-US" sz="2800" b="1" smtClean="0"/>
              <a:t>Program: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 fontScale="47500" lnSpcReduction="20000"/>
          </a:bodyPr>
          <a:lstStyle/>
          <a:p>
            <a:r>
              <a:rPr lang="en-US" b="1"/>
              <a:t>public class loginuddpage {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@FindBy(xpath="//input[@id='username']")</a:t>
            </a:r>
          </a:p>
          <a:p>
            <a:r>
              <a:rPr lang="en-US"/>
              <a:t>WebElement username;</a:t>
            </a:r>
          </a:p>
          <a:p>
            <a:endParaRPr lang="en-US"/>
          </a:p>
          <a:p>
            <a:r>
              <a:rPr lang="en-US"/>
              <a:t>@FindBy(xpath="//input[@id='password']")</a:t>
            </a:r>
          </a:p>
          <a:p>
            <a:r>
              <a:rPr lang="en-US"/>
              <a:t>WebElement password;</a:t>
            </a:r>
          </a:p>
          <a:p>
            <a:endParaRPr lang="en-US"/>
          </a:p>
          <a:p>
            <a:r>
              <a:rPr lang="en-US"/>
              <a:t>@FindBy(xpath="//button[@class='btn btn-primary btn-block login-btn']")</a:t>
            </a:r>
          </a:p>
          <a:p>
            <a:r>
              <a:rPr lang="en-US"/>
              <a:t>WebElement button;</a:t>
            </a:r>
          </a:p>
          <a:p>
            <a:endParaRPr lang="en-US"/>
          </a:p>
          <a:p>
            <a:r>
              <a:rPr lang="en-US" b="1"/>
              <a:t>public void logintoudd(String Username,String Password)</a:t>
            </a:r>
          </a:p>
          <a:p>
            <a:r>
              <a:rPr lang="en-US"/>
              <a:t>{</a:t>
            </a:r>
          </a:p>
          <a:p>
            <a:r>
              <a:rPr lang="en-US"/>
              <a:t>username.sendKeys(Username);</a:t>
            </a:r>
          </a:p>
          <a:p>
            <a:r>
              <a:rPr lang="en-US"/>
              <a:t>password.sendKeys(Password);</a:t>
            </a:r>
          </a:p>
          <a:p>
            <a:r>
              <a:rPr lang="en-US"/>
              <a:t>button.click();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@Test</a:t>
            </a:r>
          </a:p>
          <a:p>
            <a:r>
              <a:rPr lang="en-US" b="1"/>
              <a:t>public void verifylogin()</a:t>
            </a:r>
          </a:p>
          <a:p>
            <a:r>
              <a:rPr lang="en-US"/>
              <a:t>{</a:t>
            </a:r>
          </a:p>
          <a:p>
            <a:r>
              <a:rPr lang="en-US"/>
              <a:t>System.</a:t>
            </a:r>
            <a:r>
              <a:rPr lang="en-US" i="1"/>
              <a:t>setProperty("webdriver.chrome.driver", "D:\\Selenium\\chromedriver_win32\\chromedriver.exe");</a:t>
            </a:r>
          </a:p>
          <a:p>
            <a:r>
              <a:rPr lang="en-US"/>
              <a:t>WebDriver driver= </a:t>
            </a:r>
            <a:r>
              <a:rPr lang="en-US" b="1"/>
              <a:t>new ChromeDriver();</a:t>
            </a:r>
          </a:p>
          <a:p>
            <a:r>
              <a:rPr lang="en-US"/>
              <a:t>driver.get("https://udd.kpit.com/UDD/index.html");</a:t>
            </a:r>
          </a:p>
          <a:p>
            <a:r>
              <a:rPr lang="en-US"/>
              <a:t>driver.manage().timeouts().implicitlyWait(3000, TimeUnit.</a:t>
            </a:r>
            <a:r>
              <a:rPr lang="en-US" b="1" i="1"/>
              <a:t>SECONDS);</a:t>
            </a:r>
          </a:p>
          <a:p>
            <a:r>
              <a:rPr lang="en-US"/>
              <a:t>loginuddpage obj=PageFactory.</a:t>
            </a:r>
            <a:r>
              <a:rPr lang="en-US" i="1"/>
              <a:t>initElements(driver, loginuddpage.</a:t>
            </a:r>
            <a:r>
              <a:rPr lang="en-US" b="1" i="1"/>
              <a:t>class);</a:t>
            </a:r>
          </a:p>
          <a:p>
            <a:r>
              <a:rPr lang="en-US"/>
              <a:t>obj.logintoudd("MDH21997", "udd");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86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driven framework using 2D Array :</vt:lpstr>
      <vt:lpstr>Program:</vt:lpstr>
      <vt:lpstr>PowerPoint Presentation</vt:lpstr>
      <vt:lpstr>POM: Page Object model</vt:lpstr>
      <vt:lpstr>Program: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 using 2D Array :</dc:title>
  <dc:creator>Ekta Hirani</dc:creator>
  <cp:lastModifiedBy>Ekta Hirani</cp:lastModifiedBy>
  <cp:revision>2</cp:revision>
  <dcterms:created xsi:type="dcterms:W3CDTF">2019-08-12T06:02:06Z</dcterms:created>
  <dcterms:modified xsi:type="dcterms:W3CDTF">2019-08-12T10:31:10Z</dcterms:modified>
</cp:coreProperties>
</file>