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656F-001E-4076-A800-228387AF3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87795-2633-421F-B4A8-BE14F3AA4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8D832-B60E-4AF3-B224-6BDE9C6B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555-5AC7-4AF5-BA04-A058CB7CF10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BD0F8-EB3F-4B49-9CF4-EF2CB243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2550-B533-4682-BE04-34FCC561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5C6A-B698-4C4C-96C9-848CBF2D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7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F0A5-026C-4F65-A44B-263B5C95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78DFE-2028-437F-84AE-E3F52455F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AEDAF-2D34-4C5F-A3B5-5CDD6C35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555-5AC7-4AF5-BA04-A058CB7CF10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91027-F99B-4BFA-A2B0-0C351019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32136-98E6-4E61-88C5-300AC283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5C6A-B698-4C4C-96C9-848CBF2D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B1418-E12F-44B7-B689-6FB458333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61C4F-8592-4373-96B4-F05EF0CC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F580F-703D-4A6D-AABB-02BD6265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555-5AC7-4AF5-BA04-A058CB7CF10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B06DB-9B4A-4A64-9130-1F730C30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79696-DCA1-4064-9443-81B732A5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5C6A-B698-4C4C-96C9-848CBF2D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9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0B8F-1AFD-4EE4-A1D7-011055FA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8A8BA-6551-46C5-8C84-BE4E12E93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B902D-026F-4FC4-9BE8-8F38BF2B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555-5AC7-4AF5-BA04-A058CB7CF10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80351-7DEE-4961-A4DD-119A32B1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5644-08CB-4CB1-A940-CD702B35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5C6A-B698-4C4C-96C9-848CBF2D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2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F5D9-C746-48FF-ACB3-B5EFC2B9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42470-B8C1-401C-974C-B30663924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62DEA-BDD4-4CAB-A21B-3FE24C7E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555-5AC7-4AF5-BA04-A058CB7CF10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EC5E-4BB6-40A7-BF86-DE810360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0AA6-F7B1-46A4-ACCE-687DEC9C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5C6A-B698-4C4C-96C9-848CBF2D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2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6075-687A-453A-A96D-3EF85627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7407-20A9-495F-999E-3748C641B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4CC02-F828-4473-AECC-D13C84CB7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F6971-CA76-4672-8175-B5407973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555-5AC7-4AF5-BA04-A058CB7CF10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1FFBE-DB7E-406E-BAD5-EA218900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D1A96-9AEB-4A3F-95F0-9C3F444C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5C6A-B698-4C4C-96C9-848CBF2D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0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C241-F1F5-49E6-930D-259A4CE8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5081A-ABAF-4065-9119-D4D7C38C1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41DEB-54B9-4A09-9C20-498DA4861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FEC2C-2A04-4022-9D37-D797DF2BE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8C36B-7BA2-4139-8D62-2A252D116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16C12-3C94-4E34-99EE-34081C21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555-5AC7-4AF5-BA04-A058CB7CF10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714626-B8FF-405A-823B-46EE7168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F2751-F6EF-4809-A34C-D6B7EDB7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5C6A-B698-4C4C-96C9-848CBF2D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5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5419-40AF-42C0-8661-216E69F0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651EE-B9B1-4363-9DB1-552EA507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555-5AC7-4AF5-BA04-A058CB7CF10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74019-8D4F-4EE0-AFD6-7217C71E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86B3B-E767-4AB7-8D1E-88D7393B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5C6A-B698-4C4C-96C9-848CBF2D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773DE-31D6-4233-87D2-3EAC7815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555-5AC7-4AF5-BA04-A058CB7CF10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2010F-6EEC-41E8-B2B7-7D28E5A1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7BFBA-6AB8-4FE0-8DE0-23695668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5C6A-B698-4C4C-96C9-848CBF2D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2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38AC8-DF9E-4FFD-B13B-CE632512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2BEBC-CB8C-4F9B-A767-358383759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0C676-CFC6-4DA3-BAE5-E2ED7E1AE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F4C7B-E8CF-49F5-809F-0664AA7C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555-5AC7-4AF5-BA04-A058CB7CF10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76F5B-E7D6-4847-A31F-0BB8C14F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67582-6ED0-4A93-B306-88FCD61C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5C6A-B698-4C4C-96C9-848CBF2D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9719-9286-4052-B428-32C3FC58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9BCCD-B204-4E11-A27B-FB5E81360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8C855-C9AD-4FA4-8A46-D48C75A85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1D9EF-2FA6-4047-BF12-CCC43670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555-5AC7-4AF5-BA04-A058CB7CF10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0CF5D-AF82-41B2-B655-3A6AED5A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6D87D-5572-4C6B-BF36-2E2C73CB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5C6A-B698-4C4C-96C9-848CBF2D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1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89189-FEBD-425B-928D-DC365C06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3DC57-4B35-4738-A1A8-23A875A1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916C8-253B-4BF3-9AF1-6457791BB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B3555-5AC7-4AF5-BA04-A058CB7CF10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64277-F09B-45B8-9EE9-22B6B42D7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E7933-3322-42A2-887D-A6469C9C5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05C6A-B698-4C4C-96C9-848CBF2D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3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4A5134-020E-4EB9-9078-6198E3461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AD110-1271-4C8E-8FB7-3B68F18A4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Interface,abstract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6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EC332-619F-4A2C-BA5B-251B59A0ABFA}"/>
              </a:ext>
            </a:extLst>
          </p:cNvPr>
          <p:cNvSpPr txBox="1"/>
          <p:nvPr/>
        </p:nvSpPr>
        <p:spPr>
          <a:xfrm>
            <a:off x="824459" y="599607"/>
            <a:ext cx="6000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Abstract Class Vs Abstract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D851A-47AA-4F07-B777-900D79B8E6F8}"/>
              </a:ext>
            </a:extLst>
          </p:cNvPr>
          <p:cNvSpPr txBox="1"/>
          <p:nvPr/>
        </p:nvSpPr>
        <p:spPr>
          <a:xfrm>
            <a:off x="1296058" y="1396556"/>
            <a:ext cx="876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has contained at least one abstract method compulsory class should be abstract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2AD7FE-7802-45BA-9697-23A4B5B11CDE}"/>
              </a:ext>
            </a:extLst>
          </p:cNvPr>
          <p:cNvSpPr/>
          <p:nvPr/>
        </p:nvSpPr>
        <p:spPr>
          <a:xfrm>
            <a:off x="1296058" y="2159059"/>
            <a:ext cx="3492708" cy="2128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highlight>
                  <a:srgbClr val="FFFF00"/>
                </a:highlight>
              </a:rPr>
              <a:t>abstract</a:t>
            </a:r>
            <a:r>
              <a:rPr lang="en-US" dirty="0"/>
              <a:t> class test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public abstract void m1()</a:t>
            </a:r>
          </a:p>
          <a:p>
            <a:r>
              <a:rPr lang="en-US" dirty="0"/>
              <a:t>       {</a:t>
            </a:r>
          </a:p>
          <a:p>
            <a:r>
              <a:rPr lang="en-US" dirty="0"/>
              <a:t>	//not implement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61B5A-E032-46C0-BDB9-B56630CA5E84}"/>
              </a:ext>
            </a:extLst>
          </p:cNvPr>
          <p:cNvSpPr txBox="1"/>
          <p:nvPr/>
        </p:nvSpPr>
        <p:spPr>
          <a:xfrm>
            <a:off x="1028734" y="4745026"/>
            <a:ext cx="876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 class contain zero no of abstract method also ex. Httpservelet class has no abstract method, but it is abstract class.</a:t>
            </a:r>
          </a:p>
        </p:txBody>
      </p:sp>
    </p:spTree>
    <p:extLst>
      <p:ext uri="{BB962C8B-B14F-4D97-AF65-F5344CB8AC3E}">
        <p14:creationId xmlns:p14="http://schemas.microsoft.com/office/powerpoint/2010/main" val="2867208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B2664-D6BD-4182-98B1-6D26EC60C657}"/>
              </a:ext>
            </a:extLst>
          </p:cNvPr>
          <p:cNvSpPr txBox="1"/>
          <p:nvPr/>
        </p:nvSpPr>
        <p:spPr>
          <a:xfrm>
            <a:off x="824459" y="294521"/>
            <a:ext cx="4639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Abstract Class Vs 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B5451-D48A-463E-8720-D510ABB2853E}"/>
              </a:ext>
            </a:extLst>
          </p:cNvPr>
          <p:cNvSpPr txBox="1"/>
          <p:nvPr/>
        </p:nvSpPr>
        <p:spPr>
          <a:xfrm>
            <a:off x="1593044" y="1282895"/>
            <a:ext cx="136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89701-0068-445D-AD91-566A9B6FBD0C}"/>
              </a:ext>
            </a:extLst>
          </p:cNvPr>
          <p:cNvSpPr txBox="1"/>
          <p:nvPr/>
        </p:nvSpPr>
        <p:spPr>
          <a:xfrm>
            <a:off x="7749729" y="1282895"/>
            <a:ext cx="148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Abstract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E423C-21E8-4C5C-963E-64C203602F8C}"/>
              </a:ext>
            </a:extLst>
          </p:cNvPr>
          <p:cNvSpPr txBox="1"/>
          <p:nvPr/>
        </p:nvSpPr>
        <p:spPr>
          <a:xfrm>
            <a:off x="449704" y="1927794"/>
            <a:ext cx="50139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don’t know anything about implementation</a:t>
            </a:r>
          </a:p>
          <a:p>
            <a:r>
              <a:rPr lang="en-US" dirty="0"/>
              <a:t>Just we have requirement specification then </a:t>
            </a:r>
          </a:p>
          <a:p>
            <a:r>
              <a:rPr lang="en-US" dirty="0"/>
              <a:t>we should go for interface.</a:t>
            </a:r>
          </a:p>
          <a:p>
            <a:endParaRPr lang="en-US" dirty="0"/>
          </a:p>
          <a:p>
            <a:r>
              <a:rPr lang="en-US" dirty="0"/>
              <a:t>Inside interface every method is always public and abstract whether we are declaring or not. Hence interface is also considered as 100% pure abstract class</a:t>
            </a:r>
          </a:p>
          <a:p>
            <a:endParaRPr lang="en-US" dirty="0"/>
          </a:p>
          <a:p>
            <a:r>
              <a:rPr lang="en-US" dirty="0"/>
              <a:t>We can’t declare interface method with the following modifiers.</a:t>
            </a:r>
          </a:p>
          <a:p>
            <a:r>
              <a:rPr lang="en-US" dirty="0"/>
              <a:t>Public</a:t>
            </a:r>
            <a:r>
              <a:rPr lang="en-US" dirty="0">
                <a:sym typeface="Wingdings" panose="05000000000000000000" pitchFamily="2" charset="2"/>
              </a:rPr>
              <a:t> private , protected</a:t>
            </a:r>
          </a:p>
          <a:p>
            <a:r>
              <a:rPr lang="en-US" dirty="0">
                <a:sym typeface="Wingdings" panose="05000000000000000000" pitchFamily="2" charset="2"/>
              </a:rPr>
              <a:t>Abstract final. static. synchronized, native, </a:t>
            </a:r>
            <a:r>
              <a:rPr lang="en-US" dirty="0" err="1">
                <a:sym typeface="Wingdings" panose="05000000000000000000" pitchFamily="2" charset="2"/>
              </a:rPr>
              <a:t>strictfp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Every variable as public, static and final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23C35-24C8-4075-9525-9913088F930D}"/>
              </a:ext>
            </a:extLst>
          </p:cNvPr>
          <p:cNvSpPr txBox="1"/>
          <p:nvPr/>
        </p:nvSpPr>
        <p:spPr>
          <a:xfrm>
            <a:off x="6276441" y="1891877"/>
            <a:ext cx="56007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are taking about implementation but not </a:t>
            </a:r>
          </a:p>
          <a:p>
            <a:r>
              <a:rPr lang="en-US" dirty="0"/>
              <a:t>Completely then we should go for abstract class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 method present in abstract class need not be public</a:t>
            </a:r>
          </a:p>
          <a:p>
            <a:r>
              <a:rPr lang="en-US" dirty="0"/>
              <a:t>And abstract. In addition to abstract method we can</a:t>
            </a:r>
          </a:p>
          <a:p>
            <a:r>
              <a:rPr lang="en-US" dirty="0"/>
              <a:t> take concrete method also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no restriction on abstract class method modifiers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variables present inside abstract class need not be</a:t>
            </a:r>
          </a:p>
          <a:p>
            <a:r>
              <a:rPr lang="en-US" dirty="0"/>
              <a:t> public Static and final</a:t>
            </a:r>
          </a:p>
        </p:txBody>
      </p:sp>
    </p:spTree>
    <p:extLst>
      <p:ext uri="{BB962C8B-B14F-4D97-AF65-F5344CB8AC3E}">
        <p14:creationId xmlns:p14="http://schemas.microsoft.com/office/powerpoint/2010/main" val="384938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E3D78E-59A4-4C61-82B7-B1E2CE38DB7E}"/>
              </a:ext>
            </a:extLst>
          </p:cNvPr>
          <p:cNvSpPr/>
          <p:nvPr/>
        </p:nvSpPr>
        <p:spPr>
          <a:xfrm>
            <a:off x="377253" y="383712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222426"/>
                </a:solidFill>
                <a:effectLst/>
                <a:latin typeface="PT Sans"/>
              </a:rPr>
              <a:t>Definition: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FF0F50-C648-4821-8323-8AB0C7076217}"/>
              </a:ext>
            </a:extLst>
          </p:cNvPr>
          <p:cNvSpPr txBox="1"/>
          <p:nvPr/>
        </p:nvSpPr>
        <p:spPr>
          <a:xfrm>
            <a:off x="854439" y="836586"/>
            <a:ext cx="96386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Interface itself consider as any service required specification</a:t>
            </a:r>
          </a:p>
          <a:p>
            <a:r>
              <a:rPr lang="en-US" dirty="0"/>
              <a:t>Ex.</a:t>
            </a:r>
          </a:p>
          <a:p>
            <a:endParaRPr lang="en-US" dirty="0"/>
          </a:p>
          <a:p>
            <a:r>
              <a:rPr lang="en-US" dirty="0"/>
              <a:t>Multiple server like tomcat, rains, WebLogic etc. are run same Java application. So How it is possible ?</a:t>
            </a:r>
          </a:p>
          <a:p>
            <a:endParaRPr lang="en-US" dirty="0"/>
          </a:p>
          <a:p>
            <a:r>
              <a:rPr lang="en-US" dirty="0"/>
              <a:t>All servers are using same specification all are use </a:t>
            </a:r>
            <a:r>
              <a:rPr lang="en-US" b="1" dirty="0"/>
              <a:t>Servlet API</a:t>
            </a:r>
            <a:r>
              <a:rPr lang="en-US" dirty="0"/>
              <a:t> (SUN people are defining these API ) that I means </a:t>
            </a:r>
            <a:r>
              <a:rPr lang="en-US" b="1" dirty="0"/>
              <a:t>interface. </a:t>
            </a:r>
            <a:r>
              <a:rPr lang="en-US" dirty="0"/>
              <a:t>All server responsible o provide implementation.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DAC522-B21B-4399-A69A-C18E7F6777C5}"/>
              </a:ext>
            </a:extLst>
          </p:cNvPr>
          <p:cNvSpPr/>
          <p:nvPr/>
        </p:nvSpPr>
        <p:spPr>
          <a:xfrm>
            <a:off x="4633217" y="3177283"/>
            <a:ext cx="2563318" cy="4946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JAVA application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B6D8A8-28E0-432B-A5CC-41E86F6948A1}"/>
              </a:ext>
            </a:extLst>
          </p:cNvPr>
          <p:cNvSpPr/>
          <p:nvPr/>
        </p:nvSpPr>
        <p:spPr>
          <a:xfrm>
            <a:off x="1958721" y="5747626"/>
            <a:ext cx="1139253" cy="86943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Oracle </a:t>
            </a:r>
            <a:r>
              <a:rPr lang="en-US" b="1" dirty="0" err="1"/>
              <a:t>db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2A3196-2244-4FC7-A4CC-33A319C0A938}"/>
              </a:ext>
            </a:extLst>
          </p:cNvPr>
          <p:cNvSpPr/>
          <p:nvPr/>
        </p:nvSpPr>
        <p:spPr>
          <a:xfrm>
            <a:off x="1230454" y="4848371"/>
            <a:ext cx="2563318" cy="4946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Driver software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4675CDBF-E601-4F23-B2A3-107C353C99C8}"/>
              </a:ext>
            </a:extLst>
          </p:cNvPr>
          <p:cNvSpPr/>
          <p:nvPr/>
        </p:nvSpPr>
        <p:spPr>
          <a:xfrm>
            <a:off x="5655047" y="5747624"/>
            <a:ext cx="1139253" cy="86943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mysql</a:t>
            </a:r>
            <a:r>
              <a:rPr lang="en-US" b="1" dirty="0"/>
              <a:t> </a:t>
            </a:r>
            <a:r>
              <a:rPr lang="en-US" b="1" dirty="0" err="1"/>
              <a:t>db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DDE1C4-80BC-4119-B9D3-7E895018517E}"/>
              </a:ext>
            </a:extLst>
          </p:cNvPr>
          <p:cNvSpPr/>
          <p:nvPr/>
        </p:nvSpPr>
        <p:spPr>
          <a:xfrm>
            <a:off x="4992359" y="4819023"/>
            <a:ext cx="2563318" cy="4946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Driver software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9544FA02-D742-4C08-B0D1-46E2AB8D42E6}"/>
              </a:ext>
            </a:extLst>
          </p:cNvPr>
          <p:cNvSpPr/>
          <p:nvPr/>
        </p:nvSpPr>
        <p:spPr>
          <a:xfrm>
            <a:off x="9666165" y="5786205"/>
            <a:ext cx="1148979" cy="86943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postgress</a:t>
            </a:r>
            <a:r>
              <a:rPr lang="en-US" b="1" dirty="0"/>
              <a:t> </a:t>
            </a:r>
            <a:r>
              <a:rPr lang="en-US" b="1" dirty="0" err="1"/>
              <a:t>db</a:t>
            </a:r>
            <a:endParaRPr lang="en-US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895F46-0688-45CE-807A-0EBC52220BFC}"/>
              </a:ext>
            </a:extLst>
          </p:cNvPr>
          <p:cNvSpPr/>
          <p:nvPr/>
        </p:nvSpPr>
        <p:spPr>
          <a:xfrm>
            <a:off x="8754264" y="4819023"/>
            <a:ext cx="2563318" cy="4946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Driver software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FF8D8A-4889-42FA-8BB7-F5936E4EF35D}"/>
              </a:ext>
            </a:extLst>
          </p:cNvPr>
          <p:cNvSpPr/>
          <p:nvPr/>
        </p:nvSpPr>
        <p:spPr>
          <a:xfrm>
            <a:off x="2333476" y="4159768"/>
            <a:ext cx="7162800" cy="254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JDBC 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77E1A0-C57B-4C86-8C53-BE5DDCC424BD}"/>
              </a:ext>
            </a:extLst>
          </p:cNvPr>
          <p:cNvCxnSpPr>
            <a:stCxn id="6" idx="2"/>
          </p:cNvCxnSpPr>
          <p:nvPr/>
        </p:nvCxnSpPr>
        <p:spPr>
          <a:xfrm>
            <a:off x="2512113" y="5343046"/>
            <a:ext cx="0" cy="40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9FEB81-A796-4C86-B4C8-E9483A4FAB15}"/>
              </a:ext>
            </a:extLst>
          </p:cNvPr>
          <p:cNvCxnSpPr/>
          <p:nvPr/>
        </p:nvCxnSpPr>
        <p:spPr>
          <a:xfrm>
            <a:off x="6213434" y="5313698"/>
            <a:ext cx="0" cy="40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B876E5-9526-4D83-B933-387AC95EF292}"/>
              </a:ext>
            </a:extLst>
          </p:cNvPr>
          <p:cNvCxnSpPr/>
          <p:nvPr/>
        </p:nvCxnSpPr>
        <p:spPr>
          <a:xfrm>
            <a:off x="10194571" y="5343044"/>
            <a:ext cx="0" cy="40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9DD369-12B2-43FE-99C1-F74B42077222}"/>
              </a:ext>
            </a:extLst>
          </p:cNvPr>
          <p:cNvCxnSpPr/>
          <p:nvPr/>
        </p:nvCxnSpPr>
        <p:spPr>
          <a:xfrm>
            <a:off x="5914877" y="4361980"/>
            <a:ext cx="0" cy="457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BA22F1-243C-4699-BF13-48E74F7EC538}"/>
              </a:ext>
            </a:extLst>
          </p:cNvPr>
          <p:cNvCxnSpPr/>
          <p:nvPr/>
        </p:nvCxnSpPr>
        <p:spPr>
          <a:xfrm>
            <a:off x="9045322" y="4390789"/>
            <a:ext cx="0" cy="457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D1F804-60D1-412D-AB90-862BE6D00B07}"/>
              </a:ext>
            </a:extLst>
          </p:cNvPr>
          <p:cNvCxnSpPr/>
          <p:nvPr/>
        </p:nvCxnSpPr>
        <p:spPr>
          <a:xfrm>
            <a:off x="3199159" y="4361980"/>
            <a:ext cx="0" cy="457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379A35-F717-4595-BFC5-416A8ACF0E47}"/>
              </a:ext>
            </a:extLst>
          </p:cNvPr>
          <p:cNvSpPr txBox="1"/>
          <p:nvPr/>
        </p:nvSpPr>
        <p:spPr>
          <a:xfrm>
            <a:off x="1139300" y="3764221"/>
            <a:ext cx="991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required specification which provide to communicate the java application to multiple database</a:t>
            </a:r>
          </a:p>
        </p:txBody>
      </p:sp>
    </p:spTree>
    <p:extLst>
      <p:ext uri="{BB962C8B-B14F-4D97-AF65-F5344CB8AC3E}">
        <p14:creationId xmlns:p14="http://schemas.microsoft.com/office/powerpoint/2010/main" val="66713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B28230-8FE0-4E7D-B22E-2FF5C53E2C52}"/>
              </a:ext>
            </a:extLst>
          </p:cNvPr>
          <p:cNvSpPr txBox="1"/>
          <p:nvPr/>
        </p:nvSpPr>
        <p:spPr>
          <a:xfrm>
            <a:off x="882869" y="740979"/>
            <a:ext cx="8182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method present in interface by default public and abstract</a:t>
            </a:r>
          </a:p>
          <a:p>
            <a:endParaRPr lang="en-US" dirty="0"/>
          </a:p>
          <a:p>
            <a:r>
              <a:rPr lang="en-US" dirty="0"/>
              <a:t>Interface also consider as pure abstract class</a:t>
            </a:r>
          </a:p>
          <a:p>
            <a:endParaRPr lang="en-US" dirty="0"/>
          </a:p>
          <a:p>
            <a:r>
              <a:rPr lang="en-US" dirty="0"/>
              <a:t>Since methods in interfaces do not have body, they have to be implemented by the class before you can access them.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CC975F-8ECE-4AFF-ABA4-5BE56834E76B}"/>
              </a:ext>
            </a:extLst>
          </p:cNvPr>
          <p:cNvSpPr/>
          <p:nvPr/>
        </p:nvSpPr>
        <p:spPr>
          <a:xfrm>
            <a:off x="882869" y="3536363"/>
            <a:ext cx="3237875" cy="1652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Interface Myinterface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Public void method();</a:t>
            </a:r>
          </a:p>
          <a:p>
            <a:r>
              <a:rPr lang="en-US" dirty="0"/>
              <a:t>	Public void method();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41A108-E0CA-4AA2-B027-987AEF760CC3}"/>
              </a:ext>
            </a:extLst>
          </p:cNvPr>
          <p:cNvSpPr/>
          <p:nvPr/>
        </p:nvSpPr>
        <p:spPr>
          <a:xfrm>
            <a:off x="882869" y="2831168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222426"/>
                </a:solidFill>
                <a:effectLst/>
                <a:latin typeface="PT Sans"/>
              </a:rPr>
              <a:t>Syntax: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30882-58ED-4D9F-9482-9AFF0884448D}"/>
              </a:ext>
            </a:extLst>
          </p:cNvPr>
          <p:cNvSpPr txBox="1"/>
          <p:nvPr/>
        </p:nvSpPr>
        <p:spPr>
          <a:xfrm>
            <a:off x="5502165" y="3993364"/>
            <a:ext cx="651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just requirement specification never talk about implementation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A4E6B8-A6B6-4199-B10C-532FDA80E07D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4120744" y="4178030"/>
            <a:ext cx="138142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8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4ABA76-4333-419F-9175-71719BD0A76F}"/>
              </a:ext>
            </a:extLst>
          </p:cNvPr>
          <p:cNvSpPr/>
          <p:nvPr/>
        </p:nvSpPr>
        <p:spPr>
          <a:xfrm>
            <a:off x="509666" y="912462"/>
            <a:ext cx="3237875" cy="1652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Interface Myinterface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Public void m1();</a:t>
            </a:r>
          </a:p>
          <a:p>
            <a:r>
              <a:rPr lang="en-US" dirty="0"/>
              <a:t>	Public void m2();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545495-F5EA-40C2-8A84-5E378C99BB48}"/>
              </a:ext>
            </a:extLst>
          </p:cNvPr>
          <p:cNvSpPr/>
          <p:nvPr/>
        </p:nvSpPr>
        <p:spPr>
          <a:xfrm>
            <a:off x="509666" y="40033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222426"/>
                </a:solidFill>
                <a:effectLst/>
                <a:latin typeface="PT Sans"/>
              </a:rPr>
              <a:t>Ex: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47C052-A0C4-4319-9FDD-F2E66E5C58A4}"/>
              </a:ext>
            </a:extLst>
          </p:cNvPr>
          <p:cNvSpPr/>
          <p:nvPr/>
        </p:nvSpPr>
        <p:spPr>
          <a:xfrm>
            <a:off x="509666" y="3041972"/>
            <a:ext cx="4740252" cy="3169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class serviceProvider </a:t>
            </a:r>
            <a:r>
              <a:rPr lang="en-US" b="1" dirty="0"/>
              <a:t>implements</a:t>
            </a:r>
            <a:r>
              <a:rPr lang="en-US" dirty="0"/>
              <a:t> Myinterface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Public void m1();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m2();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F3558-B96B-42DA-B04A-AC956BB06E1C}"/>
              </a:ext>
            </a:extLst>
          </p:cNvPr>
          <p:cNvSpPr txBox="1"/>
          <p:nvPr/>
        </p:nvSpPr>
        <p:spPr>
          <a:xfrm>
            <a:off x="3909847" y="1369463"/>
            <a:ext cx="651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just requirement specification never talk about implementation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9D5CD8-AFB6-4D0A-A829-5D9C02FB0841}"/>
              </a:ext>
            </a:extLst>
          </p:cNvPr>
          <p:cNvSpPr txBox="1"/>
          <p:nvPr/>
        </p:nvSpPr>
        <p:spPr>
          <a:xfrm>
            <a:off x="5249918" y="4257461"/>
            <a:ext cx="6928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just service provider which implementation all specification method</a:t>
            </a:r>
          </a:p>
          <a:p>
            <a:r>
              <a:rPr lang="en-US" b="1" dirty="0"/>
              <a:t>Implements</a:t>
            </a:r>
            <a:r>
              <a:rPr lang="en-US" dirty="0"/>
              <a:t> keyword are use for </a:t>
            </a:r>
            <a:r>
              <a:rPr lang="en-US" dirty="0" err="1"/>
              <a:t>implimentation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604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4ABA76-4333-419F-9175-71719BD0A76F}"/>
              </a:ext>
            </a:extLst>
          </p:cNvPr>
          <p:cNvSpPr/>
          <p:nvPr/>
        </p:nvSpPr>
        <p:spPr>
          <a:xfrm>
            <a:off x="509666" y="912462"/>
            <a:ext cx="3237875" cy="1652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Interface Myinterface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Public void m1();</a:t>
            </a:r>
          </a:p>
          <a:p>
            <a:r>
              <a:rPr lang="en-US" dirty="0"/>
              <a:t>	Public void m2();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545495-F5EA-40C2-8A84-5E378C99BB48}"/>
              </a:ext>
            </a:extLst>
          </p:cNvPr>
          <p:cNvSpPr/>
          <p:nvPr/>
        </p:nvSpPr>
        <p:spPr>
          <a:xfrm>
            <a:off x="509666" y="400338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222426"/>
                </a:solidFill>
                <a:effectLst/>
                <a:latin typeface="PT Sans"/>
              </a:rPr>
              <a:t>Note: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47C052-A0C4-4319-9FDD-F2E66E5C58A4}"/>
              </a:ext>
            </a:extLst>
          </p:cNvPr>
          <p:cNvSpPr/>
          <p:nvPr/>
        </p:nvSpPr>
        <p:spPr>
          <a:xfrm>
            <a:off x="441776" y="2655463"/>
            <a:ext cx="4740252" cy="20772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class serviceProvider implements Myinterface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void m1();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F3558-B96B-42DA-B04A-AC956BB06E1C}"/>
              </a:ext>
            </a:extLst>
          </p:cNvPr>
          <p:cNvSpPr txBox="1"/>
          <p:nvPr/>
        </p:nvSpPr>
        <p:spPr>
          <a:xfrm>
            <a:off x="3909847" y="1369463"/>
            <a:ext cx="651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just requirement specification never talk about implementation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971F1-5528-4BD1-AE65-16B6ED546C67}"/>
              </a:ext>
            </a:extLst>
          </p:cNvPr>
          <p:cNvSpPr txBox="1"/>
          <p:nvPr/>
        </p:nvSpPr>
        <p:spPr>
          <a:xfrm>
            <a:off x="4541932" y="1829130"/>
            <a:ext cx="471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method inside interface public or abstract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354A18-A054-4DDD-BFA7-FF8FB84B323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252866" y="1888761"/>
            <a:ext cx="1289066" cy="12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F1800E-6B36-41E3-9D2C-9D6D8E5A6238}"/>
              </a:ext>
            </a:extLst>
          </p:cNvPr>
          <p:cNvSpPr txBox="1"/>
          <p:nvPr/>
        </p:nvSpPr>
        <p:spPr>
          <a:xfrm>
            <a:off x="162433" y="4887691"/>
            <a:ext cx="5809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while implementing interface compulsory method declare as public. Should be declare as public  otherwise it give compile time error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8A422C-CB39-4FF7-9E16-0D48089E6DA2}"/>
              </a:ext>
            </a:extLst>
          </p:cNvPr>
          <p:cNvCxnSpPr>
            <a:cxnSpLocks/>
          </p:cNvCxnSpPr>
          <p:nvPr/>
        </p:nvCxnSpPr>
        <p:spPr>
          <a:xfrm>
            <a:off x="2466937" y="3964361"/>
            <a:ext cx="0" cy="92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1FD891-CF13-4016-993A-117177F720A6}"/>
              </a:ext>
            </a:extLst>
          </p:cNvPr>
          <p:cNvSpPr txBox="1"/>
          <p:nvPr/>
        </p:nvSpPr>
        <p:spPr>
          <a:xfrm>
            <a:off x="162433" y="5811021"/>
            <a:ext cx="6501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Whenever implementing of interface each and every abstract method Should be provide implementation So here for m2 method didn’t Providing Implementation it give compile time error.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D60EE4-7253-4A53-B7D5-C9AAC8C21BAE}"/>
              </a:ext>
            </a:extLst>
          </p:cNvPr>
          <p:cNvSpPr/>
          <p:nvPr/>
        </p:nvSpPr>
        <p:spPr>
          <a:xfrm>
            <a:off x="6663562" y="2565128"/>
            <a:ext cx="4740252" cy="33365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class serviceProvider implements Myinterface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public void m1();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m2();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ECBC8E-2816-40D3-871E-F400938B4442}"/>
              </a:ext>
            </a:extLst>
          </p:cNvPr>
          <p:cNvSpPr txBox="1"/>
          <p:nvPr/>
        </p:nvSpPr>
        <p:spPr>
          <a:xfrm>
            <a:off x="8026315" y="6083639"/>
            <a:ext cx="247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00FF00"/>
                </a:highlight>
              </a:rPr>
              <a:t>Correct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16364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A04803-82C2-4485-8838-9C41E8E618D6}"/>
              </a:ext>
            </a:extLst>
          </p:cNvPr>
          <p:cNvSpPr txBox="1"/>
          <p:nvPr/>
        </p:nvSpPr>
        <p:spPr>
          <a:xfrm>
            <a:off x="584528" y="704868"/>
            <a:ext cx="5211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m2 method won't to provide implementation, </a:t>
            </a:r>
          </a:p>
          <a:p>
            <a:r>
              <a:rPr lang="en-US" dirty="0"/>
              <a:t>Then </a:t>
            </a:r>
            <a:r>
              <a:rPr lang="en-US" b="1" dirty="0"/>
              <a:t>abstract </a:t>
            </a:r>
            <a:r>
              <a:rPr lang="en-US" dirty="0"/>
              <a:t>keyword should be declare before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228AF9-3713-4E0E-976C-FAC500A356BA}"/>
              </a:ext>
            </a:extLst>
          </p:cNvPr>
          <p:cNvSpPr/>
          <p:nvPr/>
        </p:nvSpPr>
        <p:spPr>
          <a:xfrm>
            <a:off x="6150964" y="489382"/>
            <a:ext cx="5456508" cy="2636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abstract</a:t>
            </a:r>
            <a:r>
              <a:rPr lang="en-US" dirty="0"/>
              <a:t> class serviceProvider implements Myinterface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public void m1();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DFF9C-90AC-4B32-BD0B-23782A9E387B}"/>
              </a:ext>
            </a:extLst>
          </p:cNvPr>
          <p:cNvSpPr txBox="1"/>
          <p:nvPr/>
        </p:nvSpPr>
        <p:spPr>
          <a:xfrm>
            <a:off x="584528" y="1963827"/>
            <a:ext cx="5209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abstract class means it is partially implemented class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E4235-7EE7-4A2B-8EC3-373335FB3A96}"/>
              </a:ext>
            </a:extLst>
          </p:cNvPr>
          <p:cNvSpPr txBox="1"/>
          <p:nvPr/>
        </p:nvSpPr>
        <p:spPr>
          <a:xfrm>
            <a:off x="433718" y="4589604"/>
            <a:ext cx="535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Child class is responsible for to implement m2 method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48444-FCDB-4598-8A8F-33BEBB0F483D}"/>
              </a:ext>
            </a:extLst>
          </p:cNvPr>
          <p:cNvSpPr/>
          <p:nvPr/>
        </p:nvSpPr>
        <p:spPr>
          <a:xfrm>
            <a:off x="6096000" y="3732553"/>
            <a:ext cx="5456508" cy="2636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class subServiceProvider </a:t>
            </a:r>
            <a:r>
              <a:rPr lang="en-US" b="1" dirty="0"/>
              <a:t>extends</a:t>
            </a:r>
            <a:r>
              <a:rPr lang="en-US" dirty="0"/>
              <a:t> serviceProvider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public void m2();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22FF1F-2774-4A90-A016-A4E5099D1BD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879218" y="3125447"/>
            <a:ext cx="0" cy="607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1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CBE3D-949B-48C8-99EF-27BA634156EF}"/>
              </a:ext>
            </a:extLst>
          </p:cNvPr>
          <p:cNvSpPr/>
          <p:nvPr/>
        </p:nvSpPr>
        <p:spPr>
          <a:xfrm>
            <a:off x="509666" y="40033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222426"/>
                </a:solidFill>
                <a:effectLst/>
                <a:latin typeface="PT Sans"/>
              </a:rPr>
              <a:t>Points: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8B189-64D5-4F22-B3F7-9CE14AEE0326}"/>
              </a:ext>
            </a:extLst>
          </p:cNvPr>
          <p:cNvSpPr txBox="1"/>
          <p:nvPr/>
        </p:nvSpPr>
        <p:spPr>
          <a:xfrm>
            <a:off x="749508" y="1004341"/>
            <a:ext cx="1048684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can’t instantiate an interface in java. That means we cannot create the object of an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Implements</a:t>
            </a:r>
            <a:r>
              <a:rPr lang="en-US" dirty="0"/>
              <a:t> keyword is used by classes to implement an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providing implementation in class of any method of an interface, it needs to be mentioned as public.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that implements any interface must implement all the methods of that interface, </a:t>
            </a:r>
          </a:p>
          <a:p>
            <a:r>
              <a:rPr lang="en-US" dirty="0"/>
              <a:t>       else the class should be declared abstract.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Interface cannot be declared as private, protected or transient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All the interface methods are by default </a:t>
            </a:r>
            <a:r>
              <a:rPr lang="en-US" b="1" dirty="0"/>
              <a:t>abstract and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Interface variables must be initialized at the time of declaration otherwise compiler will throw an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AE2052-7A00-47BD-9C3E-6D178D034FE2}"/>
              </a:ext>
            </a:extLst>
          </p:cNvPr>
          <p:cNvSpPr/>
          <p:nvPr/>
        </p:nvSpPr>
        <p:spPr>
          <a:xfrm>
            <a:off x="749508" y="5027326"/>
            <a:ext cx="3492708" cy="1652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Interface Myinterface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int x;  //compile time error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49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7709A6-398D-49F6-86C1-F3DD7EE8F1F5}"/>
              </a:ext>
            </a:extLst>
          </p:cNvPr>
          <p:cNvSpPr/>
          <p:nvPr/>
        </p:nvSpPr>
        <p:spPr>
          <a:xfrm>
            <a:off x="814464" y="602477"/>
            <a:ext cx="81796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426"/>
                </a:solidFill>
                <a:effectLst/>
                <a:latin typeface="PT Sans"/>
              </a:rPr>
              <a:t>Class implements interface and interface extends interface.</a:t>
            </a:r>
          </a:p>
          <a:p>
            <a:endParaRPr lang="en-US" dirty="0">
              <a:solidFill>
                <a:srgbClr val="222426"/>
              </a:solidFill>
              <a:latin typeface="PT Sans"/>
            </a:endParaRPr>
          </a:p>
          <a:p>
            <a:r>
              <a:rPr lang="en-US" dirty="0"/>
              <a:t>A </a:t>
            </a:r>
            <a:r>
              <a:rPr lang="en-US" b="1" dirty="0"/>
              <a:t>class</a:t>
            </a:r>
            <a:r>
              <a:rPr lang="en-US" dirty="0"/>
              <a:t> can implement any </a:t>
            </a:r>
            <a:r>
              <a:rPr lang="en-US" b="1" dirty="0"/>
              <a:t>number of interfaces</a:t>
            </a:r>
            <a:r>
              <a:rPr lang="en-US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B0C7F3-9DE2-4E66-B19B-13814C9444B9}"/>
              </a:ext>
            </a:extLst>
          </p:cNvPr>
          <p:cNvSpPr/>
          <p:nvPr/>
        </p:nvSpPr>
        <p:spPr>
          <a:xfrm>
            <a:off x="814464" y="1680333"/>
            <a:ext cx="3237875" cy="4575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Interface a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Public void m1();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Interface b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Public void m1();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central implements a, b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public void m1()</a:t>
            </a:r>
          </a:p>
          <a:p>
            <a:r>
              <a:rPr lang="en-US" dirty="0"/>
              <a:t>	{</a:t>
            </a:r>
          </a:p>
          <a:p>
            <a:endParaRPr lang="en-US" dirty="0"/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5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BCF2E3-1603-4F7D-8204-BCE2999EE903}"/>
              </a:ext>
            </a:extLst>
          </p:cNvPr>
          <p:cNvSpPr txBox="1"/>
          <p:nvPr/>
        </p:nvSpPr>
        <p:spPr>
          <a:xfrm>
            <a:off x="824459" y="599607"/>
            <a:ext cx="2546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Abstract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DDEB08-6136-43BB-9325-CD83B43C3B95}"/>
              </a:ext>
            </a:extLst>
          </p:cNvPr>
          <p:cNvSpPr txBox="1"/>
          <p:nvPr/>
        </p:nvSpPr>
        <p:spPr>
          <a:xfrm>
            <a:off x="1191127" y="1394085"/>
            <a:ext cx="8762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class declare as abstract then it is partially implemented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make abstract method or dummy implementation method called as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 classes object creation is not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0E0897-21EE-4F99-8AE5-BDBEA1BDE449}"/>
              </a:ext>
            </a:extLst>
          </p:cNvPr>
          <p:cNvSpPr/>
          <p:nvPr/>
        </p:nvSpPr>
        <p:spPr>
          <a:xfrm>
            <a:off x="1191127" y="3148410"/>
            <a:ext cx="3492708" cy="2128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abstract</a:t>
            </a:r>
            <a:r>
              <a:rPr lang="en-US" dirty="0"/>
              <a:t> class test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void m1()</a:t>
            </a:r>
          </a:p>
          <a:p>
            <a:r>
              <a:rPr lang="en-US" dirty="0"/>
              <a:t>       {</a:t>
            </a:r>
          </a:p>
          <a:p>
            <a:r>
              <a:rPr lang="en-US" dirty="0"/>
              <a:t>	//not implement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924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863</Words>
  <Application>Microsoft Office PowerPoint</Application>
  <PresentationFormat>Widescreen</PresentationFormat>
  <Paragraphs>188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PT Sans</vt:lpstr>
      <vt:lpstr>Office Theme</vt:lpstr>
      <vt:lpstr>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Rohit Bhosale</dc:creator>
  <cp:lastModifiedBy>Rohit Bhosale</cp:lastModifiedBy>
  <cp:revision>27</cp:revision>
  <dcterms:created xsi:type="dcterms:W3CDTF">2020-06-08T11:52:53Z</dcterms:created>
  <dcterms:modified xsi:type="dcterms:W3CDTF">2020-06-09T18:10:31Z</dcterms:modified>
</cp:coreProperties>
</file>