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3A31-0358-4661-807E-8562EAE5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62CDD-622E-452C-B136-F71C15AB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9C36-14F8-437A-8487-5D40B5DB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74BA1-FF37-4F64-81E9-64F3EC9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4117-5397-41A8-91DD-72760626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9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A3B1-9B4A-4A8D-B194-B73918AD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5DFA9-CFEA-4A9A-8E7B-8070E07F2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FEF4-C98F-4CEF-98FA-65EC8418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8C1E-AB33-46AC-94C6-F1BB0E0A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A9E1-1905-4929-A9F3-3EEF467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80FCE-EFE6-42F2-8B53-039B007C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B7552-6F1C-4F2C-9728-4E8E9DA05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786-DA60-4C74-823C-ED24F762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7892-0E23-4F67-8439-BE3775F1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D062-A412-45A1-9590-8A5FFF6E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8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E694-17E7-45E0-BABE-983B3EDC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3C07-7C70-4519-BF88-B85ED897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2DA0-1931-4AA4-B070-865BFF70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C8EB-F40C-4B2E-A46B-08C1A66A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F3CF-C2DC-4223-ACC8-BAE3B769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2FBD-9068-4FD0-84D0-855CF488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5C58-97A7-40E7-A137-F5E29F6A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EAE5-91D0-49BB-A6EF-C1290A52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E041-796F-4CE5-8176-F8A84E60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9998-C493-489C-B99A-4EE58FBE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987-B365-4963-98FE-457851AE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8284-CD21-4583-98AA-042ACAC76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2D87-2EA5-49EA-A312-677A3093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AA432-EFF4-4663-AACA-F904F804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8882-F209-4AB2-BCE8-1A9606E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2CD00-2B10-4AE2-A656-3865D62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3E42-3EBB-4D30-991B-7865D001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6D0A-8BC9-47D8-88F6-1BCD3FED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6D54-34A5-44E7-8EDF-4E5FCEB72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C4967-8885-4E44-BC31-08289BC5C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71719-9879-4638-B7A0-B5066D00A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699E2-4F86-4B02-AB9A-52574CF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F8CFC-A4AE-4F68-B916-A979A712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74CFB-BB94-47D5-B831-BACFAFF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65D1-6664-4D6A-8A21-D9335B31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6BCF4-483F-49F1-A5DC-FD2B1F02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79C4-4B34-4FC7-B01E-E92AA1AC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E5B1F-6E2F-4B90-8BA1-C2168CD8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C8622-97F4-4AD4-A55E-606982C9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323DF-AD15-45DC-976B-7F275C19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43571-CD88-4AD5-AB09-AC19BE98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8EB6-B50B-481A-9D73-3537C5F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96A9-5DEE-4A3F-BD82-B134C28E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20870-179B-4E96-866B-F138F4449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CE43F-92E3-4664-B2ED-8A601FB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EA37-2009-497D-905B-1F272122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DA78F-EABA-47E1-B20A-8A8FB3B1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E719-D63C-4F3C-B9C2-970C352D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5FA8-2045-477C-AEE4-93B220881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B69E4-EAFB-4E91-A377-3B5E35F5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4F073-1D8D-46FA-8D39-37BCBDBB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D2EE-5075-40A4-A91A-9163FE4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F293E-A245-4855-BFC9-022E2488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62A51-24B0-4874-A2D1-3574FD00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B64E3-1842-4A16-9191-B6E1F7C7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A980-6827-4E49-AE48-D791EE78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D3F4-DBA3-4B50-B711-87D0485DBA5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B596-5350-45FD-82B4-E7469346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D970-33F2-472A-87F2-B83B9236E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99E6-FA0F-4520-A0B6-6DF89C64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19AC-1423-430A-BA04-DCD93DA6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Manual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666F-83C1-4D34-BC71-A1CB9E3C4BDD}"/>
              </a:ext>
            </a:extLst>
          </p:cNvPr>
          <p:cNvSpPr txBox="1"/>
          <p:nvPr/>
        </p:nvSpPr>
        <p:spPr>
          <a:xfrm>
            <a:off x="838200" y="2427667"/>
            <a:ext cx="2716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Functional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System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Ad-hoc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Smoke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Sanity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V-Model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3480-3308-4DD8-B519-274C23E7F2E7}"/>
              </a:ext>
            </a:extLst>
          </p:cNvPr>
          <p:cNvSpPr txBox="1"/>
          <p:nvPr/>
        </p:nvSpPr>
        <p:spPr>
          <a:xfrm>
            <a:off x="6096000" y="2398737"/>
            <a:ext cx="47532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Non-Functional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Compliance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Endurance testing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reliability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Load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Performance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Recovery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Security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Scalability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Stress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  Usability testing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60F19-1291-4218-8B3D-ED5D5C051E90}"/>
              </a:ext>
            </a:extLst>
          </p:cNvPr>
          <p:cNvSpPr txBox="1"/>
          <p:nvPr/>
        </p:nvSpPr>
        <p:spPr>
          <a:xfrm>
            <a:off x="838200" y="1675380"/>
            <a:ext cx="436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 Of Testing Verification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25302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EA5B8-D111-4FFA-9679-98B75FD88246}"/>
              </a:ext>
            </a:extLst>
          </p:cNvPr>
          <p:cNvSpPr txBox="1"/>
          <p:nvPr/>
        </p:nvSpPr>
        <p:spPr>
          <a:xfrm>
            <a:off x="590266" y="662254"/>
            <a:ext cx="60937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Life Cycles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Testing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Test Life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Levels Of Testing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Acceptance Test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23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E4B34-7F83-4CE3-BF13-F04BD8580759}"/>
              </a:ext>
            </a:extLst>
          </p:cNvPr>
          <p:cNvSpPr txBox="1"/>
          <p:nvPr/>
        </p:nvSpPr>
        <p:spPr>
          <a:xfrm>
            <a:off x="557165" y="55393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Techniques of Testing</a:t>
            </a:r>
          </a:p>
          <a:p>
            <a:pPr algn="l"/>
            <a:endParaRPr lang="en-US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 Black Box Test Design Techniques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Equivalence Partitioning Testing Technique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Boundary Value Analysis Testing Technique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Decision Table Test Design Technique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State Transition Test Design Technique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 Bug Severity And Priority – Info-graphic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White Box Test Design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Statement coverage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    Decision Branch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 Condition Coverage</a:t>
            </a:r>
            <a:endParaRPr lang="en-US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Testing Reports</a:t>
            </a:r>
          </a:p>
          <a:p>
            <a:pPr algn="l"/>
            <a:endParaRPr lang="en-US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buntu"/>
              </a:rPr>
              <a:t> Test Metrics</a:t>
            </a:r>
            <a:endParaRPr lang="en-US" b="0" i="0" dirty="0">
              <a:effectLst/>
              <a:latin typeface="Ubuntu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buntu"/>
              </a:rPr>
              <a:t> Requirement Traceability Matrix</a:t>
            </a:r>
          </a:p>
          <a:p>
            <a:pPr algn="l"/>
            <a:endParaRPr lang="en-US" b="0" i="0" dirty="0">
              <a:effectLst/>
              <a:latin typeface="Ubuntu"/>
            </a:endParaRPr>
          </a:p>
          <a:p>
            <a:pPr algn="l"/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342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656E6-809A-4286-89DC-A925E52BD14E}"/>
              </a:ext>
            </a:extLst>
          </p:cNvPr>
          <p:cNvSpPr txBox="1"/>
          <p:nvPr/>
        </p:nvSpPr>
        <p:spPr>
          <a:xfrm>
            <a:off x="887104" y="696035"/>
            <a:ext cx="25418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Testing Approach</a:t>
            </a:r>
          </a:p>
          <a:p>
            <a:endParaRPr lang="en-US" dirty="0"/>
          </a:p>
          <a:p>
            <a:r>
              <a:rPr lang="en-US" dirty="0"/>
              <a:t>Bottom Up</a:t>
            </a:r>
          </a:p>
          <a:p>
            <a:r>
              <a:rPr lang="en-US" dirty="0"/>
              <a:t>Top Down</a:t>
            </a:r>
          </a:p>
          <a:p>
            <a:r>
              <a:rPr lang="en-US" dirty="0"/>
              <a:t>Big-Bang</a:t>
            </a:r>
          </a:p>
          <a:p>
            <a:r>
              <a:rPr lang="en-US" dirty="0"/>
              <a:t>Critical Path</a:t>
            </a:r>
          </a:p>
          <a:p>
            <a:endParaRPr lang="en-US" dirty="0"/>
          </a:p>
          <a:p>
            <a:r>
              <a:rPr lang="en-US" b="1" dirty="0"/>
              <a:t>Test Plan Document</a:t>
            </a:r>
          </a:p>
          <a:p>
            <a:r>
              <a:rPr lang="en-US" b="1" dirty="0"/>
              <a:t>Client Server Application</a:t>
            </a:r>
          </a:p>
          <a:p>
            <a:r>
              <a:rPr lang="en-US" b="1" dirty="0"/>
              <a:t>Web Server Application</a:t>
            </a:r>
          </a:p>
          <a:p>
            <a:r>
              <a:rPr lang="en-US" b="1" dirty="0"/>
              <a:t>Agile</a:t>
            </a:r>
          </a:p>
          <a:p>
            <a:r>
              <a:rPr lang="en-US" b="1" dirty="0" err="1"/>
              <a:t>Mysql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50690-E6B4-4BC0-9917-C868EE1CBDF5}"/>
              </a:ext>
            </a:extLst>
          </p:cNvPr>
          <p:cNvSpPr txBox="1"/>
          <p:nvPr/>
        </p:nvSpPr>
        <p:spPr>
          <a:xfrm>
            <a:off x="518614" y="709684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121518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Office Theme</vt:lpstr>
      <vt:lpstr>Manual Testing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Rohit Bhosale</dc:creator>
  <cp:lastModifiedBy>Rohit Bhosale</cp:lastModifiedBy>
  <cp:revision>11</cp:revision>
  <dcterms:created xsi:type="dcterms:W3CDTF">2020-09-14T05:18:57Z</dcterms:created>
  <dcterms:modified xsi:type="dcterms:W3CDTF">2020-09-14T11:19:20Z</dcterms:modified>
</cp:coreProperties>
</file>