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32A-48CB-401E-8DA4-8226DA21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A0442-C387-41EE-B0F5-030C7B79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E924-56D9-4140-9864-0E18457F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0438-D704-4FAA-AB9C-34FE92AE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AFF5-E3B3-40C5-8AD4-203F70F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F300-9851-4993-A9FC-B29E54D5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1384-2CE7-4EF7-A25D-CA73CED6B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E632-A355-48FE-A166-703AE2D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368E-4F2F-487D-923D-7737ABC3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82D-6CE2-456F-A83F-F479869A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3DE83-A02B-473F-914B-AE3B74B0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1498-9097-4550-B97B-F53E76FE7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86F5-93DD-490E-B155-FDD5EF8D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D7C7-C701-40FD-8073-F112B705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0A1A-B49C-4362-B3E8-B7D1AF11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537E-27CB-4F10-AF35-E86201A4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819B-9DC6-4E96-B635-916E5932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1266-0EF0-43A8-94B6-A2B3CC3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7BCE-CF1C-4BA0-BD46-3AEFE723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F6D1-F2E2-46EF-85D5-43EDCA0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D419-BF80-457F-B76B-ADFED79A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A57B-6880-4F45-95F1-BA5413202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DEAE-D3FB-44C2-BC65-E73AF4EF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CDA5-B47A-4AE7-8B38-4E7D65D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D376-734A-4087-815A-DDC9A3BE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7C23-BDA0-4FF1-BEB4-4EEC98C5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BD5D-A82D-4CBA-9E14-70FDED0DD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3F51D-ABB8-4B34-BFF9-571688B5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E744-E1DA-47BC-BC48-685A7A2A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A1C0-C4EF-4275-97CB-2B645EC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F8F0-D390-4ADA-A1E2-4F400057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E2DD-68A1-40CB-8A51-50A60329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0D6D-5C05-455F-B773-9A603CEE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7031-761B-40B9-A628-C87C9DAF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5E20-AC8B-4853-A955-CC2495B9B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644B-B991-43FA-BE89-5AAEDB600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4FF46-CE0A-4CA2-BCAD-D1301CC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BA597-CC90-41CB-A17C-38A12993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AEE4E-D986-47A0-8B7E-A7EC8C61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33B-0F3F-4B7F-A83C-994AC79D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D5D8-54BD-46FA-8C7A-DBCDFA8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B2EF6-E1E1-4CDC-B241-33A4DF78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E00CD-AA4A-485C-AFE5-793F1DDE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64651-B0C7-4FD6-B753-57F045F8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9932-FB19-4C29-8699-2B8A77D6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0A55-3819-4EBD-B94C-794EB88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CCC9-F1A6-4619-840A-ED60E3C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77E1-C8E4-471A-85E5-35684ABF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5602C-DFE2-4172-92E6-BEDA1E28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FC83-79BA-481D-ADE8-075DE69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2B1F9-6E91-4366-9AC5-C63092F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5C18-3327-4C54-B49A-6D56AAF5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C244-4EEF-4BD6-9505-10784F7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6FE00-FD9D-4307-82DA-6BCE10FE2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1950-2B6A-477C-A42C-5C8D4514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F9DC4-12E7-4E1F-9A98-31FAAEE0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195A-008D-450C-BC0E-8F781B4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D3B18-0798-4EF4-B451-450A2839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D898-5C58-443C-AC6F-2007D327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AEF8-76BD-4C89-8805-14EC9E84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2E48-4AF6-4C68-A8C4-C964DF46A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E772-2D9C-446B-8FF4-C43BE90D1F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80C5-2E31-4B93-B0CA-FD75E6BF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2FD4-15CF-4584-A1CC-D1FCEE96D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AD1-58CF-42A0-ACE1-0158EDE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BE24-5931-4E05-8FB7-237D36A93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FCCB-D03C-4AA8-B84B-6C657B1D9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9FD0F-B25C-4791-B011-49DC1EFD4E47}"/>
              </a:ext>
            </a:extLst>
          </p:cNvPr>
          <p:cNvSpPr txBox="1"/>
          <p:nvPr/>
        </p:nvSpPr>
        <p:spPr>
          <a:xfrm>
            <a:off x="4940968" y="238307"/>
            <a:ext cx="7251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OpenSans"/>
              </a:rPr>
              <a:t>URL :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https://rahulshettyacademy.com/maps/api/place/add/json?key=qaclick123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FFE6A-E325-4EC8-B5AD-CFF145575637}"/>
              </a:ext>
            </a:extLst>
          </p:cNvPr>
          <p:cNvSpPr txBox="1"/>
          <p:nvPr/>
        </p:nvSpPr>
        <p:spPr>
          <a:xfrm>
            <a:off x="4940968" y="126438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,  Courier New"/>
              </a:rPr>
              <a:t>Body 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"location"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,  Courier New"/>
              </a:rPr>
              <a:t>lat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98658"/>
                </a:solidFill>
                <a:effectLst/>
                <a:latin typeface="Consolas,  Courier New"/>
              </a:rPr>
              <a:t>-38.383494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,  Courier New"/>
              </a:rPr>
              <a:t>lng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98658"/>
                </a:solidFill>
                <a:effectLst/>
                <a:latin typeface="Consolas,  Courier New"/>
              </a:rPr>
              <a:t>33.427362</a:t>
            </a:r>
            <a:endParaRPr 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"accuracy"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98658"/>
                </a:solidFill>
                <a:effectLst/>
                <a:latin typeface="Consolas,  Courier New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"Frontline house"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,  Courier New"/>
              </a:rPr>
              <a:t>phone_number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"(+91) 983 893 3937"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"29, side layout, 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,  Courier New"/>
              </a:rPr>
              <a:t>cohen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 09"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"types"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"shoe park"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"shop"</a:t>
            </a:r>
            <a:endParaRPr 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"website"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"http://google.com"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b="0" dirty="0">
                <a:solidFill>
                  <a:srgbClr val="A31515"/>
                </a:solidFill>
                <a:effectLst/>
                <a:latin typeface="Consolas,  Courier New"/>
              </a:rPr>
              <a:t>"language"</a:t>
            </a:r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,  Courier New"/>
              </a:rPr>
              <a:t>"French-IN"</a:t>
            </a:r>
            <a:endParaRPr 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25B8-C354-4A85-85BA-1745E324F71B}"/>
              </a:ext>
            </a:extLst>
          </p:cNvPr>
          <p:cNvSpPr txBox="1"/>
          <p:nvPr/>
        </p:nvSpPr>
        <p:spPr>
          <a:xfrm>
            <a:off x="1796716" y="3244334"/>
            <a:ext cx="2229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POST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01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9FD0F-B25C-4791-B011-49DC1EFD4E47}"/>
              </a:ext>
            </a:extLst>
          </p:cNvPr>
          <p:cNvSpPr txBox="1"/>
          <p:nvPr/>
        </p:nvSpPr>
        <p:spPr>
          <a:xfrm>
            <a:off x="3946358" y="2567225"/>
            <a:ext cx="7347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OpenSans"/>
              </a:rPr>
              <a:t>URL :</a:t>
            </a:r>
          </a:p>
          <a:p>
            <a:endParaRPr lang="en-US" b="1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https://rahulshettyacademy.com/maps/api/place/get/json?key=qaclick123&amp;place_id=8d2573bdf6ceec0e474c5f388fa917fb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25B8-C354-4A85-85BA-1745E324F71B}"/>
              </a:ext>
            </a:extLst>
          </p:cNvPr>
          <p:cNvSpPr txBox="1"/>
          <p:nvPr/>
        </p:nvSpPr>
        <p:spPr>
          <a:xfrm>
            <a:off x="1090863" y="2905780"/>
            <a:ext cx="2229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07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9FD0F-B25C-4791-B011-49DC1EFD4E47}"/>
              </a:ext>
            </a:extLst>
          </p:cNvPr>
          <p:cNvSpPr txBox="1"/>
          <p:nvPr/>
        </p:nvSpPr>
        <p:spPr>
          <a:xfrm>
            <a:off x="4283242" y="2123709"/>
            <a:ext cx="7908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OpenSans"/>
              </a:rPr>
              <a:t>URL :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https://rahulshettyacademy.com/maps/api/place/delete/json?key=qaclick123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25B8-C354-4A85-85BA-1745E324F71B}"/>
              </a:ext>
            </a:extLst>
          </p:cNvPr>
          <p:cNvSpPr txBox="1"/>
          <p:nvPr/>
        </p:nvSpPr>
        <p:spPr>
          <a:xfrm>
            <a:off x="1796716" y="3244334"/>
            <a:ext cx="2229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DELETE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A488F-DC86-45A8-B28A-DF6CD82CB3B0}"/>
              </a:ext>
            </a:extLst>
          </p:cNvPr>
          <p:cNvSpPr txBox="1"/>
          <p:nvPr/>
        </p:nvSpPr>
        <p:spPr>
          <a:xfrm>
            <a:off x="4283242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Body 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"place_id":"5bf31aa6bd61f8c2b09b911e254b581b"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9FD0F-B25C-4791-B011-49DC1EFD4E47}"/>
              </a:ext>
            </a:extLst>
          </p:cNvPr>
          <p:cNvSpPr txBox="1"/>
          <p:nvPr/>
        </p:nvSpPr>
        <p:spPr>
          <a:xfrm>
            <a:off x="4283242" y="2123709"/>
            <a:ext cx="7908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OpenSans"/>
              </a:rPr>
              <a:t>URL :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http://rahulshettyacademy.com/maps/api/place/get/json?place_id=3b8f535b1e9f3284c8434d947684db35&amp;key=qaclick123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25B8-C354-4A85-85BA-1745E324F71B}"/>
              </a:ext>
            </a:extLst>
          </p:cNvPr>
          <p:cNvSpPr txBox="1"/>
          <p:nvPr/>
        </p:nvSpPr>
        <p:spPr>
          <a:xfrm>
            <a:off x="1796716" y="3244334"/>
            <a:ext cx="2229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PUT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A488F-DC86-45A8-B28A-DF6CD82CB3B0}"/>
              </a:ext>
            </a:extLst>
          </p:cNvPr>
          <p:cNvSpPr txBox="1"/>
          <p:nvPr/>
        </p:nvSpPr>
        <p:spPr>
          <a:xfrm>
            <a:off x="4283242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Body 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"place_id":"8d2573bdf6ceec0e474c5f388fa917fb",</a:t>
            </a:r>
          </a:p>
          <a:p>
            <a:r>
              <a:rPr lang="en-US" dirty="0"/>
              <a:t>	"address":"70 Summer walk, USA",</a:t>
            </a:r>
          </a:p>
          <a:p>
            <a:r>
              <a:rPr lang="en-US" dirty="0"/>
              <a:t>	"key":"qaclick123"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9063BA-D012-4C19-A54B-009638752A53}"/>
              </a:ext>
            </a:extLst>
          </p:cNvPr>
          <p:cNvSpPr/>
          <p:nvPr/>
        </p:nvSpPr>
        <p:spPr>
          <a:xfrm>
            <a:off x="456279" y="893313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</a:t>
            </a:r>
          </a:p>
          <a:p>
            <a:pPr algn="ctr"/>
            <a:r>
              <a:rPr lang="en-US" dirty="0"/>
              <a:t>Marriot.com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B5630-D1B3-4E44-A54A-E5C0FA3D739B}"/>
              </a:ext>
            </a:extLst>
          </p:cNvPr>
          <p:cNvSpPr/>
          <p:nvPr/>
        </p:nvSpPr>
        <p:spPr>
          <a:xfrm>
            <a:off x="4707569" y="945220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1085B5C-12BF-4137-9AC7-095CFF7592A5}"/>
              </a:ext>
            </a:extLst>
          </p:cNvPr>
          <p:cNvSpPr/>
          <p:nvPr/>
        </p:nvSpPr>
        <p:spPr>
          <a:xfrm>
            <a:off x="5037350" y="3973234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2DE689-1A25-4F14-8932-2010522028E9}"/>
              </a:ext>
            </a:extLst>
          </p:cNvPr>
          <p:cNvSpPr/>
          <p:nvPr/>
        </p:nvSpPr>
        <p:spPr>
          <a:xfrm>
            <a:off x="2748723" y="1387993"/>
            <a:ext cx="1958549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2C8E997-8689-4146-9BF1-5CADA7059201}"/>
              </a:ext>
            </a:extLst>
          </p:cNvPr>
          <p:cNvSpPr/>
          <p:nvPr/>
        </p:nvSpPr>
        <p:spPr>
          <a:xfrm>
            <a:off x="5591987" y="2833980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CC5F7-25F7-4910-95FE-C89B174C39E3}"/>
              </a:ext>
            </a:extLst>
          </p:cNvPr>
          <p:cNvSpPr txBox="1"/>
          <p:nvPr/>
        </p:nvSpPr>
        <p:spPr>
          <a:xfrm>
            <a:off x="6120330" y="2712715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the </a:t>
            </a:r>
          </a:p>
          <a:p>
            <a:r>
              <a:rPr lang="en-US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1DC15-F43C-45E2-A820-514089332C12}"/>
              </a:ext>
            </a:extLst>
          </p:cNvPr>
          <p:cNvSpPr txBox="1"/>
          <p:nvPr/>
        </p:nvSpPr>
        <p:spPr>
          <a:xfrm>
            <a:off x="2748426" y="1128376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Reservation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DF14D-C797-4ECB-8DC4-1CBFCA161F16}"/>
              </a:ext>
            </a:extLst>
          </p:cNvPr>
          <p:cNvSpPr txBox="1"/>
          <p:nvPr/>
        </p:nvSpPr>
        <p:spPr>
          <a:xfrm>
            <a:off x="7716252" y="3690309"/>
            <a:ext cx="4288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 : </a:t>
            </a:r>
          </a:p>
          <a:p>
            <a:r>
              <a:rPr lang="en-US" dirty="0"/>
              <a:t>User want to reserve room then he enter Marriot website and reserve the room</a:t>
            </a:r>
          </a:p>
          <a:p>
            <a:endParaRPr lang="en-US" dirty="0"/>
          </a:p>
          <a:p>
            <a:r>
              <a:rPr lang="en-US" dirty="0"/>
              <a:t>Reservation created easily here Marriott website . it is possible because front end and backend both belong to Marriott and it is written 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7546C-4613-4824-8279-770C0E5F7FE2}"/>
              </a:ext>
            </a:extLst>
          </p:cNvPr>
          <p:cNvSpPr txBox="1"/>
          <p:nvPr/>
        </p:nvSpPr>
        <p:spPr>
          <a:xfrm>
            <a:off x="7742472" y="1136366"/>
            <a:ext cx="40194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Example</a:t>
            </a:r>
            <a:r>
              <a:rPr lang="en-US" sz="1800" dirty="0"/>
              <a:t> : Marriott Hotel </a:t>
            </a:r>
          </a:p>
          <a:p>
            <a:endParaRPr lang="en-US" sz="1800" dirty="0"/>
          </a:p>
          <a:p>
            <a:r>
              <a:rPr lang="en-US" sz="1800" dirty="0"/>
              <a:t>Marriott hotel website which provide hotel reservation and room services across the world. </a:t>
            </a:r>
          </a:p>
          <a:p>
            <a:r>
              <a:rPr lang="en-US" sz="1800" dirty="0"/>
              <a:t>Assume website is written in JAVA.</a:t>
            </a:r>
          </a:p>
          <a:p>
            <a:r>
              <a:rPr lang="en-US" sz="1800" dirty="0"/>
              <a:t>i.e. front-end and back-end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EA03C-5FE8-4B3F-A475-EB0E5BE93607}"/>
              </a:ext>
            </a:extLst>
          </p:cNvPr>
          <p:cNvSpPr txBox="1"/>
          <p:nvPr/>
        </p:nvSpPr>
        <p:spPr>
          <a:xfrm>
            <a:off x="456279" y="133593"/>
            <a:ext cx="246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API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9704F-6018-4289-8A53-C798F5A3E441}"/>
              </a:ext>
            </a:extLst>
          </p:cNvPr>
          <p:cNvSpPr txBox="1"/>
          <p:nvPr/>
        </p:nvSpPr>
        <p:spPr>
          <a:xfrm>
            <a:off x="187133" y="37364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Front-end :</a:t>
            </a:r>
          </a:p>
          <a:p>
            <a:r>
              <a:rPr lang="en-US" sz="1800" dirty="0"/>
              <a:t> what user see the website</a:t>
            </a:r>
          </a:p>
          <a:p>
            <a:endParaRPr lang="en-US" sz="1800" dirty="0"/>
          </a:p>
          <a:p>
            <a:r>
              <a:rPr lang="en-US" sz="1800" b="1" dirty="0"/>
              <a:t>Back-end : </a:t>
            </a:r>
          </a:p>
          <a:p>
            <a:r>
              <a:rPr lang="en-US" sz="1800" dirty="0"/>
              <a:t>It is server to handle the operations</a:t>
            </a:r>
          </a:p>
          <a:p>
            <a:endParaRPr lang="en-US" sz="1800" dirty="0"/>
          </a:p>
          <a:p>
            <a:r>
              <a:rPr lang="en-US" sz="1800" b="1" dirty="0"/>
              <a:t>Database :</a:t>
            </a:r>
          </a:p>
          <a:p>
            <a:r>
              <a:rPr lang="en-US" dirty="0"/>
              <a:t>T</a:t>
            </a:r>
            <a:r>
              <a:rPr lang="en-US" sz="1800" dirty="0"/>
              <a:t>o store the information.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1184C6-96B6-4FFA-8B0B-CBA195C78BA1}"/>
              </a:ext>
            </a:extLst>
          </p:cNvPr>
          <p:cNvCxnSpPr>
            <a:cxnSpLocks/>
          </p:cNvCxnSpPr>
          <p:nvPr/>
        </p:nvCxnSpPr>
        <p:spPr>
          <a:xfrm flipV="1">
            <a:off x="930442" y="3035880"/>
            <a:ext cx="128337" cy="65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03EFE5-4D48-444A-993F-BC928124D571}"/>
              </a:ext>
            </a:extLst>
          </p:cNvPr>
          <p:cNvCxnSpPr>
            <a:cxnSpLocks/>
          </p:cNvCxnSpPr>
          <p:nvPr/>
        </p:nvCxnSpPr>
        <p:spPr>
          <a:xfrm flipV="1">
            <a:off x="3228153" y="2759029"/>
            <a:ext cx="1406062" cy="20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2851BF-131C-45C0-BE7B-9848887BAFEC}"/>
              </a:ext>
            </a:extLst>
          </p:cNvPr>
          <p:cNvCxnSpPr>
            <a:cxnSpLocks/>
          </p:cNvCxnSpPr>
          <p:nvPr/>
        </p:nvCxnSpPr>
        <p:spPr>
          <a:xfrm flipV="1">
            <a:off x="2773530" y="5325979"/>
            <a:ext cx="1933445" cy="4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9063BA-D012-4C19-A54B-009638752A53}"/>
              </a:ext>
            </a:extLst>
          </p:cNvPr>
          <p:cNvSpPr/>
          <p:nvPr/>
        </p:nvSpPr>
        <p:spPr>
          <a:xfrm>
            <a:off x="456279" y="893313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 Makemytrip.com/ booking.com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B5630-D1B3-4E44-A54A-E5C0FA3D739B}"/>
              </a:ext>
            </a:extLst>
          </p:cNvPr>
          <p:cNvSpPr/>
          <p:nvPr/>
        </p:nvSpPr>
        <p:spPr>
          <a:xfrm>
            <a:off x="4707569" y="945220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1085B5C-12BF-4137-9AC7-095CFF7592A5}"/>
              </a:ext>
            </a:extLst>
          </p:cNvPr>
          <p:cNvSpPr/>
          <p:nvPr/>
        </p:nvSpPr>
        <p:spPr>
          <a:xfrm>
            <a:off x="5037350" y="3973234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2DE689-1A25-4F14-8932-2010522028E9}"/>
              </a:ext>
            </a:extLst>
          </p:cNvPr>
          <p:cNvSpPr/>
          <p:nvPr/>
        </p:nvSpPr>
        <p:spPr>
          <a:xfrm>
            <a:off x="2748723" y="1387993"/>
            <a:ext cx="1958549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2C8E997-8689-4146-9BF1-5CADA7059201}"/>
              </a:ext>
            </a:extLst>
          </p:cNvPr>
          <p:cNvSpPr/>
          <p:nvPr/>
        </p:nvSpPr>
        <p:spPr>
          <a:xfrm>
            <a:off x="5591987" y="2833980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CC5F7-25F7-4910-95FE-C89B174C39E3}"/>
              </a:ext>
            </a:extLst>
          </p:cNvPr>
          <p:cNvSpPr txBox="1"/>
          <p:nvPr/>
        </p:nvSpPr>
        <p:spPr>
          <a:xfrm>
            <a:off x="4467091" y="3087211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the </a:t>
            </a:r>
          </a:p>
          <a:p>
            <a:r>
              <a:rPr lang="en-US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1DC15-F43C-45E2-A820-514089332C12}"/>
              </a:ext>
            </a:extLst>
          </p:cNvPr>
          <p:cNvSpPr txBox="1"/>
          <p:nvPr/>
        </p:nvSpPr>
        <p:spPr>
          <a:xfrm>
            <a:off x="2748426" y="1128376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Reservation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9704F-6018-4289-8A53-C798F5A3E441}"/>
              </a:ext>
            </a:extLst>
          </p:cNvPr>
          <p:cNvSpPr txBox="1"/>
          <p:nvPr/>
        </p:nvSpPr>
        <p:spPr>
          <a:xfrm>
            <a:off x="187133" y="37364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Front-end : </a:t>
            </a:r>
            <a:r>
              <a:rPr lang="en-US" dirty="0"/>
              <a:t>Makemytrip.com </a:t>
            </a:r>
            <a:endParaRPr lang="en-US" sz="1800" b="1" dirty="0"/>
          </a:p>
          <a:p>
            <a:r>
              <a:rPr lang="en-US" sz="1800" dirty="0"/>
              <a:t> what user see the website</a:t>
            </a:r>
          </a:p>
          <a:p>
            <a:endParaRPr lang="en-US" sz="1800" dirty="0"/>
          </a:p>
          <a:p>
            <a:r>
              <a:rPr lang="en-US" sz="1800" b="1" dirty="0"/>
              <a:t>Back-end : </a:t>
            </a:r>
            <a:r>
              <a:rPr lang="en-US" sz="1800" dirty="0"/>
              <a:t>Marriott hotel</a:t>
            </a:r>
          </a:p>
          <a:p>
            <a:r>
              <a:rPr lang="en-US" sz="1800" dirty="0"/>
              <a:t>It is server to handle the operations</a:t>
            </a:r>
          </a:p>
          <a:p>
            <a:endParaRPr lang="en-US" sz="1800" dirty="0"/>
          </a:p>
          <a:p>
            <a:r>
              <a:rPr lang="en-US" sz="1800" b="1" dirty="0"/>
              <a:t>Database :</a:t>
            </a:r>
          </a:p>
          <a:p>
            <a:r>
              <a:rPr lang="en-US" dirty="0"/>
              <a:t>T</a:t>
            </a:r>
            <a:r>
              <a:rPr lang="en-US" sz="1800" dirty="0"/>
              <a:t>o store the information.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1184C6-96B6-4FFA-8B0B-CBA195C78BA1}"/>
              </a:ext>
            </a:extLst>
          </p:cNvPr>
          <p:cNvCxnSpPr>
            <a:cxnSpLocks/>
          </p:cNvCxnSpPr>
          <p:nvPr/>
        </p:nvCxnSpPr>
        <p:spPr>
          <a:xfrm flipV="1">
            <a:off x="930442" y="3035880"/>
            <a:ext cx="128337" cy="65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03EFE5-4D48-444A-993F-BC928124D571}"/>
              </a:ext>
            </a:extLst>
          </p:cNvPr>
          <p:cNvCxnSpPr>
            <a:cxnSpLocks/>
          </p:cNvCxnSpPr>
          <p:nvPr/>
        </p:nvCxnSpPr>
        <p:spPr>
          <a:xfrm flipV="1">
            <a:off x="3228153" y="2759029"/>
            <a:ext cx="1406062" cy="20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2851BF-131C-45C0-BE7B-9848887BAFEC}"/>
              </a:ext>
            </a:extLst>
          </p:cNvPr>
          <p:cNvCxnSpPr>
            <a:cxnSpLocks/>
          </p:cNvCxnSpPr>
          <p:nvPr/>
        </p:nvCxnSpPr>
        <p:spPr>
          <a:xfrm flipV="1">
            <a:off x="2773530" y="5325979"/>
            <a:ext cx="1933445" cy="4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5886B2-3C84-4B84-B406-C2656402590A}"/>
              </a:ext>
            </a:extLst>
          </p:cNvPr>
          <p:cNvSpPr txBox="1"/>
          <p:nvPr/>
        </p:nvSpPr>
        <p:spPr>
          <a:xfrm>
            <a:off x="7577519" y="1922594"/>
            <a:ext cx="43955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Problem 1 :</a:t>
            </a:r>
          </a:p>
          <a:p>
            <a:endParaRPr lang="en-US" sz="1800" dirty="0"/>
          </a:p>
          <a:p>
            <a:r>
              <a:rPr lang="en-US" sz="1800" dirty="0"/>
              <a:t>There are many websites like booking.com, makemytrip.com to display Marriott Hotel information on there websites.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So the problem is how do they are getting the Marriott information on their front end 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Because Why Marriott hotel share the code with 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DED7F-D8E5-4B39-ACDD-0A91AB1A0258}"/>
              </a:ext>
            </a:extLst>
          </p:cNvPr>
          <p:cNvSpPr txBox="1"/>
          <p:nvPr/>
        </p:nvSpPr>
        <p:spPr>
          <a:xfrm>
            <a:off x="300911" y="116433"/>
            <a:ext cx="5121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API ? Problem Statement 1</a:t>
            </a:r>
          </a:p>
        </p:txBody>
      </p:sp>
    </p:spTree>
    <p:extLst>
      <p:ext uri="{BB962C8B-B14F-4D97-AF65-F5344CB8AC3E}">
        <p14:creationId xmlns:p14="http://schemas.microsoft.com/office/powerpoint/2010/main" val="12377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0E546F-3805-4DE0-8850-5477D27C6944}"/>
              </a:ext>
            </a:extLst>
          </p:cNvPr>
          <p:cNvSpPr/>
          <p:nvPr/>
        </p:nvSpPr>
        <p:spPr>
          <a:xfrm>
            <a:off x="504405" y="1091651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</a:t>
            </a:r>
          </a:p>
          <a:p>
            <a:pPr algn="ctr"/>
            <a:r>
              <a:rPr lang="en-US" dirty="0"/>
              <a:t>makemytrip.com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Angular Typescript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D58C7A-9225-4374-9502-67AA488C967C}"/>
              </a:ext>
            </a:extLst>
          </p:cNvPr>
          <p:cNvSpPr/>
          <p:nvPr/>
        </p:nvSpPr>
        <p:spPr>
          <a:xfrm>
            <a:off x="5011172" y="1286524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A06ECA1-CF54-453D-B073-7459829904A7}"/>
              </a:ext>
            </a:extLst>
          </p:cNvPr>
          <p:cNvSpPr/>
          <p:nvPr/>
        </p:nvSpPr>
        <p:spPr>
          <a:xfrm>
            <a:off x="5288490" y="4203689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DA1A61-67C2-447E-A162-3729B2E65395}"/>
              </a:ext>
            </a:extLst>
          </p:cNvPr>
          <p:cNvSpPr/>
          <p:nvPr/>
        </p:nvSpPr>
        <p:spPr>
          <a:xfrm>
            <a:off x="2812891" y="1826171"/>
            <a:ext cx="2203554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9BC0E0B-2A7E-4CAD-8F55-37E14F2B3AF0}"/>
              </a:ext>
            </a:extLst>
          </p:cNvPr>
          <p:cNvSpPr/>
          <p:nvPr/>
        </p:nvSpPr>
        <p:spPr>
          <a:xfrm>
            <a:off x="5856157" y="3112365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AC72B57-D7F5-4F0F-B972-C62A8FA4134F}"/>
              </a:ext>
            </a:extLst>
          </p:cNvPr>
          <p:cNvSpPr/>
          <p:nvPr/>
        </p:nvSpPr>
        <p:spPr>
          <a:xfrm>
            <a:off x="3390011" y="1488892"/>
            <a:ext cx="1049313" cy="1124261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C8816E-2AF1-40C5-9C79-BA2FC1164F89}"/>
              </a:ext>
            </a:extLst>
          </p:cNvPr>
          <p:cNvSpPr txBox="1"/>
          <p:nvPr/>
        </p:nvSpPr>
        <p:spPr>
          <a:xfrm>
            <a:off x="3018727" y="1304226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Reservation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C593D8-AA7C-45EC-84FC-448FE0AFA855}"/>
              </a:ext>
            </a:extLst>
          </p:cNvPr>
          <p:cNvSpPr txBox="1"/>
          <p:nvPr/>
        </p:nvSpPr>
        <p:spPr>
          <a:xfrm>
            <a:off x="7870673" y="1673558"/>
            <a:ext cx="4379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2 :</a:t>
            </a:r>
          </a:p>
          <a:p>
            <a:endParaRPr lang="en-US" sz="2000" dirty="0"/>
          </a:p>
          <a:p>
            <a:r>
              <a:rPr lang="en-US" sz="2000" dirty="0"/>
              <a:t>If suppose makemytrip.com use the angular type script on front-end and Mariotte Hotel use JAVA in back-end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So the problem is how do they are getting the Marriott information on their front end 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Because JAVA not communicate with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typescript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03A9D-68C1-44B6-8EB9-6A9830B34C14}"/>
              </a:ext>
            </a:extLst>
          </p:cNvPr>
          <p:cNvSpPr txBox="1"/>
          <p:nvPr/>
        </p:nvSpPr>
        <p:spPr>
          <a:xfrm>
            <a:off x="300911" y="116433"/>
            <a:ext cx="5121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API ? Problem Statement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7DEEB-08E7-41B7-B3EE-81BB69B6E7C5}"/>
              </a:ext>
            </a:extLst>
          </p:cNvPr>
          <p:cNvSpPr txBox="1"/>
          <p:nvPr/>
        </p:nvSpPr>
        <p:spPr>
          <a:xfrm>
            <a:off x="187133" y="37364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Front-end : </a:t>
            </a:r>
            <a:r>
              <a:rPr lang="en-US" dirty="0"/>
              <a:t>Makemytrip.com </a:t>
            </a:r>
            <a:endParaRPr lang="en-US" sz="1800" b="1" dirty="0"/>
          </a:p>
          <a:p>
            <a:r>
              <a:rPr lang="en-US" sz="1800" dirty="0"/>
              <a:t> what user see the website</a:t>
            </a:r>
          </a:p>
          <a:p>
            <a:endParaRPr lang="en-US" sz="1800" dirty="0"/>
          </a:p>
          <a:p>
            <a:r>
              <a:rPr lang="en-US" sz="1800" b="1" dirty="0"/>
              <a:t>Back-end : </a:t>
            </a:r>
            <a:r>
              <a:rPr lang="en-US" sz="1800" dirty="0"/>
              <a:t>Marriott hotel</a:t>
            </a:r>
          </a:p>
          <a:p>
            <a:r>
              <a:rPr lang="en-US" sz="1800" dirty="0"/>
              <a:t>It is server to handle the operations</a:t>
            </a:r>
          </a:p>
          <a:p>
            <a:endParaRPr lang="en-US" sz="1800" dirty="0"/>
          </a:p>
          <a:p>
            <a:r>
              <a:rPr lang="en-US" sz="1800" b="1" dirty="0"/>
              <a:t>Database :</a:t>
            </a:r>
          </a:p>
          <a:p>
            <a:r>
              <a:rPr lang="en-US" dirty="0"/>
              <a:t>T</a:t>
            </a:r>
            <a:r>
              <a:rPr lang="en-US" sz="1800" dirty="0"/>
              <a:t>o store the information.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5E596-F592-4FC6-8C55-AD20F1C8DFE5}"/>
              </a:ext>
            </a:extLst>
          </p:cNvPr>
          <p:cNvCxnSpPr>
            <a:cxnSpLocks/>
          </p:cNvCxnSpPr>
          <p:nvPr/>
        </p:nvCxnSpPr>
        <p:spPr>
          <a:xfrm flipV="1">
            <a:off x="930442" y="3035880"/>
            <a:ext cx="128337" cy="65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CB9360-92FB-47EE-BB33-0175EE2E16A1}"/>
              </a:ext>
            </a:extLst>
          </p:cNvPr>
          <p:cNvCxnSpPr>
            <a:cxnSpLocks/>
          </p:cNvCxnSpPr>
          <p:nvPr/>
        </p:nvCxnSpPr>
        <p:spPr>
          <a:xfrm flipV="1">
            <a:off x="3228153" y="2759029"/>
            <a:ext cx="1406062" cy="20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C300BD-4B89-4A2A-A590-617325CC1E13}"/>
              </a:ext>
            </a:extLst>
          </p:cNvPr>
          <p:cNvCxnSpPr>
            <a:cxnSpLocks/>
          </p:cNvCxnSpPr>
          <p:nvPr/>
        </p:nvCxnSpPr>
        <p:spPr>
          <a:xfrm flipV="1">
            <a:off x="2773530" y="5325979"/>
            <a:ext cx="1933445" cy="4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4D374-0BE8-4FFA-B741-4D85643193AA}"/>
              </a:ext>
            </a:extLst>
          </p:cNvPr>
          <p:cNvSpPr txBox="1"/>
          <p:nvPr/>
        </p:nvSpPr>
        <p:spPr>
          <a:xfrm>
            <a:off x="300911" y="116433"/>
            <a:ext cx="5121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Solution is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4E85C-50B0-47AB-B91B-E2262AE1025F}"/>
              </a:ext>
            </a:extLst>
          </p:cNvPr>
          <p:cNvSpPr/>
          <p:nvPr/>
        </p:nvSpPr>
        <p:spPr>
          <a:xfrm>
            <a:off x="504405" y="1091651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</a:t>
            </a:r>
          </a:p>
          <a:p>
            <a:pPr algn="ctr"/>
            <a:r>
              <a:rPr lang="en-US" dirty="0"/>
              <a:t>makemytrip.com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Angular Typescript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6BF799-1E8B-4C61-9B3E-E637D9B1D296}"/>
              </a:ext>
            </a:extLst>
          </p:cNvPr>
          <p:cNvSpPr/>
          <p:nvPr/>
        </p:nvSpPr>
        <p:spPr>
          <a:xfrm>
            <a:off x="8813151" y="945220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8E3DCA5-ED67-4FE2-8DD5-B2D516CEC945}"/>
              </a:ext>
            </a:extLst>
          </p:cNvPr>
          <p:cNvSpPr/>
          <p:nvPr/>
        </p:nvSpPr>
        <p:spPr>
          <a:xfrm>
            <a:off x="9090468" y="3838321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53D4E1-6576-4A2A-8E34-9E26C97D0189}"/>
              </a:ext>
            </a:extLst>
          </p:cNvPr>
          <p:cNvSpPr/>
          <p:nvPr/>
        </p:nvSpPr>
        <p:spPr>
          <a:xfrm flipH="1">
            <a:off x="3085820" y="2116476"/>
            <a:ext cx="2203553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E29FE17-36E8-4885-9958-3AC554AC54E1}"/>
              </a:ext>
            </a:extLst>
          </p:cNvPr>
          <p:cNvSpPr/>
          <p:nvPr/>
        </p:nvSpPr>
        <p:spPr>
          <a:xfrm>
            <a:off x="9675085" y="2759029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BD07E-FC25-44DB-9298-0FB67B70C1BE}"/>
              </a:ext>
            </a:extLst>
          </p:cNvPr>
          <p:cNvSpPr txBox="1"/>
          <p:nvPr/>
        </p:nvSpPr>
        <p:spPr>
          <a:xfrm>
            <a:off x="3464760" y="1144352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B221B-AFF0-4B04-B257-151A95C3DDDA}"/>
              </a:ext>
            </a:extLst>
          </p:cNvPr>
          <p:cNvSpPr txBox="1"/>
          <p:nvPr/>
        </p:nvSpPr>
        <p:spPr>
          <a:xfrm>
            <a:off x="187133" y="3736476"/>
            <a:ext cx="32444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Front-end : </a:t>
            </a:r>
            <a:r>
              <a:rPr lang="en-US" dirty="0"/>
              <a:t>Makemytrip.com </a:t>
            </a:r>
            <a:endParaRPr lang="en-US" sz="1800" b="1" dirty="0"/>
          </a:p>
          <a:p>
            <a:r>
              <a:rPr lang="en-US" sz="1800" dirty="0"/>
              <a:t> what user see the website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5C4825-BE4F-4D39-9C8F-7E4B8147FA40}"/>
              </a:ext>
            </a:extLst>
          </p:cNvPr>
          <p:cNvCxnSpPr>
            <a:cxnSpLocks/>
          </p:cNvCxnSpPr>
          <p:nvPr/>
        </p:nvCxnSpPr>
        <p:spPr>
          <a:xfrm flipV="1">
            <a:off x="930442" y="3121524"/>
            <a:ext cx="272716" cy="56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3601B5-02C1-45CF-958B-954EA003F12D}"/>
              </a:ext>
            </a:extLst>
          </p:cNvPr>
          <p:cNvCxnSpPr>
            <a:cxnSpLocks/>
          </p:cNvCxnSpPr>
          <p:nvPr/>
        </p:nvCxnSpPr>
        <p:spPr>
          <a:xfrm flipV="1">
            <a:off x="7475620" y="2769941"/>
            <a:ext cx="1337531" cy="277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D250F19-E648-4810-9D57-3918850DF321}"/>
              </a:ext>
            </a:extLst>
          </p:cNvPr>
          <p:cNvSpPr/>
          <p:nvPr/>
        </p:nvSpPr>
        <p:spPr>
          <a:xfrm>
            <a:off x="5422232" y="945220"/>
            <a:ext cx="2353894" cy="201617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Marriott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FC2297-C1EF-4893-BE35-50C50A5C1849}"/>
              </a:ext>
            </a:extLst>
          </p:cNvPr>
          <p:cNvSpPr/>
          <p:nvPr/>
        </p:nvSpPr>
        <p:spPr>
          <a:xfrm>
            <a:off x="3115718" y="1370074"/>
            <a:ext cx="2203554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CA976-0C3C-4F19-89AA-9CF17A8E8732}"/>
              </a:ext>
            </a:extLst>
          </p:cNvPr>
          <p:cNvSpPr txBox="1"/>
          <p:nvPr/>
        </p:nvSpPr>
        <p:spPr>
          <a:xfrm>
            <a:off x="3623716" y="187477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05250-0E25-4173-B456-316CCACC9188}"/>
              </a:ext>
            </a:extLst>
          </p:cNvPr>
          <p:cNvSpPr txBox="1"/>
          <p:nvPr/>
        </p:nvSpPr>
        <p:spPr>
          <a:xfrm>
            <a:off x="5134074" y="5546208"/>
            <a:ext cx="3541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Back-end : </a:t>
            </a:r>
            <a:r>
              <a:rPr lang="en-US" sz="1800" dirty="0"/>
              <a:t>Marriott hotel</a:t>
            </a:r>
          </a:p>
          <a:p>
            <a:r>
              <a:rPr lang="en-US" sz="1800" dirty="0"/>
              <a:t>It is server to handle the operations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68D6D-24D6-42EF-952D-449C96751067}"/>
              </a:ext>
            </a:extLst>
          </p:cNvPr>
          <p:cNvSpPr txBox="1"/>
          <p:nvPr/>
        </p:nvSpPr>
        <p:spPr>
          <a:xfrm>
            <a:off x="8911099" y="60559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Database :</a:t>
            </a:r>
          </a:p>
          <a:p>
            <a:r>
              <a:rPr lang="en-US" dirty="0"/>
              <a:t>T</a:t>
            </a:r>
            <a:r>
              <a:rPr lang="en-US" sz="1800" dirty="0"/>
              <a:t>o store the information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EEA4EC-48F8-4720-9B60-04770CE91239}"/>
              </a:ext>
            </a:extLst>
          </p:cNvPr>
          <p:cNvCxnSpPr>
            <a:cxnSpLocks/>
          </p:cNvCxnSpPr>
          <p:nvPr/>
        </p:nvCxnSpPr>
        <p:spPr>
          <a:xfrm flipV="1">
            <a:off x="9325188" y="5652130"/>
            <a:ext cx="349897" cy="4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A038991-24C0-4BA5-9A57-D3952EBEDEA4}"/>
              </a:ext>
            </a:extLst>
          </p:cNvPr>
          <p:cNvSpPr/>
          <p:nvPr/>
        </p:nvSpPr>
        <p:spPr>
          <a:xfrm>
            <a:off x="7759749" y="1370073"/>
            <a:ext cx="919030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C980902-F8AD-4E7D-A368-72C6A3D29EAF}"/>
              </a:ext>
            </a:extLst>
          </p:cNvPr>
          <p:cNvSpPr/>
          <p:nvPr/>
        </p:nvSpPr>
        <p:spPr>
          <a:xfrm flipH="1">
            <a:off x="7688966" y="2059439"/>
            <a:ext cx="986216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99F93-32E0-4D62-AE46-5C32BFAB6636}"/>
              </a:ext>
            </a:extLst>
          </p:cNvPr>
          <p:cNvSpPr txBox="1"/>
          <p:nvPr/>
        </p:nvSpPr>
        <p:spPr>
          <a:xfrm>
            <a:off x="3623715" y="3706587"/>
            <a:ext cx="3851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API : </a:t>
            </a:r>
            <a:r>
              <a:rPr lang="en-US" dirty="0"/>
              <a:t>Marriott hotel</a:t>
            </a:r>
            <a:endParaRPr lang="en-US" sz="1800" dirty="0"/>
          </a:p>
          <a:p>
            <a:r>
              <a:rPr lang="en-US" sz="1800" dirty="0"/>
              <a:t>HTTP protocol : Independent on any</a:t>
            </a:r>
          </a:p>
          <a:p>
            <a:r>
              <a:rPr lang="en-US" dirty="0"/>
              <a:t>Language. It send JSON or xml</a:t>
            </a:r>
            <a:endParaRPr lang="en-US" sz="1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5313CE-F871-4C04-9B8D-3FB5EAFFD317}"/>
              </a:ext>
            </a:extLst>
          </p:cNvPr>
          <p:cNvCxnSpPr>
            <a:cxnSpLocks/>
          </p:cNvCxnSpPr>
          <p:nvPr/>
        </p:nvCxnSpPr>
        <p:spPr>
          <a:xfrm flipV="1">
            <a:off x="5190888" y="3098427"/>
            <a:ext cx="272716" cy="56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390C7A-E893-4771-B78D-BA5B17F39667}"/>
              </a:ext>
            </a:extLst>
          </p:cNvPr>
          <p:cNvSpPr txBox="1"/>
          <p:nvPr/>
        </p:nvSpPr>
        <p:spPr>
          <a:xfrm>
            <a:off x="3523273" y="1410259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Details</a:t>
            </a:r>
          </a:p>
        </p:txBody>
      </p:sp>
    </p:spTree>
    <p:extLst>
      <p:ext uri="{BB962C8B-B14F-4D97-AF65-F5344CB8AC3E}">
        <p14:creationId xmlns:p14="http://schemas.microsoft.com/office/powerpoint/2010/main" val="34213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D279D-8161-4516-8D9E-852A8B5CF759}"/>
              </a:ext>
            </a:extLst>
          </p:cNvPr>
          <p:cNvSpPr txBox="1"/>
          <p:nvPr/>
        </p:nvSpPr>
        <p:spPr>
          <a:xfrm>
            <a:off x="300911" y="116433"/>
            <a:ext cx="5121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CRUD Operation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0D003-5772-47A0-BAE5-45BC717B51A3}"/>
              </a:ext>
            </a:extLst>
          </p:cNvPr>
          <p:cNvSpPr txBox="1"/>
          <p:nvPr/>
        </p:nvSpPr>
        <p:spPr>
          <a:xfrm>
            <a:off x="561473" y="1002449"/>
            <a:ext cx="93525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Rest API : </a:t>
            </a:r>
          </a:p>
          <a:p>
            <a:r>
              <a:rPr lang="en-US" b="1" dirty="0"/>
              <a:t>	</a:t>
            </a:r>
            <a:r>
              <a:rPr lang="en-US" dirty="0"/>
              <a:t>Rest is one of the architectural design to create API</a:t>
            </a:r>
          </a:p>
          <a:p>
            <a:r>
              <a:rPr lang="en-US" sz="1800" dirty="0"/>
              <a:t>	Some Rule : as below</a:t>
            </a:r>
          </a:p>
          <a:p>
            <a:endParaRPr lang="en-US" b="1" dirty="0"/>
          </a:p>
          <a:p>
            <a:r>
              <a:rPr lang="en-US" sz="1800" b="1" dirty="0"/>
              <a:t>End point/Base U</a:t>
            </a:r>
            <a:r>
              <a:rPr lang="en-US" b="1" dirty="0"/>
              <a:t>RL : </a:t>
            </a:r>
            <a:r>
              <a:rPr lang="en-US" dirty="0"/>
              <a:t>API are hosted. So basically, we need to hit base URL</a:t>
            </a:r>
          </a:p>
          <a:p>
            <a:endParaRPr lang="en-US" sz="1800" dirty="0"/>
          </a:p>
          <a:p>
            <a:r>
              <a:rPr lang="en-US" b="1" dirty="0"/>
              <a:t>HTTP Method :</a:t>
            </a:r>
          </a:p>
          <a:p>
            <a:endParaRPr lang="en-US" sz="1800" b="1" dirty="0"/>
          </a:p>
          <a:p>
            <a:r>
              <a:rPr lang="en-US" b="1" dirty="0"/>
              <a:t>GET : 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extract information from the given server using given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Payload/Body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query parameter send input data in GET</a:t>
            </a:r>
          </a:p>
          <a:p>
            <a:r>
              <a:rPr lang="en-US" dirty="0"/>
              <a:t>         Ex. </a:t>
            </a:r>
          </a:p>
          <a:p>
            <a:r>
              <a:rPr lang="en-US" dirty="0"/>
              <a:t>	http://www.appdomain.com/users</a:t>
            </a:r>
          </a:p>
          <a:p>
            <a:r>
              <a:rPr lang="en-US" dirty="0"/>
              <a:t>	http://www.appdomain.com/users?size=20&amp;page=5</a:t>
            </a:r>
          </a:p>
          <a:p>
            <a:r>
              <a:rPr lang="en-US" dirty="0"/>
              <a:t>	http://www.appdomain.com/users/123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EF129-771C-4E66-9319-728529C580E0}"/>
              </a:ext>
            </a:extLst>
          </p:cNvPr>
          <p:cNvSpPr txBox="1"/>
          <p:nvPr/>
        </p:nvSpPr>
        <p:spPr>
          <a:xfrm>
            <a:off x="609600" y="269938"/>
            <a:ext cx="93525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 : 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send data to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Payload/Body parameter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Parameter/Body Payload send the data in POST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Ex.</a:t>
            </a:r>
          </a:p>
          <a:p>
            <a:r>
              <a:rPr lang="en-US" dirty="0"/>
              <a:t>	http://www.appdomain.com/users</a:t>
            </a:r>
          </a:p>
          <a:p>
            <a:r>
              <a:rPr lang="en-US" dirty="0"/>
              <a:t>	http://www.appdomain.com/users/123/accounts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CEB9-2AA5-4777-BF18-35CDB53A3857}"/>
              </a:ext>
            </a:extLst>
          </p:cNvPr>
          <p:cNvSpPr txBox="1"/>
          <p:nvPr/>
        </p:nvSpPr>
        <p:spPr>
          <a:xfrm>
            <a:off x="609600" y="2855261"/>
            <a:ext cx="8630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PUT : </a:t>
            </a:r>
          </a:p>
          <a:p>
            <a:r>
              <a:rPr lang="en-US" b="1" dirty="0"/>
              <a:t>	</a:t>
            </a:r>
            <a:r>
              <a:rPr lang="en-US" sz="1800" dirty="0"/>
              <a:t>To update existing resource (if the resource does not exist, then API may </a:t>
            </a:r>
          </a:p>
          <a:p>
            <a:r>
              <a:rPr lang="en-US" sz="1800" dirty="0"/>
              <a:t>	 decide to create a new resource or not).</a:t>
            </a:r>
          </a:p>
          <a:p>
            <a:r>
              <a:rPr lang="en-US" sz="1800" dirty="0"/>
              <a:t>         Ex.</a:t>
            </a:r>
          </a:p>
          <a:p>
            <a:pPr lvl="2"/>
            <a:r>
              <a:rPr lang="en-US" dirty="0"/>
              <a:t>http://www.appdomain.com/users/123</a:t>
            </a:r>
          </a:p>
          <a:p>
            <a:pPr lvl="2"/>
            <a:r>
              <a:rPr lang="en-US" dirty="0"/>
              <a:t>http://www.appdomain.com/users/123/accounts/456</a:t>
            </a:r>
          </a:p>
          <a:p>
            <a:endParaRPr lang="en-US" sz="1800" dirty="0"/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95606-AC90-438D-A0D8-3D24E09D9E5E}"/>
              </a:ext>
            </a:extLst>
          </p:cNvPr>
          <p:cNvSpPr txBox="1"/>
          <p:nvPr/>
        </p:nvSpPr>
        <p:spPr>
          <a:xfrm>
            <a:off x="609600" y="4833736"/>
            <a:ext cx="11694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DELETE :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resource at the specified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new user is created with a </a:t>
            </a:r>
            <a:r>
              <a:rPr lang="en-US" b="1" dirty="0"/>
              <a:t>POST</a:t>
            </a:r>
            <a:r>
              <a:rPr lang="en-US" dirty="0"/>
              <a:t> request to  /users, and it can be retrieved with a </a:t>
            </a:r>
            <a:r>
              <a:rPr lang="en-US" b="1" dirty="0"/>
              <a:t>GET</a:t>
            </a:r>
            <a:r>
              <a:rPr lang="en-US" dirty="0"/>
              <a:t> request to /users/{{</a:t>
            </a:r>
            <a:r>
              <a:rPr lang="en-US" dirty="0" err="1"/>
              <a:t>user_id</a:t>
            </a:r>
            <a:r>
              <a:rPr lang="en-US" dirty="0"/>
              <a:t>}} , then making a </a:t>
            </a:r>
            <a:r>
              <a:rPr lang="en-US" b="1" dirty="0"/>
              <a:t>DELETE</a:t>
            </a:r>
            <a:r>
              <a:rPr lang="en-US" dirty="0"/>
              <a:t> request to /users/{{</a:t>
            </a:r>
            <a:r>
              <a:rPr lang="en-US" dirty="0" err="1"/>
              <a:t>userid</a:t>
            </a:r>
            <a:r>
              <a:rPr lang="en-US" dirty="0"/>
              <a:t>}} will completely remove that user.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F1822-3495-434F-937B-6CC43D8404C8}"/>
              </a:ext>
            </a:extLst>
          </p:cNvPr>
          <p:cNvCxnSpPr/>
          <p:nvPr/>
        </p:nvCxnSpPr>
        <p:spPr>
          <a:xfrm>
            <a:off x="433137" y="2662989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D5CB36-A759-4D96-A0DB-2152C63381BE}"/>
              </a:ext>
            </a:extLst>
          </p:cNvPr>
          <p:cNvCxnSpPr/>
          <p:nvPr/>
        </p:nvCxnSpPr>
        <p:spPr>
          <a:xfrm>
            <a:off x="433137" y="4809672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0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8FC8C-B59D-4D96-B12B-F5C9D5E92DB3}"/>
              </a:ext>
            </a:extLst>
          </p:cNvPr>
          <p:cNvSpPr txBox="1"/>
          <p:nvPr/>
        </p:nvSpPr>
        <p:spPr>
          <a:xfrm>
            <a:off x="300911" y="116433"/>
            <a:ext cx="1137774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</a:p>
          <a:p>
            <a:endParaRPr lang="en-US" sz="2800" b="1" dirty="0"/>
          </a:p>
          <a:p>
            <a:r>
              <a:rPr lang="en-US" dirty="0"/>
              <a:t>When developer create API then he create resource for API</a:t>
            </a:r>
          </a:p>
          <a:p>
            <a:r>
              <a:rPr lang="en-US" dirty="0"/>
              <a:t>  </a:t>
            </a:r>
            <a:endParaRPr lang="en-US" sz="2800" b="1" dirty="0"/>
          </a:p>
          <a:p>
            <a:r>
              <a:rPr lang="en-US" b="1" dirty="0"/>
              <a:t>Google.com/maps                                  // google.com </a:t>
            </a:r>
            <a:r>
              <a:rPr lang="en-US" dirty="0"/>
              <a:t>is base URL and </a:t>
            </a:r>
            <a:r>
              <a:rPr lang="en-US" b="1" dirty="0"/>
              <a:t>maps</a:t>
            </a:r>
            <a:r>
              <a:rPr lang="en-US" dirty="0"/>
              <a:t> is recourse help you to represent maps API</a:t>
            </a:r>
          </a:p>
          <a:p>
            <a:r>
              <a:rPr lang="en-US" b="1" dirty="0"/>
              <a:t>Google.com/images</a:t>
            </a:r>
          </a:p>
          <a:p>
            <a:r>
              <a:rPr lang="en-US" b="1" dirty="0"/>
              <a:t>Google.com/searc</a:t>
            </a:r>
            <a:r>
              <a:rPr lang="en-US" dirty="0"/>
              <a:t>h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424B4-25E2-4790-9DD1-BF459616A3FD}"/>
              </a:ext>
            </a:extLst>
          </p:cNvPr>
          <p:cNvSpPr txBox="1"/>
          <p:nvPr/>
        </p:nvSpPr>
        <p:spPr>
          <a:xfrm>
            <a:off x="300910" y="2674947"/>
            <a:ext cx="51213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Path parameter</a:t>
            </a:r>
          </a:p>
          <a:p>
            <a:endParaRPr lang="en-US" sz="2800" b="1" dirty="0"/>
          </a:p>
          <a:p>
            <a:r>
              <a:rPr lang="en-US" b="1" dirty="0"/>
              <a:t>Google.com/images/112</a:t>
            </a:r>
          </a:p>
          <a:p>
            <a:r>
              <a:rPr lang="en-US" b="1" dirty="0"/>
              <a:t>Amazon.com/orders/11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A5293-AC71-42EF-AB48-898A0C435B16}"/>
              </a:ext>
            </a:extLst>
          </p:cNvPr>
          <p:cNvSpPr txBox="1"/>
          <p:nvPr/>
        </p:nvSpPr>
        <p:spPr>
          <a:xfrm>
            <a:off x="300910" y="4536492"/>
            <a:ext cx="51213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parameter</a:t>
            </a:r>
          </a:p>
          <a:p>
            <a:endParaRPr lang="en-US" sz="2800" b="1" dirty="0"/>
          </a:p>
          <a:p>
            <a:r>
              <a:rPr lang="en-US" dirty="0"/>
              <a:t>Used to sort/filter the resource</a:t>
            </a:r>
          </a:p>
          <a:p>
            <a:r>
              <a:rPr lang="en-US" dirty="0"/>
              <a:t>Identified with ?”</a:t>
            </a:r>
          </a:p>
          <a:p>
            <a:endParaRPr lang="en-US" b="1" dirty="0"/>
          </a:p>
          <a:p>
            <a:r>
              <a:rPr lang="en-US" b="1" dirty="0"/>
              <a:t>Amazon.com/orders?sort_by=2/20/2020</a:t>
            </a:r>
          </a:p>
        </p:txBody>
      </p:sp>
    </p:spTree>
    <p:extLst>
      <p:ext uri="{BB962C8B-B14F-4D97-AF65-F5344CB8AC3E}">
        <p14:creationId xmlns:p14="http://schemas.microsoft.com/office/powerpoint/2010/main" val="237089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37647-5C3A-4345-860C-BAE9E51574CC}"/>
              </a:ext>
            </a:extLst>
          </p:cNvPr>
          <p:cNvSpPr/>
          <p:nvPr/>
        </p:nvSpPr>
        <p:spPr>
          <a:xfrm>
            <a:off x="2238988" y="2967335"/>
            <a:ext cx="7714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API Testing using Postman</a:t>
            </a:r>
          </a:p>
        </p:txBody>
      </p:sp>
    </p:spTree>
    <p:extLst>
      <p:ext uri="{BB962C8B-B14F-4D97-AF65-F5344CB8AC3E}">
        <p14:creationId xmlns:p14="http://schemas.microsoft.com/office/powerpoint/2010/main" val="211727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1044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Consolas,  Courier New</vt:lpstr>
      <vt:lpstr>OpenSans</vt:lpstr>
      <vt:lpstr>Office Theme</vt:lpstr>
      <vt:lpstr>API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</dc:title>
  <dc:creator>Rohit Bhosale</dc:creator>
  <cp:lastModifiedBy>Rohit Bhosale</cp:lastModifiedBy>
  <cp:revision>22</cp:revision>
  <dcterms:created xsi:type="dcterms:W3CDTF">2020-09-21T08:48:25Z</dcterms:created>
  <dcterms:modified xsi:type="dcterms:W3CDTF">2020-09-21T12:00:15Z</dcterms:modified>
</cp:coreProperties>
</file>