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D103-6C0D-4FD0-972C-2F51F457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A66E4-D665-422B-AD9F-8B22A0BE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605-6DEF-481F-AF9F-CC66F9EC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D5E2-741C-4B77-8569-4598E51E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2255-3D2A-4BEE-B91F-4B8292AE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E178-D13D-425F-95B3-07842458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498E-7514-44CC-98CE-39A715D3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6C52-AA1A-45FA-8FEC-76314D43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6003-484B-4961-9EE6-C521DE5B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EFE5-5803-42A6-A166-ACDEB54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8AAE-6B2F-4FD1-897D-D67FB2C9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1640-52C7-4178-BE9F-6FD5C48F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4F71-5C4A-46C6-812E-4A8EA3D5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8D83-E17D-4652-8995-F31C20BF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AC20-A1FD-4022-9797-773D5C89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BEAB-D4F3-4F69-934E-8B817B1E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0ACD-6812-462E-B601-F37F3142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3D57-E49A-4625-B872-F8D2AB4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F35C-31F6-426E-A36E-D9A89837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D1A2-22BA-4E51-A7DE-212BB8F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701C-DD19-4CBA-B34E-B9DE676A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3FF-CFFF-40D4-B864-3822D730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0EA1-64B1-425F-9305-7D8A322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B09F-4652-45B3-BC94-03460287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5BA4-177E-4E46-A57F-B80E6B6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3EF8-DE8D-4383-86BC-5DD3FCA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3DA7-C315-4914-8D18-F8101383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BFA0-735B-4C95-B9CD-408587CC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349C-5C1F-4312-98AD-337DA9A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E109-B1B4-4A39-A591-7FBCFC5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3E09-0B69-4D3A-B811-487B384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A4E7-7420-4589-B1EC-ADA9F718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45DF-4BA1-4771-B159-54FA017F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5793-7F6A-4DCC-83BA-5713B700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2278-4EF7-417A-9969-E8372207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7FFF6-EAC3-4AD0-84DE-013F06C4E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2DD2D-7090-43E9-998B-2A8EBC1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0E84C-1B26-4CB7-820F-2ED6C564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6D666-B5EA-469D-8ACA-F65B302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F48-2E4D-40E4-939D-6D5E2345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A905-B74F-4333-9675-ECBCD595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F5B3C-4B88-4AA4-9388-E496E265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9F799-696F-4BE4-8A2F-A939C90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5D469-8B18-42FE-A1AA-6A6C3CE2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C9A5-9FC8-4F34-A6FE-17C04DE7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6A35-5BD5-4531-A3C9-EBB1EE3A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DB77-D48A-467A-9A7C-1D1F74DB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740D-B767-4A9C-80C0-9AC0BBBB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8E36-8EF0-4E8B-AEB1-82D526AE3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0E2C-4FF3-4B8B-83DD-921DB4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955B-3FF2-4DBD-AB6B-52560B4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929D-C828-424A-8457-AB4718AA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FC3F-A605-4EF4-9A53-28674079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3A3F-E3A2-45CC-851C-DAF7CB2B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ED14-4EE0-456F-B268-B2872028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ABBD-3173-4EA5-802C-F15F9D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771C3-46A4-4EE6-9EBE-F15950B2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F9F9-4B18-4EFE-94FE-75DADDD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D3E15-DDFF-423A-BD03-B6BB31E0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D9299-C2C9-4BCD-8D5F-3006E1A4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5FD0-E743-4FED-8AFD-194BD7BA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4AF7-2764-410E-A496-4B557093FF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B38D-A29F-4699-A4CA-E1205B14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BABB-D4E5-496D-992F-9B96DA2D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C76A-C86E-49F3-89C2-BC30C709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5073"/>
            <a:ext cx="9144000" cy="81488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594C-8FD9-4940-AA08-2E076ADE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Annotation, Playing TestNG xml, Listeners TestNG</a:t>
            </a:r>
          </a:p>
        </p:txBody>
      </p:sp>
    </p:spTree>
    <p:extLst>
      <p:ext uri="{BB962C8B-B14F-4D97-AF65-F5344CB8AC3E}">
        <p14:creationId xmlns:p14="http://schemas.microsoft.com/office/powerpoint/2010/main" val="73965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24FED-1648-4E82-B177-2DDD0B4C59C9}"/>
              </a:ext>
            </a:extLst>
          </p:cNvPr>
          <p:cNvSpPr txBox="1"/>
          <p:nvPr/>
        </p:nvSpPr>
        <p:spPr>
          <a:xfrm>
            <a:off x="336884" y="272716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homeloan.class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4E6282-C54D-4505-A90E-7F666FD6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4" y="0"/>
            <a:ext cx="6828792" cy="379052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136188-A957-4D12-A014-240EA112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94" y="3790521"/>
            <a:ext cx="682879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F8716-C222-41B9-8ECF-C0EE3C89031D}"/>
              </a:ext>
            </a:extLst>
          </p:cNvPr>
          <p:cNvSpPr txBox="1"/>
          <p:nvPr/>
        </p:nvSpPr>
        <p:spPr>
          <a:xfrm>
            <a:off x="336884" y="272716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EA420-02DD-4F6F-A0CB-756C0AF6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9" y="0"/>
            <a:ext cx="7815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1C418-5F8D-43F7-8936-402C38C0B491}"/>
              </a:ext>
            </a:extLst>
          </p:cNvPr>
          <p:cNvSpPr txBox="1"/>
          <p:nvPr/>
        </p:nvSpPr>
        <p:spPr>
          <a:xfrm>
            <a:off x="449178" y="-48126"/>
            <a:ext cx="1106905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BeforeSuite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testbase1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BeforeTest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testbase3 method from testbase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carloan5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BeforeMethod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carloan3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carloan1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carloan4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carloan3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carloan2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carloan4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carloan6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testbase4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testbase3 method from testbase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homeloan5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homeloan3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homeloan1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homeloan4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homeloan3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homeloan2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homeloan4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homeloan6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testbase4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@AfterSuite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testbase2 method from testbase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2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F9B1E-7104-4FAE-AB3D-A6C59E3DB261}"/>
              </a:ext>
            </a:extLst>
          </p:cNvPr>
          <p:cNvSpPr txBox="1"/>
          <p:nvPr/>
        </p:nvSpPr>
        <p:spPr>
          <a:xfrm>
            <a:off x="417095" y="336885"/>
            <a:ext cx="293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Features of TestNG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ED12-A56B-486F-A820-878EFF6AE843}"/>
              </a:ext>
            </a:extLst>
          </p:cNvPr>
          <p:cNvSpPr txBox="1"/>
          <p:nvPr/>
        </p:nvSpPr>
        <p:spPr>
          <a:xfrm>
            <a:off x="641684" y="1552671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1 :</a:t>
            </a:r>
          </a:p>
          <a:p>
            <a:r>
              <a:rPr lang="en-US" dirty="0"/>
              <a:t>If you want to skip carloan1 testcases which is    under carloan 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5F3F4-B018-4093-98D8-F43B657FE5ED}"/>
              </a:ext>
            </a:extLst>
          </p:cNvPr>
          <p:cNvSpPr txBox="1"/>
          <p:nvPr/>
        </p:nvSpPr>
        <p:spPr>
          <a:xfrm>
            <a:off x="5789500" y="72683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exclude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"carloan1"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FC9B1-9651-40DB-A1CF-8C9BAF89893D}"/>
              </a:ext>
            </a:extLst>
          </p:cNvPr>
          <p:cNvSpPr txBox="1"/>
          <p:nvPr/>
        </p:nvSpPr>
        <p:spPr>
          <a:xfrm>
            <a:off x="641684" y="4281720"/>
            <a:ext cx="4604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2 : </a:t>
            </a:r>
          </a:p>
          <a:p>
            <a:r>
              <a:rPr lang="en-US" dirty="0"/>
              <a:t>If you want to skip testcases which name start from car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7CFEF-6BB4-46B9-BE3B-721691785334}"/>
              </a:ext>
            </a:extLst>
          </p:cNvPr>
          <p:cNvSpPr txBox="1"/>
          <p:nvPr/>
        </p:nvSpPr>
        <p:spPr>
          <a:xfrm>
            <a:off x="5789500" y="38627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exclude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"car.*"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8B043-CC1D-4F2D-A867-8A3EBAA75C17}"/>
              </a:ext>
            </a:extLst>
          </p:cNvPr>
          <p:cNvSpPr/>
          <p:nvPr/>
        </p:nvSpPr>
        <p:spPr>
          <a:xfrm>
            <a:off x="241481" y="3589154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2B7AA-8635-412B-A86A-30664005BD20}"/>
              </a:ext>
            </a:extLst>
          </p:cNvPr>
          <p:cNvSpPr txBox="1"/>
          <p:nvPr/>
        </p:nvSpPr>
        <p:spPr>
          <a:xfrm>
            <a:off x="465221" y="1167661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3 :</a:t>
            </a:r>
          </a:p>
          <a:p>
            <a:r>
              <a:rPr lang="en-US" dirty="0"/>
              <a:t>If you know the test case fail any reason and you don’t want to show in report/skip these test case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84D4-6A8D-421B-952B-F1011D628511}"/>
              </a:ext>
            </a:extLst>
          </p:cNvPr>
          <p:cNvSpPr txBox="1"/>
          <p:nvPr/>
        </p:nvSpPr>
        <p:spPr>
          <a:xfrm>
            <a:off x="5470358" y="9457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(enabled=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8D01E-5337-47AF-8E91-9A596E640AB9}"/>
              </a:ext>
            </a:extLst>
          </p:cNvPr>
          <p:cNvSpPr/>
          <p:nvPr/>
        </p:nvSpPr>
        <p:spPr>
          <a:xfrm>
            <a:off x="241481" y="3123933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F3CB1-764D-44B7-AF36-FA286C85F3A9}"/>
              </a:ext>
            </a:extLst>
          </p:cNvPr>
          <p:cNvSpPr txBox="1"/>
          <p:nvPr/>
        </p:nvSpPr>
        <p:spPr>
          <a:xfrm>
            <a:off x="465220" y="4113346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4 :</a:t>
            </a:r>
          </a:p>
          <a:p>
            <a:r>
              <a:rPr lang="en-US" dirty="0"/>
              <a:t>If you know test case need time before run then give Time to wait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53619-A2B6-406A-8BF6-958D893CCC19}"/>
              </a:ext>
            </a:extLst>
          </p:cNvPr>
          <p:cNvSpPr txBox="1"/>
          <p:nvPr/>
        </p:nvSpPr>
        <p:spPr>
          <a:xfrm>
            <a:off x="5630780" y="411334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(timeOut=4000)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9FEF4-01F8-4E44-B928-B082B29736E2}"/>
              </a:ext>
            </a:extLst>
          </p:cNvPr>
          <p:cNvSpPr txBox="1"/>
          <p:nvPr/>
        </p:nvSpPr>
        <p:spPr>
          <a:xfrm>
            <a:off x="465221" y="242482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"smoke"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3C57-5424-48A0-A702-7E7781A41046}"/>
              </a:ext>
            </a:extLst>
          </p:cNvPr>
          <p:cNvSpPr txBox="1"/>
          <p:nvPr/>
        </p:nvSpPr>
        <p:spPr>
          <a:xfrm>
            <a:off x="465221" y="631736"/>
            <a:ext cx="4892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5 :</a:t>
            </a:r>
          </a:p>
          <a:p>
            <a:r>
              <a:rPr lang="en-US" dirty="0"/>
              <a:t>If run only selected testcases then use groups 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D1FD-D584-4EA1-8DE1-D8708A1105E2}"/>
              </a:ext>
            </a:extLst>
          </p:cNvPr>
          <p:cNvSpPr txBox="1"/>
          <p:nvPr/>
        </p:nvSpPr>
        <p:spPr>
          <a:xfrm>
            <a:off x="6224337" y="68530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(groups={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"smoke"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(groups={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"smoke"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carloan20(){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carloan20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5C602-982D-4DA7-B1E1-419D22509B30}"/>
              </a:ext>
            </a:extLst>
          </p:cNvPr>
          <p:cNvSpPr txBox="1"/>
          <p:nvPr/>
        </p:nvSpPr>
        <p:spPr>
          <a:xfrm>
            <a:off x="465221" y="1937027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97A48-C690-47CA-9687-F10F9EBE23DC}"/>
              </a:ext>
            </a:extLst>
          </p:cNvPr>
          <p:cNvSpPr txBox="1"/>
          <p:nvPr/>
        </p:nvSpPr>
        <p:spPr>
          <a:xfrm>
            <a:off x="6224337" y="500641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FE5D7-15DD-4566-8F41-864B59038B9D}"/>
              </a:ext>
            </a:extLst>
          </p:cNvPr>
          <p:cNvSpPr txBox="1"/>
          <p:nvPr/>
        </p:nvSpPr>
        <p:spPr>
          <a:xfrm>
            <a:off x="2005263" y="5948286"/>
            <a:ext cx="849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Here only those test case are run whose groups name is smoke So carloan20 not execute</a:t>
            </a:r>
          </a:p>
          <a:p>
            <a:r>
              <a:rPr lang="en-US" dirty="0">
                <a:highlight>
                  <a:srgbClr val="FFFF00"/>
                </a:highlight>
              </a:rPr>
              <a:t>We can write exclude also instead of include then these test cases are not run</a:t>
            </a:r>
          </a:p>
        </p:txBody>
      </p:sp>
    </p:spTree>
    <p:extLst>
      <p:ext uri="{BB962C8B-B14F-4D97-AF65-F5344CB8AC3E}">
        <p14:creationId xmlns:p14="http://schemas.microsoft.com/office/powerpoint/2010/main" val="346046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26015-6B72-4E25-AE44-0E26519EB456}"/>
              </a:ext>
            </a:extLst>
          </p:cNvPr>
          <p:cNvSpPr txBox="1"/>
          <p:nvPr/>
        </p:nvSpPr>
        <p:spPr>
          <a:xfrm>
            <a:off x="465221" y="631736"/>
            <a:ext cx="4892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6 :</a:t>
            </a:r>
          </a:p>
          <a:p>
            <a:r>
              <a:rPr lang="en-US" dirty="0"/>
              <a:t>If any testcase is depend on another testcase and</a:t>
            </a:r>
          </a:p>
          <a:p>
            <a:r>
              <a:rPr lang="en-US" dirty="0"/>
              <a:t>You want dependent test case run before the execute testcase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702B-ACBD-49FD-A8AA-96577FFBB357}"/>
              </a:ext>
            </a:extLst>
          </p:cNvPr>
          <p:cNvSpPr txBox="1"/>
          <p:nvPr/>
        </p:nvSpPr>
        <p:spPr>
          <a:xfrm>
            <a:off x="5630779" y="26240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(dependsOnMethods= 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"carloan2"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1562-A456-4E74-B8F2-D9F6417B0C75}"/>
              </a:ext>
            </a:extLst>
          </p:cNvPr>
          <p:cNvSpPr txBox="1"/>
          <p:nvPr/>
        </p:nvSpPr>
        <p:spPr>
          <a:xfrm>
            <a:off x="465221" y="2606044"/>
            <a:ext cx="419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add multiple dependent testcases also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15749-6402-42AE-8C35-A8402F8FBE59}"/>
              </a:ext>
            </a:extLst>
          </p:cNvPr>
          <p:cNvSpPr/>
          <p:nvPr/>
        </p:nvSpPr>
        <p:spPr>
          <a:xfrm>
            <a:off x="241481" y="3348923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72E3-0D77-46A3-BBFC-39EE43F24232}"/>
              </a:ext>
            </a:extLst>
          </p:cNvPr>
          <p:cNvSpPr txBox="1"/>
          <p:nvPr/>
        </p:nvSpPr>
        <p:spPr>
          <a:xfrm>
            <a:off x="4558492" y="3534013"/>
            <a:ext cx="72193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1)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-1)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0)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carloan20(){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carloan20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5712C-8C6E-4D32-8DFD-297F9753A372}"/>
              </a:ext>
            </a:extLst>
          </p:cNvPr>
          <p:cNvSpPr txBox="1"/>
          <p:nvPr/>
        </p:nvSpPr>
        <p:spPr>
          <a:xfrm>
            <a:off x="241482" y="4425770"/>
            <a:ext cx="431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7 :</a:t>
            </a:r>
          </a:p>
          <a:p>
            <a:r>
              <a:rPr lang="en-US" dirty="0"/>
              <a:t>If you want to run test cases as priority</a:t>
            </a:r>
          </a:p>
        </p:txBody>
      </p:sp>
    </p:spTree>
    <p:extLst>
      <p:ext uri="{BB962C8B-B14F-4D97-AF65-F5344CB8AC3E}">
        <p14:creationId xmlns:p14="http://schemas.microsoft.com/office/powerpoint/2010/main" val="99984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6D5A1-9948-4349-853D-103BB83B3253}"/>
              </a:ext>
            </a:extLst>
          </p:cNvPr>
          <p:cNvSpPr txBox="1"/>
          <p:nvPr/>
        </p:nvSpPr>
        <p:spPr>
          <a:xfrm>
            <a:off x="465221" y="18077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"url"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"google.com"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6105C-A3CD-4766-BF6B-4C8B73F2A74F}"/>
              </a:ext>
            </a:extLst>
          </p:cNvPr>
          <p:cNvSpPr txBox="1"/>
          <p:nvPr/>
        </p:nvSpPr>
        <p:spPr>
          <a:xfrm>
            <a:off x="6096000" y="9291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F8536-773B-4744-9785-33CFE38CC988}"/>
              </a:ext>
            </a:extLst>
          </p:cNvPr>
          <p:cNvSpPr txBox="1"/>
          <p:nvPr/>
        </p:nvSpPr>
        <p:spPr>
          <a:xfrm>
            <a:off x="465221" y="1438416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4450F-8FA0-4977-AB27-00FE075ABD64}"/>
              </a:ext>
            </a:extLst>
          </p:cNvPr>
          <p:cNvSpPr txBox="1"/>
          <p:nvPr/>
        </p:nvSpPr>
        <p:spPr>
          <a:xfrm>
            <a:off x="6063919" y="512185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2FFD4-5170-4719-9E80-BB7E42026394}"/>
              </a:ext>
            </a:extLst>
          </p:cNvPr>
          <p:cNvSpPr txBox="1"/>
          <p:nvPr/>
        </p:nvSpPr>
        <p:spPr>
          <a:xfrm>
            <a:off x="465221" y="134312"/>
            <a:ext cx="4892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8 :</a:t>
            </a:r>
          </a:p>
          <a:p>
            <a:r>
              <a:rPr lang="en-US" dirty="0"/>
              <a:t>Pass value from xml file using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A33C6-F353-4988-88A7-FD2F710095A9}"/>
              </a:ext>
            </a:extLst>
          </p:cNvPr>
          <p:cNvSpPr txBox="1"/>
          <p:nvPr/>
        </p:nvSpPr>
        <p:spPr>
          <a:xfrm>
            <a:off x="6063919" y="2638744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0BA8-B7C9-43C5-82A2-3C0BC6D46FF7}"/>
              </a:ext>
            </a:extLst>
          </p:cNvPr>
          <p:cNvSpPr txBox="1"/>
          <p:nvPr/>
        </p:nvSpPr>
        <p:spPr>
          <a:xfrm>
            <a:off x="7411453" y="2638744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google.com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4C40B-F7DC-4F6F-BCE7-4F9D8F703DFF}"/>
              </a:ext>
            </a:extLst>
          </p:cNvPr>
          <p:cNvSpPr/>
          <p:nvPr/>
        </p:nvSpPr>
        <p:spPr>
          <a:xfrm>
            <a:off x="209400" y="3861957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2086F-AF1F-4575-AC37-9E311B7403A5}"/>
              </a:ext>
            </a:extLst>
          </p:cNvPr>
          <p:cNvSpPr txBox="1"/>
          <p:nvPr/>
        </p:nvSpPr>
        <p:spPr>
          <a:xfrm>
            <a:off x="0" y="-1292661"/>
            <a:ext cx="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Scenario 8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D0F786-260F-439E-9B8B-90196C522B03}"/>
              </a:ext>
            </a:extLst>
          </p:cNvPr>
          <p:cNvSpPr/>
          <p:nvPr/>
        </p:nvSpPr>
        <p:spPr>
          <a:xfrm>
            <a:off x="5149516" y="3429000"/>
            <a:ext cx="946484" cy="822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1B8EE-796F-475B-AAE1-8E855FCF39B6}"/>
              </a:ext>
            </a:extLst>
          </p:cNvPr>
          <p:cNvSpPr txBox="1"/>
          <p:nvPr/>
        </p:nvSpPr>
        <p:spPr>
          <a:xfrm>
            <a:off x="5678905" y="4805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(dataProvider=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"getData"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URL, 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1F599-4E12-4E30-A5EA-7A31EA592F4C}"/>
              </a:ext>
            </a:extLst>
          </p:cNvPr>
          <p:cNvSpPr txBox="1"/>
          <p:nvPr/>
        </p:nvSpPr>
        <p:spPr>
          <a:xfrm>
            <a:off x="6641431" y="240878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@DataProvider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getData()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Object[][]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Object[2][2];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[0][0]=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"google.com"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[0][1]=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"google"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[1][0]=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"demo.com"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[1][1]=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6081D-BBC1-452B-B1F6-D0AA773701E3}"/>
              </a:ext>
            </a:extLst>
          </p:cNvPr>
          <p:cNvSpPr txBox="1"/>
          <p:nvPr/>
        </p:nvSpPr>
        <p:spPr>
          <a:xfrm>
            <a:off x="417095" y="896033"/>
            <a:ext cx="4892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9 :</a:t>
            </a:r>
          </a:p>
          <a:p>
            <a:r>
              <a:rPr lang="en-US" dirty="0"/>
              <a:t>Using Data Provider you can pass the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35AEF-5F6B-473E-B09A-1B8C8C93DF3E}"/>
              </a:ext>
            </a:extLst>
          </p:cNvPr>
          <p:cNvSpPr txBox="1"/>
          <p:nvPr/>
        </p:nvSpPr>
        <p:spPr>
          <a:xfrm>
            <a:off x="545431" y="25472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@DataProvider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getData()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"Guru99"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"India"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"Krishna"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7065B-BCCB-4EB8-9A78-E03A1D425918}"/>
              </a:ext>
            </a:extLst>
          </p:cNvPr>
          <p:cNvSpPr txBox="1"/>
          <p:nvPr/>
        </p:nvSpPr>
        <p:spPr>
          <a:xfrm>
            <a:off x="5387758" y="36576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44AEC-D407-4A64-AF52-684E07D30CB1}"/>
              </a:ext>
            </a:extLst>
          </p:cNvPr>
          <p:cNvSpPr txBox="1"/>
          <p:nvPr/>
        </p:nvSpPr>
        <p:spPr>
          <a:xfrm>
            <a:off x="497304" y="1924032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</p:spTree>
    <p:extLst>
      <p:ext uri="{BB962C8B-B14F-4D97-AF65-F5344CB8AC3E}">
        <p14:creationId xmlns:p14="http://schemas.microsoft.com/office/powerpoint/2010/main" val="355148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B1A45-650B-4403-B685-811E93D29F54}"/>
              </a:ext>
            </a:extLst>
          </p:cNvPr>
          <p:cNvSpPr txBox="1"/>
          <p:nvPr/>
        </p:nvSpPr>
        <p:spPr>
          <a:xfrm>
            <a:off x="465221" y="201201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listeners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listener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class-name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"Package1.Listeners"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listeners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61BA0-D446-4270-BFD5-FF2B677EEC7B}"/>
              </a:ext>
            </a:extLst>
          </p:cNvPr>
          <p:cNvSpPr txBox="1"/>
          <p:nvPr/>
        </p:nvSpPr>
        <p:spPr>
          <a:xfrm>
            <a:off x="657726" y="3928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Listeners in TestNG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3F9E8-522B-40B1-88D5-663BF302B478}"/>
              </a:ext>
            </a:extLst>
          </p:cNvPr>
          <p:cNvSpPr txBox="1"/>
          <p:nvPr/>
        </p:nvSpPr>
        <p:spPr>
          <a:xfrm>
            <a:off x="465221" y="1438416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456F-E012-4771-8D04-E2B18D0D6BD7}"/>
              </a:ext>
            </a:extLst>
          </p:cNvPr>
          <p:cNvSpPr txBox="1"/>
          <p:nvPr/>
        </p:nvSpPr>
        <p:spPr>
          <a:xfrm>
            <a:off x="465221" y="5941930"/>
            <a:ext cx="212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highlight>
                  <a:srgbClr val="C0C0C0"/>
                </a:highlight>
              </a:rPr>
              <a:t>Listners.class</a:t>
            </a:r>
            <a:endParaRPr lang="en-US" sz="2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62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1BDD6-0890-4859-9437-69CBBBE9123A}"/>
              </a:ext>
            </a:extLst>
          </p:cNvPr>
          <p:cNvSpPr txBox="1"/>
          <p:nvPr/>
        </p:nvSpPr>
        <p:spPr>
          <a:xfrm>
            <a:off x="5271190" y="272715"/>
            <a:ext cx="164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0EB12-95C1-43AE-BF32-C6212E3B556D}"/>
              </a:ext>
            </a:extLst>
          </p:cNvPr>
          <p:cNvSpPr txBox="1"/>
          <p:nvPr/>
        </p:nvSpPr>
        <p:spPr>
          <a:xfrm>
            <a:off x="577515" y="1235243"/>
            <a:ext cx="337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TestNG @annotation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72CEC-9B7B-43B5-A128-CE1B8FAA769A}"/>
              </a:ext>
            </a:extLst>
          </p:cNvPr>
          <p:cNvSpPr txBox="1"/>
          <p:nvPr/>
        </p:nvSpPr>
        <p:spPr>
          <a:xfrm>
            <a:off x="753979" y="2679032"/>
            <a:ext cx="45208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@Beforesuite</a:t>
            </a:r>
          </a:p>
          <a:p>
            <a:r>
              <a:rPr lang="en-US" dirty="0"/>
              <a:t>	@Beforetest</a:t>
            </a:r>
          </a:p>
          <a:p>
            <a:r>
              <a:rPr lang="en-US" dirty="0"/>
              <a:t>		@Beforeclass</a:t>
            </a:r>
          </a:p>
          <a:p>
            <a:r>
              <a:rPr lang="en-US" dirty="0"/>
              <a:t>			@Beforemethod</a:t>
            </a:r>
          </a:p>
          <a:p>
            <a:r>
              <a:rPr lang="en-US" dirty="0"/>
              <a:t>				@Test</a:t>
            </a:r>
          </a:p>
          <a:p>
            <a:r>
              <a:rPr lang="en-US" dirty="0"/>
              <a:t>			@Aftermethod</a:t>
            </a:r>
          </a:p>
          <a:p>
            <a:r>
              <a:rPr lang="en-US" dirty="0"/>
              <a:t>		@Afterclass</a:t>
            </a:r>
          </a:p>
          <a:p>
            <a:r>
              <a:rPr lang="en-US" dirty="0"/>
              <a:t>	@Aftertest</a:t>
            </a:r>
          </a:p>
          <a:p>
            <a:r>
              <a:rPr lang="en-US" dirty="0"/>
              <a:t>@Aftersuite</a:t>
            </a:r>
          </a:p>
        </p:txBody>
      </p:sp>
    </p:spTree>
    <p:extLst>
      <p:ext uri="{BB962C8B-B14F-4D97-AF65-F5344CB8AC3E}">
        <p14:creationId xmlns:p14="http://schemas.microsoft.com/office/powerpoint/2010/main" val="400296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913751-7390-4A88-B10D-421EE740801B}"/>
              </a:ext>
            </a:extLst>
          </p:cNvPr>
          <p:cNvSpPr txBox="1"/>
          <p:nvPr/>
        </p:nvSpPr>
        <p:spPr>
          <a:xfrm>
            <a:off x="224589" y="112295"/>
            <a:ext cx="51655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Package1;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org.testng.ITestContext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org.testng.ITestListener;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org.testng.ITestResult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Listeners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ITestListener {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onFinish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onStart(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31D86-4AFB-477B-9145-D63E1999DEA9}"/>
              </a:ext>
            </a:extLst>
          </p:cNvPr>
          <p:cNvSpPr txBox="1"/>
          <p:nvPr/>
        </p:nvSpPr>
        <p:spPr>
          <a:xfrm>
            <a:off x="224589" y="4652211"/>
            <a:ext cx="57591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onTestFailedButWithinSuccessPercentage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3111-6469-46CF-A440-3079930B23D4}"/>
              </a:ext>
            </a:extLst>
          </p:cNvPr>
          <p:cNvSpPr txBox="1"/>
          <p:nvPr/>
        </p:nvSpPr>
        <p:spPr>
          <a:xfrm>
            <a:off x="6096000" y="176463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onTestSuccess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"Hey I am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onTestSuccess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onTestFailure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"Hey I am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onTestFailure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onTestSkipped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7BEF5-2C06-474C-9265-D65EA969270B}"/>
              </a:ext>
            </a:extLst>
          </p:cNvPr>
          <p:cNvSpPr/>
          <p:nvPr/>
        </p:nvSpPr>
        <p:spPr>
          <a:xfrm>
            <a:off x="5887452" y="523220"/>
            <a:ext cx="128337" cy="6200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A8838-3C04-428C-A14C-4F64C0DFE101}"/>
              </a:ext>
            </a:extLst>
          </p:cNvPr>
          <p:cNvSpPr/>
          <p:nvPr/>
        </p:nvSpPr>
        <p:spPr>
          <a:xfrm>
            <a:off x="0" y="0"/>
            <a:ext cx="657726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834DF-0936-4EBC-AF93-9EBBFB09B60B}"/>
              </a:ext>
            </a:extLst>
          </p:cNvPr>
          <p:cNvSpPr txBox="1"/>
          <p:nvPr/>
        </p:nvSpPr>
        <p:spPr>
          <a:xfrm>
            <a:off x="8406063" y="289679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XML File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41771-F446-4FA1-8AB5-AD25E79B5CDE}"/>
              </a:ext>
            </a:extLst>
          </p:cNvPr>
          <p:cNvSpPr txBox="1"/>
          <p:nvPr/>
        </p:nvSpPr>
        <p:spPr>
          <a:xfrm>
            <a:off x="6914147" y="1725116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@Beforesuite : </a:t>
            </a:r>
            <a:r>
              <a:rPr lang="en-US" dirty="0"/>
              <a:t>run always once within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51C5-93C8-449A-BE16-D5B559650B51}"/>
              </a:ext>
            </a:extLst>
          </p:cNvPr>
          <p:cNvSpPr txBox="1"/>
          <p:nvPr/>
        </p:nvSpPr>
        <p:spPr>
          <a:xfrm>
            <a:off x="6970306" y="5572837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@Aftersuite : </a:t>
            </a:r>
            <a:r>
              <a:rPr lang="en-US" dirty="0"/>
              <a:t>run always once within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3FF0B-C08D-4A7A-BA8A-E6F2B18C727F}"/>
              </a:ext>
            </a:extLst>
          </p:cNvPr>
          <p:cNvSpPr txBox="1"/>
          <p:nvPr/>
        </p:nvSpPr>
        <p:spPr>
          <a:xfrm>
            <a:off x="6852555" y="2836154"/>
            <a:ext cx="490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@BeforeTest : </a:t>
            </a:r>
            <a:r>
              <a:rPr lang="en-US" dirty="0"/>
              <a:t>run always before module So here</a:t>
            </a:r>
          </a:p>
          <a:p>
            <a:r>
              <a:rPr lang="en-US" dirty="0"/>
              <a:t>Two module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homloan-</a:t>
            </a:r>
            <a:r>
              <a:rPr lang="en-US" dirty="0"/>
              <a:t> run two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B548F-B89E-4E78-BC59-00FC29A61A6B}"/>
              </a:ext>
            </a:extLst>
          </p:cNvPr>
          <p:cNvSpPr txBox="1"/>
          <p:nvPr/>
        </p:nvSpPr>
        <p:spPr>
          <a:xfrm>
            <a:off x="6883351" y="4293218"/>
            <a:ext cx="490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@AfterTest : </a:t>
            </a:r>
            <a:r>
              <a:rPr lang="en-US" dirty="0"/>
              <a:t>run always after module So here</a:t>
            </a:r>
          </a:p>
          <a:p>
            <a:r>
              <a:rPr lang="en-US" dirty="0"/>
              <a:t>Two module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homloan-</a:t>
            </a:r>
            <a:r>
              <a:rPr lang="en-US" dirty="0"/>
              <a:t> run two times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07C6D-445C-40B6-9365-1768A0352707}"/>
              </a:ext>
            </a:extLst>
          </p:cNvPr>
          <p:cNvSpPr/>
          <p:nvPr/>
        </p:nvSpPr>
        <p:spPr>
          <a:xfrm>
            <a:off x="112295" y="1460751"/>
            <a:ext cx="6096000" cy="53972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6715DA-C55E-4308-8B07-8E69084D78F7}"/>
              </a:ext>
            </a:extLst>
          </p:cNvPr>
          <p:cNvSpPr/>
          <p:nvPr/>
        </p:nvSpPr>
        <p:spPr>
          <a:xfrm>
            <a:off x="566845" y="2203058"/>
            <a:ext cx="5320608" cy="161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D1D40-4AAF-4DA8-BB7A-3EDD54B102FA}"/>
              </a:ext>
            </a:extLst>
          </p:cNvPr>
          <p:cNvSpPr/>
          <p:nvPr/>
        </p:nvSpPr>
        <p:spPr>
          <a:xfrm>
            <a:off x="566845" y="4026568"/>
            <a:ext cx="5320608" cy="2037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C835F-12A6-4A25-933D-54A7459BF13B}"/>
              </a:ext>
            </a:extLst>
          </p:cNvPr>
          <p:cNvSpPr txBox="1"/>
          <p:nvPr/>
        </p:nvSpPr>
        <p:spPr>
          <a:xfrm>
            <a:off x="566845" y="4743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SYSTEM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"http://testng.org/testng-1.0.dtd"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fr-F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homeLoan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"Package1.homeloan"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C2E899-1694-4C63-BE5E-1CAC83C2E35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12087" y="1541764"/>
            <a:ext cx="1302060" cy="3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87E10-DA71-4400-8DAF-4697D7D68637}"/>
              </a:ext>
            </a:extLst>
          </p:cNvPr>
          <p:cNvCxnSpPr>
            <a:cxnSpLocks/>
          </p:cNvCxnSpPr>
          <p:nvPr/>
        </p:nvCxnSpPr>
        <p:spPr>
          <a:xfrm flipV="1">
            <a:off x="6096000" y="6063915"/>
            <a:ext cx="885038" cy="3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F72E92-6436-490E-8CB5-755EB36A93E7}"/>
              </a:ext>
            </a:extLst>
          </p:cNvPr>
          <p:cNvCxnSpPr>
            <a:cxnSpLocks/>
          </p:cNvCxnSpPr>
          <p:nvPr/>
        </p:nvCxnSpPr>
        <p:spPr>
          <a:xfrm>
            <a:off x="5887453" y="2378690"/>
            <a:ext cx="1106832" cy="4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A0C765-1D50-493D-AC95-33DCF33CB859}"/>
              </a:ext>
            </a:extLst>
          </p:cNvPr>
          <p:cNvCxnSpPr>
            <a:cxnSpLocks/>
          </p:cNvCxnSpPr>
          <p:nvPr/>
        </p:nvCxnSpPr>
        <p:spPr>
          <a:xfrm>
            <a:off x="5874206" y="3785726"/>
            <a:ext cx="1106832" cy="4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B8AD05-D178-46DA-BC22-BFAFBDE01F43}"/>
              </a:ext>
            </a:extLst>
          </p:cNvPr>
          <p:cNvCxnSpPr>
            <a:cxnSpLocks/>
          </p:cNvCxnSpPr>
          <p:nvPr/>
        </p:nvCxnSpPr>
        <p:spPr>
          <a:xfrm flipV="1">
            <a:off x="5863390" y="5010980"/>
            <a:ext cx="1254005" cy="71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7D6A5-4A4A-494B-B2FA-D3A9E77FBF3A}"/>
              </a:ext>
            </a:extLst>
          </p:cNvPr>
          <p:cNvCxnSpPr>
            <a:cxnSpLocks/>
          </p:cNvCxnSpPr>
          <p:nvPr/>
        </p:nvCxnSpPr>
        <p:spPr>
          <a:xfrm flipV="1">
            <a:off x="5908867" y="3482485"/>
            <a:ext cx="1005280" cy="9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9C4A9B-B897-445E-B8D2-3333E275A089}"/>
              </a:ext>
            </a:extLst>
          </p:cNvPr>
          <p:cNvSpPr txBox="1"/>
          <p:nvPr/>
        </p:nvSpPr>
        <p:spPr>
          <a:xfrm>
            <a:off x="7088034" y="3659930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you need to mention class in each module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FC9CBA-CB7C-45A4-A940-8D6F9D579CDA}"/>
              </a:ext>
            </a:extLst>
          </p:cNvPr>
          <p:cNvCxnSpPr>
            <a:cxnSpLocks/>
          </p:cNvCxnSpPr>
          <p:nvPr/>
        </p:nvCxnSpPr>
        <p:spPr>
          <a:xfrm flipV="1">
            <a:off x="8721571" y="3482485"/>
            <a:ext cx="0" cy="20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A0BBF8-2941-4F6C-8F7C-0E1DB7D63A7E}"/>
              </a:ext>
            </a:extLst>
          </p:cNvPr>
          <p:cNvCxnSpPr>
            <a:cxnSpLocks/>
          </p:cNvCxnSpPr>
          <p:nvPr/>
        </p:nvCxnSpPr>
        <p:spPr>
          <a:xfrm>
            <a:off x="8873971" y="4023051"/>
            <a:ext cx="0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66D161-A2A8-4F2F-B1F0-28389BF1C9D3}"/>
              </a:ext>
            </a:extLst>
          </p:cNvPr>
          <p:cNvSpPr txBox="1"/>
          <p:nvPr/>
        </p:nvSpPr>
        <p:spPr>
          <a:xfrm>
            <a:off x="7031813" y="1059278"/>
            <a:ext cx="47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No need to mention class in each module only mention class any one module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D13B01-0C4B-4679-B8E7-A7D862147504}"/>
              </a:ext>
            </a:extLst>
          </p:cNvPr>
          <p:cNvSpPr txBox="1"/>
          <p:nvPr/>
        </p:nvSpPr>
        <p:spPr>
          <a:xfrm>
            <a:off x="7031813" y="6142876"/>
            <a:ext cx="47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No need to mention class in each module only mention class any one module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75C69C-6925-49BC-99FB-DFD8A7BF9B5C}"/>
              </a:ext>
            </a:extLst>
          </p:cNvPr>
          <p:cNvCxnSpPr>
            <a:cxnSpLocks/>
          </p:cNvCxnSpPr>
          <p:nvPr/>
        </p:nvCxnSpPr>
        <p:spPr>
          <a:xfrm>
            <a:off x="10774961" y="1454949"/>
            <a:ext cx="0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075232-9AC7-41F5-AEB1-61A037C65989}"/>
              </a:ext>
            </a:extLst>
          </p:cNvPr>
          <p:cNvCxnSpPr>
            <a:cxnSpLocks/>
          </p:cNvCxnSpPr>
          <p:nvPr/>
        </p:nvCxnSpPr>
        <p:spPr>
          <a:xfrm flipV="1">
            <a:off x="9430108" y="5853971"/>
            <a:ext cx="0" cy="25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947C19-F653-4E95-B205-4EFDDB5C2411}"/>
              </a:ext>
            </a:extLst>
          </p:cNvPr>
          <p:cNvSpPr/>
          <p:nvPr/>
        </p:nvSpPr>
        <p:spPr>
          <a:xfrm>
            <a:off x="96254" y="0"/>
            <a:ext cx="5582652" cy="4379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B6CB-780B-434C-AAD2-5A075F58B12C}"/>
              </a:ext>
            </a:extLst>
          </p:cNvPr>
          <p:cNvSpPr txBox="1"/>
          <p:nvPr/>
        </p:nvSpPr>
        <p:spPr>
          <a:xfrm>
            <a:off x="513347" y="196112"/>
            <a:ext cx="50452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carloan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CarLoan()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2A475-0792-42AE-BBC0-16CFF7E1D6E5}"/>
              </a:ext>
            </a:extLst>
          </p:cNvPr>
          <p:cNvSpPr/>
          <p:nvPr/>
        </p:nvSpPr>
        <p:spPr>
          <a:xfrm>
            <a:off x="6095999" y="0"/>
            <a:ext cx="5582652" cy="4379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5E4D1-F87F-403C-867B-F1A98054EEB4}"/>
              </a:ext>
            </a:extLst>
          </p:cNvPr>
          <p:cNvSpPr txBox="1"/>
          <p:nvPr/>
        </p:nvSpPr>
        <p:spPr>
          <a:xfrm>
            <a:off x="6364682" y="196111"/>
            <a:ext cx="53139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homeloan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HomeLoan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         	     System.out.println(“</a:t>
            </a:r>
            <a:r>
              <a:rPr lang="en-US" dirty="0" err="1"/>
              <a:t>HomeLoan</a:t>
            </a:r>
            <a:r>
              <a:rPr lang="en-US" dirty="0"/>
              <a:t>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9B97F-A280-459D-A292-8CAD24BADDEC}"/>
              </a:ext>
            </a:extLst>
          </p:cNvPr>
          <p:cNvSpPr txBox="1"/>
          <p:nvPr/>
        </p:nvSpPr>
        <p:spPr>
          <a:xfrm>
            <a:off x="4643843" y="718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1E8CE-92BD-45A4-8230-BCD99FB9D7F5}"/>
              </a:ext>
            </a:extLst>
          </p:cNvPr>
          <p:cNvSpPr txBox="1"/>
          <p:nvPr/>
        </p:nvSpPr>
        <p:spPr>
          <a:xfrm>
            <a:off x="10724148" y="3613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88355-6E6A-4703-AEAD-CC8C4DE058AD}"/>
              </a:ext>
            </a:extLst>
          </p:cNvPr>
          <p:cNvSpPr txBox="1"/>
          <p:nvPr/>
        </p:nvSpPr>
        <p:spPr>
          <a:xfrm>
            <a:off x="213661" y="4720426"/>
            <a:ext cx="5259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@Beforeclass : </a:t>
            </a:r>
            <a:r>
              <a:rPr lang="en-US" dirty="0"/>
              <a:t>// run always ones within before class</a:t>
            </a:r>
          </a:p>
          <a:p>
            <a:endParaRPr lang="en-US" b="1" dirty="0"/>
          </a:p>
          <a:p>
            <a:r>
              <a:rPr lang="en-US" b="1" dirty="0"/>
              <a:t>@Afterclass : </a:t>
            </a:r>
            <a:r>
              <a:rPr lang="en-US" dirty="0"/>
              <a:t>// run always ones within after class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F57E8-580A-448C-8626-E994A579ADB7}"/>
              </a:ext>
            </a:extLst>
          </p:cNvPr>
          <p:cNvSpPr txBox="1"/>
          <p:nvPr/>
        </p:nvSpPr>
        <p:spPr>
          <a:xfrm>
            <a:off x="6364682" y="4720426"/>
            <a:ext cx="5259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@Beforeclass : </a:t>
            </a:r>
            <a:r>
              <a:rPr lang="en-US" dirty="0"/>
              <a:t>// run always ones within before class</a:t>
            </a:r>
          </a:p>
          <a:p>
            <a:endParaRPr lang="en-US" b="1" dirty="0"/>
          </a:p>
          <a:p>
            <a:r>
              <a:rPr lang="en-US" b="1" dirty="0"/>
              <a:t>@Afterclass : </a:t>
            </a:r>
            <a:r>
              <a:rPr lang="en-US" dirty="0"/>
              <a:t>// run always ones within after class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F5816C-8ADC-430D-9C93-29775A3AFDD7}"/>
              </a:ext>
            </a:extLst>
          </p:cNvPr>
          <p:cNvSpPr txBox="1"/>
          <p:nvPr/>
        </p:nvSpPr>
        <p:spPr>
          <a:xfrm>
            <a:off x="1032082" y="5984687"/>
            <a:ext cx="994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Note : </a:t>
            </a:r>
            <a:r>
              <a:rPr lang="en-US" dirty="0">
                <a:highlight>
                  <a:srgbClr val="FFFF00"/>
                </a:highlight>
              </a:rPr>
              <a:t>Here two different @Beforeclass and @Afterclass because scope of these two  annotation within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class only So every class has separated these two annotation.</a:t>
            </a:r>
          </a:p>
        </p:txBody>
      </p:sp>
    </p:spTree>
    <p:extLst>
      <p:ext uri="{BB962C8B-B14F-4D97-AF65-F5344CB8AC3E}">
        <p14:creationId xmlns:p14="http://schemas.microsoft.com/office/powerpoint/2010/main" val="140013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7DC875-673F-468F-A214-B420F364A098}"/>
              </a:ext>
            </a:extLst>
          </p:cNvPr>
          <p:cNvSpPr/>
          <p:nvPr/>
        </p:nvSpPr>
        <p:spPr>
          <a:xfrm>
            <a:off x="96254" y="0"/>
            <a:ext cx="5999746" cy="6661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F54-7429-477E-B478-FC1479ABCA58}"/>
              </a:ext>
            </a:extLst>
          </p:cNvPr>
          <p:cNvSpPr txBox="1"/>
          <p:nvPr/>
        </p:nvSpPr>
        <p:spPr>
          <a:xfrm>
            <a:off x="513347" y="196112"/>
            <a:ext cx="504528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carloan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Carloan()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	@Test</a:t>
            </a:r>
          </a:p>
          <a:p>
            <a:r>
              <a:rPr lang="en-US" dirty="0"/>
              <a:t>	public void Carloan1()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73D04-3570-46C6-B000-3F788A2B9777}"/>
              </a:ext>
            </a:extLst>
          </p:cNvPr>
          <p:cNvSpPr txBox="1"/>
          <p:nvPr/>
        </p:nvSpPr>
        <p:spPr>
          <a:xfrm>
            <a:off x="6830082" y="1784539"/>
            <a:ext cx="484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@Beforemethod : </a:t>
            </a:r>
            <a:r>
              <a:rPr lang="en-US" dirty="0"/>
              <a:t>run always before test So here</a:t>
            </a:r>
          </a:p>
          <a:p>
            <a:r>
              <a:rPr lang="en-US" dirty="0"/>
              <a:t>Two test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carloan1</a:t>
            </a:r>
            <a:r>
              <a:rPr lang="en-US" dirty="0"/>
              <a:t> run two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98B29-8A39-42B4-96DE-C08322CD01A4}"/>
              </a:ext>
            </a:extLst>
          </p:cNvPr>
          <p:cNvSpPr txBox="1"/>
          <p:nvPr/>
        </p:nvSpPr>
        <p:spPr>
          <a:xfrm>
            <a:off x="6830082" y="4474767"/>
            <a:ext cx="447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@Aftermethod : </a:t>
            </a:r>
            <a:r>
              <a:rPr lang="en-US" dirty="0"/>
              <a:t>run always after test So here</a:t>
            </a:r>
          </a:p>
          <a:p>
            <a:r>
              <a:rPr lang="en-US" dirty="0"/>
              <a:t>Two test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carloan1</a:t>
            </a:r>
            <a:r>
              <a:rPr lang="en-US" dirty="0"/>
              <a:t> run two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99A51-1F3E-4AB1-A27E-69992D56E3FF}"/>
              </a:ext>
            </a:extLst>
          </p:cNvPr>
          <p:cNvSpPr txBox="1"/>
          <p:nvPr/>
        </p:nvSpPr>
        <p:spPr>
          <a:xfrm>
            <a:off x="6096000" y="2966101"/>
            <a:ext cx="599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Note : </a:t>
            </a:r>
            <a:r>
              <a:rPr lang="en-US" dirty="0">
                <a:highlight>
                  <a:srgbClr val="FFFF00"/>
                </a:highlight>
              </a:rPr>
              <a:t>@BeforeMethod and @AfterMethod scope of these two  annotation within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class only So every class has separated these two annotation.</a:t>
            </a:r>
          </a:p>
        </p:txBody>
      </p:sp>
    </p:spTree>
    <p:extLst>
      <p:ext uri="{BB962C8B-B14F-4D97-AF65-F5344CB8AC3E}">
        <p14:creationId xmlns:p14="http://schemas.microsoft.com/office/powerpoint/2010/main" val="280471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3CD74-9F4D-4864-9A4A-384E9E60062D}"/>
              </a:ext>
            </a:extLst>
          </p:cNvPr>
          <p:cNvSpPr txBox="1"/>
          <p:nvPr/>
        </p:nvSpPr>
        <p:spPr>
          <a:xfrm>
            <a:off x="401051" y="497306"/>
            <a:ext cx="47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TestNG @annotation Example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A62F8-82B0-41E4-8101-0DF425FE7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1" y="1831337"/>
            <a:ext cx="6527587" cy="37407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D4689B-81A2-4532-93FB-FE8F41E8621E}"/>
              </a:ext>
            </a:extLst>
          </p:cNvPr>
          <p:cNvSpPr/>
          <p:nvPr/>
        </p:nvSpPr>
        <p:spPr>
          <a:xfrm rot="10800000">
            <a:off x="8398042" y="2504390"/>
            <a:ext cx="2743002" cy="14798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CAEB-E3BA-4195-8A14-EA01C1680AF8}"/>
              </a:ext>
            </a:extLst>
          </p:cNvPr>
          <p:cNvSpPr txBox="1"/>
          <p:nvPr/>
        </p:nvSpPr>
        <p:spPr>
          <a:xfrm>
            <a:off x="8742948" y="3059667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Structure of Project</a:t>
            </a:r>
          </a:p>
        </p:txBody>
      </p:sp>
    </p:spTree>
    <p:extLst>
      <p:ext uri="{BB962C8B-B14F-4D97-AF65-F5344CB8AC3E}">
        <p14:creationId xmlns:p14="http://schemas.microsoft.com/office/powerpoint/2010/main" val="18482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AEFE0-A34B-4517-8015-B7E28C57283B}"/>
              </a:ext>
            </a:extLst>
          </p:cNvPr>
          <p:cNvSpPr txBox="1"/>
          <p:nvPr/>
        </p:nvSpPr>
        <p:spPr>
          <a:xfrm>
            <a:off x="336884" y="272716"/>
            <a:ext cx="175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testng.xml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46012-679E-4560-99E2-1FD49FB5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066329"/>
            <a:ext cx="7748337" cy="52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26A624-C4B4-4578-80C7-3FF7BA77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60" y="31801"/>
            <a:ext cx="8906726" cy="6778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C1A6A-756E-43DA-816B-D55CE6B820B8}"/>
              </a:ext>
            </a:extLst>
          </p:cNvPr>
          <p:cNvSpPr txBox="1"/>
          <p:nvPr/>
        </p:nvSpPr>
        <p:spPr>
          <a:xfrm>
            <a:off x="336884" y="272716"/>
            <a:ext cx="2242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testbase.class</a:t>
            </a:r>
          </a:p>
        </p:txBody>
      </p:sp>
    </p:spTree>
    <p:extLst>
      <p:ext uri="{BB962C8B-B14F-4D97-AF65-F5344CB8AC3E}">
        <p14:creationId xmlns:p14="http://schemas.microsoft.com/office/powerpoint/2010/main" val="1509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14BDB-EB07-472C-A851-65B493B21C03}"/>
              </a:ext>
            </a:extLst>
          </p:cNvPr>
          <p:cNvSpPr txBox="1"/>
          <p:nvPr/>
        </p:nvSpPr>
        <p:spPr>
          <a:xfrm>
            <a:off x="336884" y="272716"/>
            <a:ext cx="2088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carloan.class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107E8-C5FA-48AC-A0FF-46A8116A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27" y="0"/>
            <a:ext cx="7717336" cy="370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26806-3701-474C-B722-5B4BFEC5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8" y="3705726"/>
            <a:ext cx="8015707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1948</Words>
  <Application>Microsoft Office PowerPoint</Application>
  <PresentationFormat>Widescreen</PresentationFormat>
  <Paragraphs>348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35</cp:revision>
  <dcterms:created xsi:type="dcterms:W3CDTF">2020-09-16T06:01:19Z</dcterms:created>
  <dcterms:modified xsi:type="dcterms:W3CDTF">2020-09-20T10:28:35Z</dcterms:modified>
</cp:coreProperties>
</file>