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D5DA3-B962-44FF-BE30-903B40D35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94F09-2E4A-45E3-B6A2-9D02B3148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7DDD1-E45C-4237-B97D-324B2C6D9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2E2B-2B11-4DC1-8303-B1A37CDD5B7C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F6EF1-B0D8-4CC3-9230-CE971CB12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A90B3-0949-48E6-A3CD-34C3C6404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421A-D3B2-42E6-9131-F0123822F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77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87092-03BE-439E-BFCE-EAAEDC1F9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0CB69-1D75-4F5B-AAE0-49E96491F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DF459-93FA-45A5-B77F-7A81137BD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2E2B-2B11-4DC1-8303-B1A37CDD5B7C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A0D04-5496-41E0-A44F-70AC895F8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65936-2467-413F-B5B0-CB78B9DE6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421A-D3B2-42E6-9131-F0123822F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3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D96294-74DB-4149-A9F7-BAEA3CCB8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2B4B7-0EF8-4A22-B49B-7B1593113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050D6-F5E6-4197-92DE-EFCC58C1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2E2B-2B11-4DC1-8303-B1A37CDD5B7C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6ACCC-D3F9-4727-8771-FDC317948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71617-9BD8-4F54-B0AA-742621EB6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421A-D3B2-42E6-9131-F0123822F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8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133A-D5DA-4E9C-AEB2-4BEF692DA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2CD90-24A7-4B4B-8A86-30D149E7F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76394-198A-4F05-8175-2EA44679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2E2B-2B11-4DC1-8303-B1A37CDD5B7C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CA178-8E04-4F54-8F90-89682D895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2DE8A-3B94-4BF6-8DD7-77CB31E58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421A-D3B2-42E6-9131-F0123822F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2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1C9CE-5B73-48B6-9D5D-AE18BAA1A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6B645-2672-4C46-A468-FC62F2BB3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5CDAC-585F-45A1-B979-CC397CC14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2E2B-2B11-4DC1-8303-B1A37CDD5B7C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A10C5-080F-43D3-B07D-6D62E792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A75CD-6776-4339-BA69-5CBB473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421A-D3B2-42E6-9131-F0123822F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8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463C1-FB4D-4F18-9ED8-F58613AA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30639-74E3-481F-A57D-8AA1108E9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3E6F2-794A-4FA4-874D-BBC52E369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1913A-55B9-4E55-A6D8-2738166D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2E2B-2B11-4DC1-8303-B1A37CDD5B7C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99151-3AD5-4534-A7D5-2D4CA1CB6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117DB-76BE-4256-834A-ADEF06155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421A-D3B2-42E6-9131-F0123822F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2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7ACFC-BF76-4C37-B5B5-A7EC0DA4E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0EFC4-E086-430C-AE41-26E58D2D4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C8000-0A0C-4112-A6D8-29BF5A0E2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B4BF9D-D1E4-4265-92E2-0C6D5F3BCC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2A3FF2-98DD-4A97-A084-991DC059D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013F7C-224D-47BE-8A7B-C860790C6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2E2B-2B11-4DC1-8303-B1A37CDD5B7C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CCCC3A-8F26-4BFA-83E5-67FDA1E63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64C30-5FDF-48DC-BDCF-1179B0B76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421A-D3B2-42E6-9131-F0123822F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0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B9FA6-F95A-498B-8356-55241650A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2E125-5A35-4F75-8B4E-7621348D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2E2B-2B11-4DC1-8303-B1A37CDD5B7C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EF7A8-8E7C-4B65-8740-1721DE674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0C293-D974-446F-BD28-7276FA796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421A-D3B2-42E6-9131-F0123822F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87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1CD979-3683-40EE-84B6-8B81CE057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2E2B-2B11-4DC1-8303-B1A37CDD5B7C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EFCEED-8F75-4BF4-9F56-80D80925A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4C6D8-DF8A-4F85-ACE0-13C87D817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421A-D3B2-42E6-9131-F0123822F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FCF81-AD1F-49B3-8F52-AA0DB7D9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55456-5001-463A-BDF8-2C4D8369E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614CC-D593-4366-A55A-9BF9B1EC9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4F948-F0AB-4FEA-8B65-148499818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2E2B-2B11-4DC1-8303-B1A37CDD5B7C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E7398-F3B2-4A41-B4CB-2D664C3AF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F1F47-AB0F-404D-9138-9211F3351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421A-D3B2-42E6-9131-F0123822F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0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E2776-7312-4CE1-BBA4-097E0BF95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BEA3B9-EFDF-4804-BD3C-EF396AF38C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ED73D-8A39-49FF-A382-E090EA88C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83897-DEAD-4F16-8A5C-44065CBD2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2E2B-2B11-4DC1-8303-B1A37CDD5B7C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9D71A-04F9-4534-BB30-F62CC2DFF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F9DDF-6151-45A8-8BE7-BEEE1F95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421A-D3B2-42E6-9131-F0123822F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EB3EE7-BC6A-4B9B-921D-5AFADB9B1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1B6B5-941D-40BB-930D-32D703F17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5982B-C07D-4C9F-B7B7-FA4F4D3C3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92E2B-2B11-4DC1-8303-B1A37CDD5B7C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A55E4-86FC-4154-B972-DB72BB801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A8A9D-9482-4966-8AAE-06001A3D1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A421A-D3B2-42E6-9131-F0123822F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5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8E1E8E-E5D4-4251-B3DE-3CCF2C53AD8E}"/>
              </a:ext>
            </a:extLst>
          </p:cNvPr>
          <p:cNvSpPr txBox="1"/>
          <p:nvPr/>
        </p:nvSpPr>
        <p:spPr>
          <a:xfrm>
            <a:off x="539646" y="434715"/>
            <a:ext cx="10907217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Deployment : time consuming</a:t>
            </a:r>
          </a:p>
          <a:p>
            <a:r>
              <a:rPr lang="en-US" dirty="0"/>
              <a:t>Version maintain easy</a:t>
            </a:r>
          </a:p>
          <a:p>
            <a:r>
              <a:rPr lang="en-US" dirty="0"/>
              <a:t>Log fetching</a:t>
            </a:r>
          </a:p>
          <a:p>
            <a:r>
              <a:rPr lang="en-US" dirty="0"/>
              <a:t>0 downtime while deployment : </a:t>
            </a:r>
            <a:r>
              <a:rPr lang="en-US" dirty="0" err="1"/>
              <a:t>kubernet</a:t>
            </a:r>
            <a:r>
              <a:rPr lang="en-US" dirty="0"/>
              <a:t> replica set : single application…rolling update </a:t>
            </a:r>
          </a:p>
          <a:p>
            <a:r>
              <a:rPr lang="en-US" dirty="0"/>
              <a:t>Multi-tire application : </a:t>
            </a:r>
            <a:r>
              <a:rPr lang="en-US" dirty="0" err="1"/>
              <a:t>mysql</a:t>
            </a:r>
            <a:r>
              <a:rPr lang="en-US" dirty="0"/>
              <a:t> database resource utilization is better</a:t>
            </a:r>
          </a:p>
          <a:p>
            <a:r>
              <a:rPr lang="en-US" dirty="0"/>
              <a:t>Ansible : play book </a:t>
            </a:r>
            <a:r>
              <a:rPr lang="en-US" dirty="0" err="1"/>
              <a:t>yml</a:t>
            </a:r>
            <a:r>
              <a:rPr lang="en-US" dirty="0"/>
              <a:t> file – </a:t>
            </a:r>
            <a:r>
              <a:rPr lang="en-US" dirty="0" err="1"/>
              <a:t>vm</a:t>
            </a:r>
            <a:r>
              <a:rPr lang="en-US" dirty="0"/>
              <a:t> creation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Monitor : Nagios organization to identify specific issues of specific releases </a:t>
            </a:r>
            <a:r>
              <a:rPr lang="en-US" dirty="0" err="1"/>
              <a:t>nd</a:t>
            </a:r>
            <a:r>
              <a:rPr lang="en-US" dirty="0"/>
              <a:t> understand the impact on end users</a:t>
            </a:r>
          </a:p>
          <a:p>
            <a:r>
              <a:rPr lang="en-US" dirty="0"/>
              <a:t>Deploy : Docker, puppet, Ansible</a:t>
            </a:r>
          </a:p>
          <a:p>
            <a:r>
              <a:rPr lang="en-US" dirty="0"/>
              <a:t>Code : git</a:t>
            </a:r>
          </a:p>
          <a:p>
            <a:r>
              <a:rPr lang="en-US" dirty="0"/>
              <a:t>Build : </a:t>
            </a:r>
            <a:r>
              <a:rPr lang="en-US" dirty="0" err="1"/>
              <a:t>maven,graddle</a:t>
            </a:r>
            <a:endParaRPr lang="en-US" dirty="0"/>
          </a:p>
          <a:p>
            <a:r>
              <a:rPr lang="en-US" dirty="0"/>
              <a:t>Test: </a:t>
            </a:r>
            <a:r>
              <a:rPr lang="en-US" dirty="0" err="1"/>
              <a:t>Selinium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Plan the procedure</a:t>
            </a:r>
          </a:p>
          <a:p>
            <a:r>
              <a:rPr lang="en-US" dirty="0"/>
              <a:t>Write codes for functionality</a:t>
            </a:r>
          </a:p>
          <a:p>
            <a:r>
              <a:rPr lang="en-US" dirty="0"/>
              <a:t>Make the codes executable</a:t>
            </a:r>
          </a:p>
          <a:p>
            <a:r>
              <a:rPr lang="en-US" dirty="0"/>
              <a:t>Run test</a:t>
            </a:r>
          </a:p>
          <a:p>
            <a:r>
              <a:rPr lang="en-US" dirty="0"/>
              <a:t>Run software on client system</a:t>
            </a:r>
          </a:p>
          <a:p>
            <a:r>
              <a:rPr lang="en-US" dirty="0"/>
              <a:t>Monitor the working of the software and give feedback</a:t>
            </a:r>
          </a:p>
        </p:txBody>
      </p:sp>
    </p:spTree>
    <p:extLst>
      <p:ext uri="{BB962C8B-B14F-4D97-AF65-F5344CB8AC3E}">
        <p14:creationId xmlns:p14="http://schemas.microsoft.com/office/powerpoint/2010/main" val="3911281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96A38A-03B5-406B-98AE-D5598FE4B8B8}"/>
              </a:ext>
            </a:extLst>
          </p:cNvPr>
          <p:cNvSpPr/>
          <p:nvPr/>
        </p:nvSpPr>
        <p:spPr>
          <a:xfrm>
            <a:off x="774167" y="636046"/>
            <a:ext cx="4557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Challenges, impact, outcomes, and solutions.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E4157E-0EB6-4C86-9A21-0FFCEEAD4358}"/>
              </a:ext>
            </a:extLst>
          </p:cNvPr>
          <p:cNvSpPr/>
          <p:nvPr/>
        </p:nvSpPr>
        <p:spPr>
          <a:xfrm>
            <a:off x="339452" y="2551837"/>
            <a:ext cx="111879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ForoSans-Light"/>
              </a:rPr>
              <a:t>Tight deadlines and research schedules : </a:t>
            </a:r>
            <a:r>
              <a:rPr lang="en-US" dirty="0"/>
              <a:t>shorter sprint cycles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ForoSans-Light"/>
            </a:endParaRP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ForoSans-Light"/>
              </a:rPr>
              <a:t>Poor communication across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ForoSans-Light"/>
              </a:rPr>
              <a:t>teams:</a:t>
            </a:r>
            <a:r>
              <a:rPr lang="en-US" dirty="0" err="1"/>
              <a:t>both</a:t>
            </a:r>
            <a:r>
              <a:rPr lang="en-US" dirty="0"/>
              <a:t> product-specific as well as the overall business, can lead to revisions and considerable deployment delays.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ForoSans-Light"/>
            </a:endParaRP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ForoSans-Light"/>
              </a:rPr>
              <a:t>Infrastructure cost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ForoSans-Light"/>
              </a:rPr>
              <a:t>Poor testing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ForoSans-Light"/>
              </a:rPr>
              <a:t>Open source confusion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ForoSans-Light"/>
              </a:rPr>
              <a:t>Over reliance on automation</a:t>
            </a:r>
          </a:p>
        </p:txBody>
      </p:sp>
    </p:spTree>
    <p:extLst>
      <p:ext uri="{BB962C8B-B14F-4D97-AF65-F5344CB8AC3E}">
        <p14:creationId xmlns:p14="http://schemas.microsoft.com/office/powerpoint/2010/main" val="176430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211A35-6CBB-4E84-A078-126CFCF0EE8F}"/>
              </a:ext>
            </a:extLst>
          </p:cNvPr>
          <p:cNvSpPr txBox="1"/>
          <p:nvPr/>
        </p:nvSpPr>
        <p:spPr>
          <a:xfrm>
            <a:off x="749509" y="479685"/>
            <a:ext cx="818224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Waterfall model</a:t>
            </a:r>
          </a:p>
          <a:p>
            <a:endParaRPr lang="en-US" dirty="0"/>
          </a:p>
          <a:p>
            <a:r>
              <a:rPr lang="en-US" dirty="0"/>
              <a:t>Requirement : programmers accepts the client req and analyze</a:t>
            </a:r>
          </a:p>
          <a:p>
            <a:r>
              <a:rPr lang="en-US" dirty="0"/>
              <a:t>Design : programmer then comes up project plan and design architecture</a:t>
            </a:r>
          </a:p>
          <a:p>
            <a:r>
              <a:rPr lang="en-US" dirty="0"/>
              <a:t>Development : programmers code the application as per project plan and design</a:t>
            </a:r>
          </a:p>
          <a:p>
            <a:r>
              <a:rPr lang="en-US" dirty="0"/>
              <a:t>Testing: testing ensures the application is error free and meets the requirements</a:t>
            </a:r>
          </a:p>
          <a:p>
            <a:r>
              <a:rPr lang="en-US" dirty="0"/>
              <a:t>Maintains : After application is delivered the operation team maintain the application</a:t>
            </a:r>
          </a:p>
          <a:p>
            <a:endParaRPr lang="en-US" dirty="0"/>
          </a:p>
          <a:p>
            <a:r>
              <a:rPr lang="en-US" dirty="0"/>
              <a:t>Disadvantage : Any new </a:t>
            </a:r>
            <a:r>
              <a:rPr lang="en-US" dirty="0" err="1"/>
              <a:t>requ</a:t>
            </a:r>
            <a:r>
              <a:rPr lang="en-US" dirty="0"/>
              <a:t> from client will restart the development cycle</a:t>
            </a:r>
          </a:p>
          <a:p>
            <a:r>
              <a:rPr lang="en-US" dirty="0"/>
              <a:t>If client is unhappy with the product the entire project cycle is </a:t>
            </a:r>
            <a:r>
              <a:rPr lang="en-US" dirty="0" err="1"/>
              <a:t>restartd</a:t>
            </a:r>
            <a:endParaRPr lang="en-US" dirty="0"/>
          </a:p>
          <a:p>
            <a:endParaRPr lang="en-US" dirty="0"/>
          </a:p>
          <a:p>
            <a:r>
              <a:rPr lang="en-US" dirty="0"/>
              <a:t>Using water fall model</a:t>
            </a:r>
          </a:p>
          <a:p>
            <a:r>
              <a:rPr lang="en-US" dirty="0"/>
              <a:t>Client requirements cannot be understood at once </a:t>
            </a:r>
          </a:p>
          <a:p>
            <a:r>
              <a:rPr lang="en-US" dirty="0"/>
              <a:t>It is very expensive to make changes during the end of the project</a:t>
            </a:r>
          </a:p>
          <a:p>
            <a:r>
              <a:rPr lang="en-US" dirty="0"/>
              <a:t>Software must be delivered faster and with less resources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28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15B2CD-26C7-40A2-9D69-B77467E03A55}"/>
              </a:ext>
            </a:extLst>
          </p:cNvPr>
          <p:cNvSpPr txBox="1"/>
          <p:nvPr/>
        </p:nvSpPr>
        <p:spPr>
          <a:xfrm>
            <a:off x="749509" y="479685"/>
            <a:ext cx="1092042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Agile Model</a:t>
            </a:r>
          </a:p>
          <a:p>
            <a:endParaRPr lang="en-US" dirty="0"/>
          </a:p>
          <a:p>
            <a:r>
              <a:rPr lang="en-US" dirty="0"/>
              <a:t>Client send the requirement to programmer</a:t>
            </a:r>
          </a:p>
          <a:p>
            <a:r>
              <a:rPr lang="en-US" dirty="0"/>
              <a:t>Programmer create prototype of the application : feedback from client</a:t>
            </a:r>
          </a:p>
          <a:p>
            <a:r>
              <a:rPr lang="en-US" dirty="0"/>
              <a:t>Client provides feedback and list of changes to be made</a:t>
            </a:r>
          </a:p>
          <a:p>
            <a:r>
              <a:rPr lang="en-US" dirty="0"/>
              <a:t>Plan</a:t>
            </a:r>
          </a:p>
          <a:p>
            <a:r>
              <a:rPr lang="en-US" dirty="0"/>
              <a:t>Code</a:t>
            </a:r>
          </a:p>
          <a:p>
            <a:r>
              <a:rPr lang="en-US" dirty="0"/>
              <a:t>Test</a:t>
            </a:r>
          </a:p>
          <a:p>
            <a:r>
              <a:rPr lang="en-US" dirty="0"/>
              <a:t>Review</a:t>
            </a:r>
          </a:p>
          <a:p>
            <a:r>
              <a:rPr lang="en-US" dirty="0"/>
              <a:t>Sprint of 2 week</a:t>
            </a:r>
          </a:p>
          <a:p>
            <a:endParaRPr lang="en-US" dirty="0"/>
          </a:p>
          <a:p>
            <a:r>
              <a:rPr lang="en-US" dirty="0"/>
              <a:t>Disadvantages : </a:t>
            </a:r>
          </a:p>
          <a:p>
            <a:r>
              <a:rPr lang="en-US" dirty="0"/>
              <a:t>The product gets tested only on developer computers and not production system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Developers submit the product to operation team for deployment</a:t>
            </a:r>
          </a:p>
          <a:p>
            <a:r>
              <a:rPr lang="en-US" dirty="0"/>
              <a:t>When the product fail in production servers the operation team are </a:t>
            </a:r>
            <a:r>
              <a:rPr lang="en-US" dirty="0" err="1"/>
              <a:t>cluless</a:t>
            </a:r>
            <a:r>
              <a:rPr lang="en-US" dirty="0"/>
              <a:t> and send product back to the dev team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339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365F0C-EBF0-4E8A-A37C-2FEC3CF1FBF2}"/>
              </a:ext>
            </a:extLst>
          </p:cNvPr>
          <p:cNvSpPr txBox="1"/>
          <p:nvPr/>
        </p:nvSpPr>
        <p:spPr>
          <a:xfrm>
            <a:off x="749509" y="479685"/>
            <a:ext cx="839358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Devops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Evaloution</a:t>
            </a:r>
            <a:r>
              <a:rPr lang="en-US" dirty="0"/>
              <a:t> from agile model</a:t>
            </a:r>
          </a:p>
          <a:p>
            <a:r>
              <a:rPr lang="en-US" dirty="0"/>
              <a:t>Agile addressed the gap between clients and developers</a:t>
            </a:r>
          </a:p>
          <a:p>
            <a:r>
              <a:rPr lang="en-US" dirty="0" err="1"/>
              <a:t>Devops</a:t>
            </a:r>
            <a:r>
              <a:rPr lang="en-US" dirty="0"/>
              <a:t> addressed the gap between developers and operation</a:t>
            </a:r>
          </a:p>
          <a:p>
            <a:endParaRPr lang="en-US" dirty="0"/>
          </a:p>
          <a:p>
            <a:r>
              <a:rPr lang="en-US" dirty="0"/>
              <a:t>Operation team will monitor the application and provide relevant feedback to dev team</a:t>
            </a:r>
          </a:p>
          <a:p>
            <a:endParaRPr lang="en-US" dirty="0"/>
          </a:p>
          <a:p>
            <a:r>
              <a:rPr lang="en-US" dirty="0"/>
              <a:t>Time taken to create and deliver software is reduced</a:t>
            </a:r>
          </a:p>
          <a:p>
            <a:r>
              <a:rPr lang="en-US" dirty="0"/>
              <a:t>Complexity of maintain an application is reduced</a:t>
            </a:r>
          </a:p>
          <a:p>
            <a:r>
              <a:rPr lang="en-US" dirty="0"/>
              <a:t>Improved collaboration between developers </a:t>
            </a:r>
            <a:r>
              <a:rPr lang="en-US"/>
              <a:t>and operation team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141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409</Words>
  <Application>Microsoft Office PowerPoint</Application>
  <PresentationFormat>Widescreen</PresentationFormat>
  <Paragraphs>73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ForoSans-Light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Bhosale</dc:creator>
  <cp:lastModifiedBy>Rohit Bhosale</cp:lastModifiedBy>
  <cp:revision>6</cp:revision>
  <dcterms:created xsi:type="dcterms:W3CDTF">2020-07-13T10:32:32Z</dcterms:created>
  <dcterms:modified xsi:type="dcterms:W3CDTF">2020-07-13T11:25:03Z</dcterms:modified>
</cp:coreProperties>
</file>