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7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B85A-D155-437B-A2E0-AC88E828FBD7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A1C3-37EE-4EAC-9C5E-D7CF683B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List, Tuple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3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465"/>
            <a:ext cx="10515600" cy="5852498"/>
          </a:xfrm>
        </p:spPr>
        <p:txBody>
          <a:bodyPr/>
          <a:lstStyle/>
          <a:p>
            <a:r>
              <a:rPr lang="en-US" dirty="0" smtClean="0"/>
              <a:t>.clear</a:t>
            </a:r>
            <a:r>
              <a:rPr lang="en-US" dirty="0"/>
              <a:t>()	Remove all items form the dictionary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.get(key)</a:t>
            </a:r>
            <a:r>
              <a:rPr lang="en-US" dirty="0"/>
              <a:t>	Return the value of key. If key </a:t>
            </a:r>
            <a:r>
              <a:rPr lang="en-US" dirty="0" smtClean="0"/>
              <a:t>does not </a:t>
            </a:r>
            <a:r>
              <a:rPr lang="en-US" dirty="0"/>
              <a:t>exit, return 	</a:t>
            </a:r>
            <a:r>
              <a:rPr lang="en-US" dirty="0" smtClean="0"/>
              <a:t>		(defaults </a:t>
            </a:r>
            <a:r>
              <a:rPr lang="en-US" dirty="0"/>
              <a:t>to None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94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01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142"/>
            <a:ext cx="10515600" cy="5265174"/>
          </a:xfrm>
        </p:spPr>
        <p:txBody>
          <a:bodyPr>
            <a:normAutofit/>
          </a:bodyPr>
          <a:lstStyle/>
          <a:p>
            <a:r>
              <a:rPr lang="en-US" dirty="0"/>
              <a:t>The list is a most versatile </a:t>
            </a:r>
            <a:r>
              <a:rPr lang="en-US" dirty="0" err="1"/>
              <a:t>datatype</a:t>
            </a:r>
            <a:r>
              <a:rPr lang="en-US" dirty="0"/>
              <a:t> available in Python which can be written as a list of comma-separated values (items) between square brackets. </a:t>
            </a:r>
            <a:endParaRPr lang="en-US" dirty="0" smtClean="0"/>
          </a:p>
          <a:p>
            <a:r>
              <a:rPr lang="en-US" dirty="0" smtClean="0"/>
              <a:t>List can contain any type of variable, be it numbers, letters, strings and even nested list and they contain as many as variables as we want</a:t>
            </a:r>
          </a:p>
          <a:p>
            <a:r>
              <a:rPr lang="en-US" dirty="0" smtClean="0"/>
              <a:t>Similar </a:t>
            </a:r>
            <a:r>
              <a:rPr lang="en-US" smtClean="0"/>
              <a:t>to </a:t>
            </a:r>
            <a:r>
              <a:rPr lang="en-US" smtClean="0"/>
              <a:t>string</a:t>
            </a:r>
            <a:r>
              <a:rPr lang="en-US" smtClean="0"/>
              <a:t> </a:t>
            </a:r>
            <a:r>
              <a:rPr lang="en-US" dirty="0" smtClean="0"/>
              <a:t>indices, list indices start at 0, and lists can be sliced, concatenated and so on.</a:t>
            </a:r>
          </a:p>
          <a:p>
            <a:r>
              <a:rPr lang="en-US" dirty="0" smtClean="0"/>
              <a:t>List fall under sequential </a:t>
            </a:r>
            <a:r>
              <a:rPr lang="en-US" dirty="0" err="1" smtClean="0"/>
              <a:t>datatype</a:t>
            </a:r>
            <a:r>
              <a:rPr lang="en-US" dirty="0" smtClean="0"/>
              <a:t> in python</a:t>
            </a:r>
          </a:p>
          <a:p>
            <a:r>
              <a:rPr lang="en-US" dirty="0" smtClean="0"/>
              <a:t>ex. list1 = ['physics', 'chemistry', 1997, 2000];</a:t>
            </a:r>
          </a:p>
          <a:p>
            <a:r>
              <a:rPr lang="en-US" dirty="0" smtClean="0"/>
              <a:t>list2 = [1, 2, 3, 4, 5 ];</a:t>
            </a:r>
          </a:p>
          <a:p>
            <a:r>
              <a:rPr lang="en-US" dirty="0" smtClean="0"/>
              <a:t>list3 = ["a", "b", "c", "d"]</a:t>
            </a:r>
          </a:p>
        </p:txBody>
      </p:sp>
    </p:spTree>
    <p:extLst>
      <p:ext uri="{BB962C8B-B14F-4D97-AF65-F5344CB8AC3E}">
        <p14:creationId xmlns:p14="http://schemas.microsoft.com/office/powerpoint/2010/main" val="312037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716"/>
            <a:ext cx="10515600" cy="6135329"/>
          </a:xfrm>
        </p:spPr>
        <p:txBody>
          <a:bodyPr>
            <a:normAutofit/>
          </a:bodyPr>
          <a:lstStyle/>
          <a:p>
            <a:r>
              <a:rPr lang="en-US" b="1" dirty="0" smtClean="0"/>
              <a:t>.insert()</a:t>
            </a:r>
          </a:p>
          <a:p>
            <a:pPr marL="0" indent="0">
              <a:buNone/>
            </a:pPr>
            <a:r>
              <a:rPr lang="en-US" dirty="0" smtClean="0"/>
              <a:t>for addition of element at the desired position, insert() method is used.</a:t>
            </a:r>
          </a:p>
          <a:p>
            <a:pPr marL="0" indent="0">
              <a:buNone/>
            </a:pPr>
            <a:r>
              <a:rPr lang="en-US" dirty="0" smtClean="0"/>
              <a:t>insert() method requires two arguments(position, value)</a:t>
            </a:r>
          </a:p>
          <a:p>
            <a:r>
              <a:rPr lang="en-US" b="1" dirty="0" smtClean="0"/>
              <a:t>.append(): </a:t>
            </a:r>
          </a:p>
          <a:p>
            <a:pPr marL="0" indent="0">
              <a:buNone/>
            </a:pPr>
            <a:r>
              <a:rPr lang="en-US" dirty="0" smtClean="0"/>
              <a:t>method </a:t>
            </a:r>
            <a:r>
              <a:rPr lang="en-US" dirty="0"/>
              <a:t>only works for addition of elements at the end of the </a:t>
            </a:r>
            <a:r>
              <a:rPr lang="en-US" dirty="0" smtClean="0"/>
              <a:t>List. </a:t>
            </a:r>
            <a:r>
              <a:rPr lang="en-US" dirty="0"/>
              <a:t>takes only one argument</a:t>
            </a:r>
            <a:r>
              <a:rPr lang="en-US" dirty="0" smtClean="0"/>
              <a:t>,</a:t>
            </a:r>
          </a:p>
          <a:p>
            <a:r>
              <a:rPr lang="en-US" b="1" dirty="0" smtClean="0"/>
              <a:t>.extend()</a:t>
            </a:r>
          </a:p>
          <a:p>
            <a:pPr marL="0" indent="0">
              <a:buNone/>
            </a:pPr>
            <a:r>
              <a:rPr lang="en-US" dirty="0" smtClean="0"/>
              <a:t>this method is used to add multiple elements at the same time at the end of the list.</a:t>
            </a:r>
          </a:p>
          <a:p>
            <a:pPr marL="0" indent="0">
              <a:buNone/>
            </a:pPr>
            <a:r>
              <a:rPr lang="en-US" dirty="0" smtClean="0"/>
              <a:t>Ex. a=[1,2,3,4] 	b=[5,6,7]</a:t>
            </a:r>
          </a:p>
          <a:p>
            <a:pPr marL="0" indent="0">
              <a:buNone/>
            </a:pPr>
            <a:r>
              <a:rPr lang="en-US" dirty="0" err="1" smtClean="0"/>
              <a:t>a.extend</a:t>
            </a:r>
            <a:r>
              <a:rPr lang="en-US" dirty="0" smtClean="0"/>
              <a:t>(b)</a:t>
            </a:r>
          </a:p>
          <a:p>
            <a:pPr marL="0" indent="0">
              <a:buNone/>
            </a:pPr>
            <a:r>
              <a:rPr lang="en-US" dirty="0" smtClean="0"/>
              <a:t>OP: [1, 2, 3, 4, 5, 6, 7]</a:t>
            </a:r>
          </a:p>
        </p:txBody>
      </p:sp>
    </p:spTree>
    <p:extLst>
      <p:ext uri="{BB962C8B-B14F-4D97-AF65-F5344CB8AC3E}">
        <p14:creationId xmlns:p14="http://schemas.microsoft.com/office/powerpoint/2010/main" val="1278633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6"/>
            <a:ext cx="10515600" cy="6651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A string is an </a:t>
            </a:r>
            <a:r>
              <a:rPr lang="en-US" sz="2400" b="1" dirty="0" err="1" smtClean="0"/>
              <a:t>iterable</a:t>
            </a:r>
            <a:r>
              <a:rPr lang="en-US" sz="2400" b="1" dirty="0" smtClean="0"/>
              <a:t>, so if you extend a list with a string, you’ll append each character as you iterate over the string.</a:t>
            </a:r>
          </a:p>
          <a:p>
            <a:pPr marL="0" indent="0">
              <a:buNone/>
            </a:pPr>
            <a:r>
              <a:rPr lang="en-US" sz="2400" dirty="0" err="1" smtClean="0"/>
              <a:t>a.extend</a:t>
            </a:r>
            <a:r>
              <a:rPr lang="en-US" sz="2400" dirty="0" smtClean="0"/>
              <a:t>('python')</a:t>
            </a:r>
          </a:p>
          <a:p>
            <a:pPr marL="0" indent="0">
              <a:buNone/>
            </a:pPr>
            <a:r>
              <a:rPr lang="en-US" sz="2400" dirty="0" smtClean="0"/>
              <a:t>OP: [1, 2, 3, 4, 5, 6, 7, 'p', 'y', 't', 'h', 'o', 'n']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How to access sub list</a:t>
            </a:r>
            <a:r>
              <a:rPr lang="en-US" sz="2400" dirty="0" smtClean="0"/>
              <a:t> a= [[1,2], [3,4]]</a:t>
            </a:r>
          </a:p>
          <a:p>
            <a:pPr marL="0" indent="0">
              <a:buNone/>
            </a:pPr>
            <a:r>
              <a:rPr lang="en-US" sz="2400" dirty="0"/>
              <a:t>a[0][0</a:t>
            </a:r>
            <a:r>
              <a:rPr lang="en-US" sz="2400" dirty="0" smtClean="0"/>
              <a:t>]=1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.index(): </a:t>
            </a:r>
            <a:r>
              <a:rPr lang="en-US" sz="2400" dirty="0"/>
              <a:t>The index() method returns the index of the element in the list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a</a:t>
            </a:r>
            <a:r>
              <a:rPr lang="en-US" sz="2400" dirty="0"/>
              <a:t>=[</a:t>
            </a:r>
            <a:r>
              <a:rPr lang="en-US" sz="2400" dirty="0" smtClean="0"/>
              <a:t>1,2,3,4,5]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a.index</a:t>
            </a:r>
            <a:r>
              <a:rPr lang="en-US" sz="2400" dirty="0" smtClean="0"/>
              <a:t>(1) : 0</a:t>
            </a:r>
          </a:p>
          <a:p>
            <a:pPr marL="0" indent="0">
              <a:buNone/>
            </a:pPr>
            <a:endParaRPr lang="en-US" sz="2400" b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751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968"/>
            <a:ext cx="10515600" cy="64008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remove(): </a:t>
            </a:r>
            <a:r>
              <a:rPr lang="en-US" sz="2400" dirty="0"/>
              <a:t>takes a single element as an argument and removes it from the </a:t>
            </a:r>
            <a:r>
              <a:rPr lang="en-US" sz="2400" dirty="0">
                <a:hlinkClick r:id="rId2" tooltip="Python List"/>
              </a:rPr>
              <a:t>list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If the </a:t>
            </a:r>
            <a:r>
              <a:rPr lang="en-US" sz="2400" b="1" dirty="0"/>
              <a:t>element</a:t>
            </a:r>
            <a:r>
              <a:rPr lang="en-US" sz="2400" dirty="0"/>
              <a:t>(argument) passed to the remove() method doesn't exist, </a:t>
            </a:r>
            <a:r>
              <a:rPr lang="en-US" sz="2400" b="1" dirty="0" err="1"/>
              <a:t>valueError</a:t>
            </a:r>
            <a:r>
              <a:rPr lang="en-US" sz="2400" dirty="0"/>
              <a:t> exception is thrown.</a:t>
            </a:r>
          </a:p>
          <a:p>
            <a:pPr marL="0" indent="0">
              <a:buNone/>
            </a:pPr>
            <a:r>
              <a:rPr lang="en-US" sz="2400" dirty="0"/>
              <a:t>A=[1,2,3,4,5]</a:t>
            </a:r>
          </a:p>
          <a:p>
            <a:pPr marL="0" indent="0">
              <a:buNone/>
            </a:pPr>
            <a:r>
              <a:rPr lang="en-US" sz="2400" dirty="0" err="1"/>
              <a:t>a.remove</a:t>
            </a:r>
            <a:r>
              <a:rPr lang="en-US" sz="2400" dirty="0"/>
              <a:t>(1)</a:t>
            </a:r>
          </a:p>
          <a:p>
            <a:pPr marL="0" indent="0">
              <a:buNone/>
            </a:pPr>
            <a:r>
              <a:rPr lang="en-US" sz="2400" dirty="0"/>
              <a:t>[2, 3, 4, 5]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Pop(): </a:t>
            </a:r>
            <a:r>
              <a:rPr lang="en-US" sz="2400" dirty="0" smtClean="0"/>
              <a:t>The </a:t>
            </a:r>
            <a:r>
              <a:rPr lang="en-US" sz="2400" dirty="0"/>
              <a:t>pop() method takes a single argument (index) and removes the element present at that index from the </a:t>
            </a:r>
            <a:r>
              <a:rPr lang="en-US" sz="2400" dirty="0" smtClean="0"/>
              <a:t>list. </a:t>
            </a:r>
            <a:r>
              <a:rPr lang="en-US" sz="2400" dirty="0"/>
              <a:t>If the index passed to the pop() method is not in the range, it throws </a:t>
            </a:r>
            <a:r>
              <a:rPr lang="en-US" sz="2400" b="1" dirty="0" err="1"/>
              <a:t>IndexError</a:t>
            </a:r>
            <a:r>
              <a:rPr lang="en-US" sz="2400" b="1" dirty="0"/>
              <a:t>: pop index out of range </a:t>
            </a:r>
            <a:r>
              <a:rPr lang="en-US" sz="2400" dirty="0"/>
              <a:t>exception.</a:t>
            </a:r>
          </a:p>
          <a:p>
            <a:pPr marL="0" indent="0">
              <a:buNone/>
            </a:pPr>
            <a:r>
              <a:rPr lang="en-US" sz="2400" dirty="0"/>
              <a:t>EX: a=[1,2,3,4]</a:t>
            </a:r>
          </a:p>
          <a:p>
            <a:pPr marL="0" indent="0">
              <a:buNone/>
            </a:pPr>
            <a:r>
              <a:rPr lang="en-US" sz="2400" dirty="0" err="1" smtClean="0"/>
              <a:t>a.pop</a:t>
            </a:r>
            <a:r>
              <a:rPr lang="en-US" sz="2400" dirty="0" smtClean="0"/>
              <a:t>(0)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OP: [2</a:t>
            </a:r>
            <a:r>
              <a:rPr lang="en-US" sz="2400" dirty="0"/>
              <a:t>, 3, 4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25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32"/>
            <a:ext cx="10515600" cy="6014731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+mj-lt"/>
                <a:ea typeface="+mj-ea"/>
                <a:cs typeface="+mj-cs"/>
              </a:rPr>
              <a:t>Tuple</a:t>
            </a:r>
          </a:p>
          <a:p>
            <a:r>
              <a:rPr lang="en-US" sz="2400" dirty="0"/>
              <a:t>A tuple is created by placing all the items (elements) inside a parentheses (), separated by comma</a:t>
            </a:r>
            <a:r>
              <a:rPr lang="en-US" sz="2400" dirty="0" smtClean="0"/>
              <a:t>. </a:t>
            </a:r>
            <a:r>
              <a:rPr lang="en-US" sz="2400" dirty="0"/>
              <a:t>The parentheses are optional but is a good practice to write 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tuple is a sequence of immutable python objects. </a:t>
            </a:r>
          </a:p>
          <a:p>
            <a:r>
              <a:rPr lang="en-US" sz="2400" dirty="0" smtClean="0"/>
              <a:t>In </a:t>
            </a:r>
            <a:r>
              <a:rPr lang="en-US" sz="2400" dirty="0" err="1"/>
              <a:t>someways</a:t>
            </a:r>
            <a:r>
              <a:rPr lang="en-US" sz="2400" dirty="0"/>
              <a:t> a tuple is similar to a list in terms of indexing, nested objects and repetition but a tuple is immutable unlike lists which are mutable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Creating a tuple with one element is a bit </a:t>
            </a:r>
            <a:r>
              <a:rPr lang="en-US" sz="2400" dirty="0" smtClean="0"/>
              <a:t>tricky. Having </a:t>
            </a:r>
            <a:r>
              <a:rPr lang="en-US" sz="2400" dirty="0"/>
              <a:t>one element within parentheses is not enough. We will need a trailing comma to indicate that it is in fact a tuple.</a:t>
            </a:r>
          </a:p>
          <a:p>
            <a:r>
              <a:rPr lang="en-US" dirty="0" smtClean="0"/>
              <a:t>EX: tup1= 1,2,3</a:t>
            </a:r>
          </a:p>
          <a:p>
            <a:pPr marL="0" indent="0">
              <a:buNone/>
            </a:pPr>
            <a:r>
              <a:rPr lang="en-US" dirty="0" smtClean="0"/>
              <a:t>tup2= (4,5,6)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3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1"/>
            <a:ext cx="10515600" cy="59999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len</a:t>
            </a:r>
            <a:r>
              <a:rPr lang="en-US" b="1" dirty="0" smtClean="0"/>
              <a:t>():</a:t>
            </a:r>
            <a:r>
              <a:rPr lang="en-US" dirty="0" smtClean="0"/>
              <a:t> Return </a:t>
            </a:r>
            <a:r>
              <a:rPr lang="en-US" dirty="0"/>
              <a:t>the length (the number of items) in the tuple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+</a:t>
            </a:r>
            <a:r>
              <a:rPr lang="en-US" dirty="0" smtClean="0"/>
              <a:t>: concatenation of 2 tuples. EX: (1,2,3)+(3,4,5)</a:t>
            </a:r>
          </a:p>
          <a:p>
            <a:r>
              <a:rPr lang="en-US" b="1" dirty="0" smtClean="0"/>
              <a:t>*</a:t>
            </a:r>
            <a:r>
              <a:rPr lang="en-US" dirty="0" smtClean="0"/>
              <a:t>: repetition: (1,2,3)*2</a:t>
            </a:r>
          </a:p>
          <a:p>
            <a:r>
              <a:rPr lang="en-US" b="1" dirty="0" smtClean="0"/>
              <a:t>In</a:t>
            </a:r>
            <a:r>
              <a:rPr lang="en-US" dirty="0" smtClean="0"/>
              <a:t>: membership: 3 in (1,2,3)</a:t>
            </a:r>
          </a:p>
          <a:p>
            <a:r>
              <a:rPr lang="en-US" b="1" dirty="0" smtClean="0"/>
              <a:t>Slice</a:t>
            </a:r>
            <a:r>
              <a:rPr lang="en-US" dirty="0" smtClean="0"/>
              <a:t>: a[1]: 2 where a=(1,2,3)</a:t>
            </a:r>
          </a:p>
          <a:p>
            <a:r>
              <a:rPr lang="en-US" b="1" dirty="0" err="1" smtClean="0"/>
              <a:t>Cmp</a:t>
            </a:r>
            <a:r>
              <a:rPr lang="en-US" b="1" dirty="0" smtClean="0"/>
              <a:t>(tup1, tup2)</a:t>
            </a:r>
            <a:r>
              <a:rPr lang="en-US" dirty="0" smtClean="0"/>
              <a:t>: compares elements of both tuples</a:t>
            </a:r>
          </a:p>
          <a:p>
            <a:r>
              <a:rPr lang="en-US" b="1" dirty="0" smtClean="0"/>
              <a:t>Max(tuple)</a:t>
            </a:r>
            <a:r>
              <a:rPr lang="en-US" dirty="0" smtClean="0"/>
              <a:t>: </a:t>
            </a:r>
            <a:r>
              <a:rPr lang="en-US" dirty="0"/>
              <a:t>Return the largest item in the tuple</a:t>
            </a:r>
            <a:r>
              <a:rPr lang="en-US" dirty="0" smtClean="0"/>
              <a:t>.</a:t>
            </a:r>
          </a:p>
          <a:p>
            <a:r>
              <a:rPr lang="en-US" b="1" dirty="0"/>
              <a:t>min</a:t>
            </a:r>
            <a:r>
              <a:rPr lang="en-US" b="1" dirty="0" smtClean="0"/>
              <a:t>()</a:t>
            </a:r>
            <a:r>
              <a:rPr lang="en-US" dirty="0" smtClean="0"/>
              <a:t>: Return </a:t>
            </a:r>
            <a:r>
              <a:rPr lang="en-US" dirty="0"/>
              <a:t>the smallest item in the </a:t>
            </a:r>
            <a:r>
              <a:rPr lang="en-US" dirty="0" smtClean="0"/>
              <a:t>tuple</a:t>
            </a:r>
          </a:p>
          <a:p>
            <a:r>
              <a:rPr lang="en-US" b="1" dirty="0"/>
              <a:t>tuple</a:t>
            </a:r>
            <a:r>
              <a:rPr lang="en-US" b="1" dirty="0" smtClean="0"/>
              <a:t>()</a:t>
            </a:r>
            <a:r>
              <a:rPr lang="en-US" dirty="0" smtClean="0"/>
              <a:t>: Convert </a:t>
            </a: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(list, string, set, dictionary) to a tuple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EX: tuple('python')</a:t>
            </a:r>
          </a:p>
          <a:p>
            <a:pPr marL="0" indent="0">
              <a:buNone/>
            </a:pPr>
            <a:r>
              <a:rPr lang="en-US" dirty="0"/>
              <a:t>('p', 'y', 't', 'h', 'o', 'n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/>
              <a:t>tuple([1,2,3])</a:t>
            </a:r>
          </a:p>
          <a:p>
            <a:pPr marL="0" indent="0">
              <a:buNone/>
            </a:pPr>
            <a:r>
              <a:rPr lang="en-US" dirty="0"/>
              <a:t>(1, 2, 3)</a:t>
            </a:r>
          </a:p>
        </p:txBody>
      </p:sp>
    </p:spTree>
    <p:extLst>
      <p:ext uri="{BB962C8B-B14F-4D97-AF65-F5344CB8AC3E}">
        <p14:creationId xmlns:p14="http://schemas.microsoft.com/office/powerpoint/2010/main" val="144011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239"/>
            <a:ext cx="10515600" cy="6073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+mj-lt"/>
                <a:ea typeface="+mj-ea"/>
                <a:cs typeface="+mj-cs"/>
              </a:rPr>
              <a:t>Dictionary</a:t>
            </a:r>
          </a:p>
          <a:p>
            <a:r>
              <a:rPr lang="en-US" sz="2600" dirty="0"/>
              <a:t>Python dictionary is an unordered collection of items. While other compound data types have only value as an element, a dictionary has a key: value pair</a:t>
            </a:r>
          </a:p>
          <a:p>
            <a:r>
              <a:rPr lang="en-US" sz="2600" dirty="0"/>
              <a:t>Dictionaries are optimized to retrieve values when the key is known.</a:t>
            </a:r>
          </a:p>
          <a:p>
            <a:r>
              <a:rPr lang="en-US" sz="2600" dirty="0"/>
              <a:t>The contents of dictionary can be written as a series of key value pairs within curly braces {}</a:t>
            </a:r>
          </a:p>
          <a:p>
            <a:pPr marL="0" indent="0">
              <a:buNone/>
            </a:pPr>
            <a:r>
              <a:rPr lang="en-US" sz="2600" dirty="0"/>
              <a:t>EX: </a:t>
            </a:r>
            <a:r>
              <a:rPr lang="en-US" sz="2600" dirty="0" err="1"/>
              <a:t>dict</a:t>
            </a:r>
            <a:r>
              <a:rPr lang="en-US" sz="2600" dirty="0"/>
              <a:t>={key1:value1,key2:value2</a:t>
            </a:r>
            <a:r>
              <a:rPr lang="en-US" sz="2600" dirty="0" smtClean="0"/>
              <a:t>}</a:t>
            </a:r>
          </a:p>
          <a:p>
            <a:r>
              <a:rPr lang="en-US" sz="2600" dirty="0" smtClean="0"/>
              <a:t>Empty dictionary is just an empty pair of curly braces{}.</a:t>
            </a:r>
          </a:p>
          <a:p>
            <a:r>
              <a:rPr lang="en-US" sz="2600" dirty="0"/>
              <a:t>Keys of a Dictionary must be unique and of immutable data type such as Strings, Integers and tuples, but the key-values can be repeated and be of any type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Dictionary keys are case sensitive, same name but different cases of Key will be treated distinctly.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2355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728"/>
            <a:ext cx="10515600" cy="6445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info = {"name": 'Zed','age':23,'height':6*12+2}</a:t>
            </a:r>
          </a:p>
          <a:p>
            <a:pPr marL="0" indent="0">
              <a:buNone/>
            </a:pPr>
            <a:r>
              <a:rPr lang="en-US" dirty="0"/>
              <a:t>&gt;&gt;&gt; info['height']</a:t>
            </a:r>
          </a:p>
          <a:p>
            <a:pPr marL="0" indent="0">
              <a:buNone/>
            </a:pPr>
            <a:r>
              <a:rPr lang="en-US" dirty="0"/>
              <a:t>74</a:t>
            </a:r>
          </a:p>
          <a:p>
            <a:pPr marL="0" indent="0">
              <a:buNone/>
            </a:pPr>
            <a:r>
              <a:rPr lang="en-US" dirty="0"/>
              <a:t>&gt;&gt;&gt; info['city']='</a:t>
            </a:r>
            <a:r>
              <a:rPr lang="en-US" dirty="0" err="1"/>
              <a:t>pune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info</a:t>
            </a:r>
          </a:p>
          <a:p>
            <a:pPr marL="0" indent="0">
              <a:buNone/>
            </a:pPr>
            <a:r>
              <a:rPr lang="en-US" dirty="0"/>
              <a:t>{'city': '</a:t>
            </a:r>
            <a:r>
              <a:rPr lang="en-US" dirty="0" err="1"/>
              <a:t>pune</a:t>
            </a:r>
            <a:r>
              <a:rPr lang="en-US" dirty="0"/>
              <a:t>', 'age': 23, 'name': 'Zed', 'height': 74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info.keys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['city', 'age', 'name', 'height']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info.values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pune</a:t>
            </a:r>
            <a:r>
              <a:rPr lang="en-US" dirty="0"/>
              <a:t>', 23, 'Zed', 74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info.items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[('city', '</a:t>
            </a:r>
            <a:r>
              <a:rPr lang="en-US" dirty="0" err="1"/>
              <a:t>pune</a:t>
            </a:r>
            <a:r>
              <a:rPr lang="en-US" dirty="0"/>
              <a:t>'), ('age', 23), ('name', 'Zed'), ('height', 74)]</a:t>
            </a:r>
          </a:p>
        </p:txBody>
      </p:sp>
    </p:spTree>
    <p:extLst>
      <p:ext uri="{BB962C8B-B14F-4D97-AF65-F5344CB8AC3E}">
        <p14:creationId xmlns:p14="http://schemas.microsoft.com/office/powerpoint/2010/main" val="117795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3366</TotalTime>
  <Words>701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List, Tuple</vt:lpstr>
      <vt:lpstr>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kpit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Sayali Nemade</dc:creator>
  <cp:lastModifiedBy>Sayali Nemade</cp:lastModifiedBy>
  <cp:revision>34</cp:revision>
  <dcterms:created xsi:type="dcterms:W3CDTF">2018-12-05T10:27:34Z</dcterms:created>
  <dcterms:modified xsi:type="dcterms:W3CDTF">2018-12-14T06:17:56Z</dcterms:modified>
</cp:coreProperties>
</file>