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1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3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3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9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6FDAE-0CC1-4B14-97E1-0391907F92B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1CD9-0CF0-4D3E-B773-7DFF5E5E2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6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1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32"/>
            <a:ext cx="10515600" cy="601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Conditional statements</a:t>
            </a:r>
          </a:p>
          <a:p>
            <a:r>
              <a:rPr lang="en-US" sz="2400" dirty="0" smtClean="0"/>
              <a:t>If BOOLEAN EXPRESSION: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STATEMENTS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EX: </a:t>
            </a:r>
          </a:p>
          <a:p>
            <a:pPr marL="0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ood=‘pizza’</a:t>
            </a:r>
          </a:p>
          <a:p>
            <a:pPr marL="0" indent="0">
              <a:buNone/>
            </a:pPr>
            <a:r>
              <a:rPr lang="en-US" sz="2400" dirty="0" smtClean="0"/>
              <a:t>if food=‘pizza’: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print (‘yum’)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If </a:t>
            </a:r>
            <a:r>
              <a:rPr lang="en-US" sz="2400" dirty="0" smtClean="0"/>
              <a:t>BOOLEAN EXPRESSION: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 STATEMENTS</a:t>
            </a:r>
          </a:p>
          <a:p>
            <a:pPr marL="0" indent="0">
              <a:buNone/>
            </a:pPr>
            <a:r>
              <a:rPr lang="en-US" sz="2400" dirty="0" smtClean="0"/>
              <a:t>Else: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 STATEMENTS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635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226"/>
            <a:ext cx="10515600" cy="59557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if food=‘pizza’:</a:t>
            </a:r>
          </a:p>
          <a:p>
            <a:pPr marL="0" indent="0">
              <a:buNone/>
            </a:pPr>
            <a:r>
              <a:rPr lang="en-US" dirty="0" smtClean="0"/>
              <a:t>	print (‘yum’)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print(‘no pizza’)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Nested if</a:t>
            </a:r>
          </a:p>
          <a:p>
            <a:pPr marL="0" indent="0">
              <a:buNone/>
            </a:pPr>
            <a:r>
              <a:rPr lang="en-US" dirty="0" smtClean="0"/>
              <a:t>a=2</a:t>
            </a:r>
          </a:p>
          <a:p>
            <a:pPr marL="0" indent="0">
              <a:buNone/>
            </a:pPr>
            <a:r>
              <a:rPr lang="en-US" dirty="0" smtClean="0"/>
              <a:t>b=3</a:t>
            </a:r>
          </a:p>
          <a:p>
            <a:pPr marL="0" indent="0">
              <a:buNone/>
            </a:pPr>
            <a:r>
              <a:rPr lang="en-US" dirty="0" smtClean="0"/>
              <a:t>if a&lt;b:</a:t>
            </a:r>
          </a:p>
          <a:p>
            <a:pPr marL="0" indent="0">
              <a:buNone/>
            </a:pPr>
            <a:r>
              <a:rPr lang="en-US" dirty="0" smtClean="0"/>
              <a:t>	print('a')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a&gt;b:</a:t>
            </a:r>
          </a:p>
          <a:p>
            <a:pPr marL="0" indent="0">
              <a:buNone/>
            </a:pPr>
            <a:r>
              <a:rPr lang="en-US" dirty="0" smtClean="0"/>
              <a:t>	print 'b'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 smtClean="0"/>
              <a:t>	print 'none'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3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471"/>
            <a:ext cx="10515600" cy="59114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iterating_var</a:t>
            </a:r>
            <a:r>
              <a:rPr lang="en-US" dirty="0" smtClean="0"/>
              <a:t> in sequence:</a:t>
            </a:r>
          </a:p>
          <a:p>
            <a:pPr marL="0" indent="0">
              <a:buNone/>
            </a:pPr>
            <a:r>
              <a:rPr lang="en-US" dirty="0" smtClean="0"/>
              <a:t>   statements(s)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nb-NO" dirty="0" smtClean="0"/>
              <a:t>for letter in 'Python':</a:t>
            </a:r>
          </a:p>
          <a:p>
            <a:pPr marL="0" indent="0">
              <a:buNone/>
            </a:pPr>
            <a:r>
              <a:rPr lang="nb-NO" dirty="0" smtClean="0"/>
              <a:t>	print 'Current Letter :', letter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en-US" dirty="0" smtClean="0"/>
              <a:t>for i in range(5):</a:t>
            </a:r>
          </a:p>
          <a:p>
            <a:pPr marL="0" indent="0">
              <a:buNone/>
            </a:pPr>
            <a:r>
              <a:rPr lang="en-US" dirty="0" smtClean="0"/>
              <a:t>	print('i is </a:t>
            </a:r>
            <a:r>
              <a:rPr lang="en-US" dirty="0" err="1" smtClean="0"/>
              <a:t>at:',i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The range() type returns an immutable sequence of numbers between the given start integer to the stop integer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range(stop)</a:t>
            </a:r>
          </a:p>
          <a:p>
            <a:pPr marL="0" indent="0">
              <a:buNone/>
            </a:pPr>
            <a:r>
              <a:rPr lang="en-US" dirty="0" smtClean="0"/>
              <a:t>range(start, stop[, step])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"/>
            <a:ext cx="10515600" cy="5970486"/>
          </a:xfrm>
        </p:spPr>
        <p:txBody>
          <a:bodyPr/>
          <a:lstStyle/>
          <a:p>
            <a:r>
              <a:rPr lang="en-US" dirty="0" smtClean="0"/>
              <a:t>While Loop</a:t>
            </a:r>
          </a:p>
          <a:p>
            <a:pPr marL="0" indent="0">
              <a:buNone/>
            </a:pPr>
            <a:r>
              <a:rPr lang="en-US" dirty="0" smtClean="0"/>
              <a:t>while BOOLEAN_EXPRESSION:</a:t>
            </a:r>
          </a:p>
          <a:p>
            <a:pPr marL="0" indent="0">
              <a:buNone/>
            </a:pPr>
            <a:r>
              <a:rPr lang="en-US" dirty="0" smtClean="0"/>
              <a:t>   statement(s)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</a:p>
          <a:p>
            <a:pPr marL="0" indent="0">
              <a:buNone/>
            </a:pPr>
            <a:r>
              <a:rPr lang="en-US" dirty="0" smtClean="0"/>
              <a:t>count = 0</a:t>
            </a:r>
          </a:p>
          <a:p>
            <a:pPr marL="0" indent="0">
              <a:buNone/>
            </a:pPr>
            <a:r>
              <a:rPr lang="en-US" dirty="0" smtClean="0"/>
              <a:t>while (count &lt; 9):</a:t>
            </a:r>
          </a:p>
          <a:p>
            <a:pPr marL="0" indent="0">
              <a:buNone/>
            </a:pPr>
            <a:r>
              <a:rPr lang="en-US" dirty="0" smtClean="0"/>
              <a:t>   print 'The count is:', count</a:t>
            </a:r>
          </a:p>
          <a:p>
            <a:pPr marL="0" indent="0">
              <a:buNone/>
            </a:pPr>
            <a:r>
              <a:rPr lang="en-US" dirty="0" smtClean="0"/>
              <a:t>   count = count + 1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3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35"/>
            <a:ext cx="10515600" cy="604422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Import the random module</a:t>
            </a:r>
          </a:p>
          <a:p>
            <a:pPr marL="0" indent="0">
              <a:buNone/>
            </a:pPr>
            <a:r>
              <a:rPr lang="en-US" sz="2400" dirty="0" smtClean="0"/>
              <a:t>Import random</a:t>
            </a:r>
          </a:p>
          <a:p>
            <a:pPr marL="0" indent="0">
              <a:buNone/>
            </a:pPr>
            <a:r>
              <a:rPr lang="en-US" sz="2400" dirty="0" err="1" smtClean="0"/>
              <a:t>num</a:t>
            </a:r>
            <a:r>
              <a:rPr lang="en-US" sz="2400" dirty="0" smtClean="0"/>
              <a:t> =</a:t>
            </a:r>
            <a:r>
              <a:rPr lang="en-US" sz="2400" dirty="0" err="1" smtClean="0"/>
              <a:t>random.randrange</a:t>
            </a:r>
            <a:r>
              <a:rPr lang="en-US" sz="2400" dirty="0" smtClean="0"/>
              <a:t>(1,1000) #get random number between 1 and 1000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Break and continue</a:t>
            </a:r>
          </a:p>
          <a:p>
            <a:pPr marL="0" indent="0">
              <a:buNone/>
            </a:pPr>
            <a:r>
              <a:rPr lang="en-US" sz="2400" dirty="0" smtClean="0"/>
              <a:t>for i in [12,16,17,24,29]:</a:t>
            </a:r>
          </a:p>
          <a:p>
            <a:pPr marL="0" indent="0">
              <a:buNone/>
            </a:pPr>
            <a:r>
              <a:rPr lang="en-US" sz="2400" dirty="0" smtClean="0"/>
              <a:t>	if i%2==1: </a:t>
            </a:r>
          </a:p>
          <a:p>
            <a:pPr marL="0" indent="0">
              <a:buNone/>
            </a:pPr>
            <a:r>
              <a:rPr lang="en-US" sz="2400" dirty="0" smtClean="0"/>
              <a:t>		break</a:t>
            </a:r>
          </a:p>
          <a:p>
            <a:pPr marL="0" indent="0">
              <a:buNone/>
            </a:pPr>
            <a:r>
              <a:rPr lang="en-US" sz="2400" dirty="0" smtClean="0"/>
              <a:t>	print i</a:t>
            </a:r>
          </a:p>
          <a:p>
            <a:pPr marL="0" indent="0">
              <a:buNone/>
            </a:pPr>
            <a:r>
              <a:rPr lang="en-US" sz="2400" dirty="0" smtClean="0"/>
              <a:t>print 'done‘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44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for i in [12,16,17,24,29]:</a:t>
            </a:r>
          </a:p>
          <a:p>
            <a:pPr marL="0" indent="0">
              <a:buNone/>
            </a:pPr>
            <a:r>
              <a:rPr lang="en-US" sz="2400" dirty="0" smtClean="0"/>
              <a:t>	if i%2==1:</a:t>
            </a:r>
          </a:p>
          <a:p>
            <a:pPr marL="0" indent="0">
              <a:buNone/>
            </a:pPr>
            <a:r>
              <a:rPr lang="en-US" sz="2400" dirty="0" smtClean="0"/>
              <a:t>		continue</a:t>
            </a:r>
          </a:p>
          <a:p>
            <a:pPr marL="0" indent="0">
              <a:buNone/>
            </a:pPr>
            <a:r>
              <a:rPr lang="en-US" sz="2400" dirty="0" smtClean="0"/>
              <a:t>	print i</a:t>
            </a:r>
          </a:p>
          <a:p>
            <a:pPr marL="0" indent="0">
              <a:buNone/>
            </a:pPr>
            <a:r>
              <a:rPr lang="en-US" sz="2400" dirty="0" smtClean="0"/>
              <a:t>print 'done‘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6008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"/>
            <a:ext cx="10515600" cy="5970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sz="2400" dirty="0" err="1"/>
              <a:t>NumPy</a:t>
            </a:r>
            <a:r>
              <a:rPr lang="en-US" sz="2400" dirty="0"/>
              <a:t>, which stands for Numerical Python, is a library consisting of multidimensional array objects and a collection of routines for processing those </a:t>
            </a:r>
            <a:r>
              <a:rPr lang="en-US" sz="2400" dirty="0" smtClean="0"/>
              <a:t>arrays.</a:t>
            </a:r>
          </a:p>
          <a:p>
            <a:r>
              <a:rPr lang="en-US" sz="2400" dirty="0"/>
              <a:t>The most important object defined in </a:t>
            </a:r>
            <a:r>
              <a:rPr lang="en-US" sz="2400" dirty="0" err="1"/>
              <a:t>NumPy</a:t>
            </a:r>
            <a:r>
              <a:rPr lang="en-US" sz="2400" dirty="0"/>
              <a:t> is an N-dimensional array type called </a:t>
            </a:r>
            <a:r>
              <a:rPr lang="en-US" sz="2400" b="1" dirty="0" err="1"/>
              <a:t>ndarray</a:t>
            </a:r>
            <a:r>
              <a:rPr lang="en-US" sz="2400" dirty="0"/>
              <a:t>. It describes the collection of items of the same type. Items in the collection can be accessed using a zero-based index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Every item in an </a:t>
            </a:r>
            <a:r>
              <a:rPr lang="en-US" sz="2400" dirty="0" err="1"/>
              <a:t>ndarray</a:t>
            </a:r>
            <a:r>
              <a:rPr lang="en-US" sz="2400" dirty="0"/>
              <a:t> takes the same size of block in the memory. Each element in </a:t>
            </a:r>
            <a:r>
              <a:rPr lang="en-US" sz="2400" dirty="0" err="1"/>
              <a:t>ndarray</a:t>
            </a:r>
            <a:r>
              <a:rPr lang="en-US" sz="2400" dirty="0"/>
              <a:t> is an object of data-type object (called </a:t>
            </a:r>
            <a:r>
              <a:rPr lang="en-US" sz="2400" b="1" dirty="0" err="1"/>
              <a:t>dtype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np</a:t>
            </a:r>
          </a:p>
          <a:p>
            <a:pPr marL="0" indent="0">
              <a:buNone/>
            </a:pPr>
            <a:r>
              <a:rPr lang="en-US" sz="2400" dirty="0" smtClean="0"/>
              <a:t>a=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([1,3,4,5,6])</a:t>
            </a:r>
          </a:p>
          <a:p>
            <a:pPr marL="0" indent="0">
              <a:buNone/>
            </a:pPr>
            <a:r>
              <a:rPr lang="en-US" sz="2400" dirty="0" smtClean="0"/>
              <a:t>p=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([(1,2),(3,4)])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642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81"/>
            <a:ext cx="10515600" cy="6504038"/>
          </a:xfrm>
        </p:spPr>
        <p:txBody>
          <a:bodyPr/>
          <a:lstStyle/>
          <a:p>
            <a:r>
              <a:rPr lang="en-US" sz="2400" dirty="0" smtClean="0"/>
              <a:t>Advantages: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Less memory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Fast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Convenient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Size and shape of array</a:t>
            </a:r>
          </a:p>
          <a:p>
            <a:pPr marL="0" indent="0">
              <a:buNone/>
            </a:pPr>
            <a:r>
              <a:rPr lang="en-US" sz="2400" dirty="0" smtClean="0"/>
              <a:t>P=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([1,2,3])</a:t>
            </a:r>
          </a:p>
          <a:p>
            <a:pPr marL="0" indent="0">
              <a:buNone/>
            </a:pPr>
            <a:r>
              <a:rPr lang="en-US" sz="2400" dirty="0" smtClean="0"/>
              <a:t>Print(</a:t>
            </a:r>
            <a:r>
              <a:rPr lang="en-US" sz="2400" dirty="0" err="1"/>
              <a:t>p</a:t>
            </a:r>
            <a:r>
              <a:rPr lang="en-US" sz="2400" dirty="0" err="1" smtClean="0"/>
              <a:t>.size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Print(</a:t>
            </a:r>
            <a:r>
              <a:rPr lang="en-US" sz="2400" dirty="0" err="1"/>
              <a:t>p</a:t>
            </a:r>
            <a:r>
              <a:rPr lang="en-US" sz="2400" dirty="0" err="1" smtClean="0"/>
              <a:t>.shape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reshape()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2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15908</TotalTime>
  <Words>158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Decision Making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kpit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</dc:title>
  <dc:creator>Sayali Nemade</dc:creator>
  <cp:lastModifiedBy>Sayali Nemade</cp:lastModifiedBy>
  <cp:revision>23</cp:revision>
  <dcterms:created xsi:type="dcterms:W3CDTF">2018-12-17T09:23:43Z</dcterms:created>
  <dcterms:modified xsi:type="dcterms:W3CDTF">2018-12-28T10:31:50Z</dcterms:modified>
</cp:coreProperties>
</file>