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65AB-2000-4A55-973C-4B3E612F2182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8C08-2D10-4CB1-BB14-26CAF407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6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65AB-2000-4A55-973C-4B3E612F2182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8C08-2D10-4CB1-BB14-26CAF407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6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65AB-2000-4A55-973C-4B3E612F2182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8C08-2D10-4CB1-BB14-26CAF407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3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65AB-2000-4A55-973C-4B3E612F2182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8C08-2D10-4CB1-BB14-26CAF407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4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65AB-2000-4A55-973C-4B3E612F2182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8C08-2D10-4CB1-BB14-26CAF407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2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65AB-2000-4A55-973C-4B3E612F2182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8C08-2D10-4CB1-BB14-26CAF407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2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65AB-2000-4A55-973C-4B3E612F2182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8C08-2D10-4CB1-BB14-26CAF407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2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65AB-2000-4A55-973C-4B3E612F2182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8C08-2D10-4CB1-BB14-26CAF407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6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65AB-2000-4A55-973C-4B3E612F2182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8C08-2D10-4CB1-BB14-26CAF407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1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65AB-2000-4A55-973C-4B3E612F2182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8C08-2D10-4CB1-BB14-26CAF407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2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65AB-2000-4A55-973C-4B3E612F2182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8C08-2D10-4CB1-BB14-26CAF407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7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265AB-2000-4A55-973C-4B3E612F2182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8C08-2D10-4CB1-BB14-26CAF407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2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and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3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955"/>
            <a:ext cx="10515600" cy="59040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class is a blueprint for the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object (instance) is an instantiation of a class.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has been an object-oriented language since it existed. Because of this, creating and using classes and objects are downright easy.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ClassName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'Optional class documentation string'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 smtClean="0"/>
              <a:t>class_suite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first method 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__()</a:t>
            </a:r>
            <a:r>
              <a:rPr lang="en-US" dirty="0"/>
              <a:t> is a special method, which is called class constructor or initialization method that Python calls when you create a new instance of this class.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7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955"/>
            <a:ext cx="10515600" cy="59040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create instances of a class, you call the class using class name and pass in whatever arguments its 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 method accepts</a:t>
            </a:r>
            <a:r>
              <a:rPr lang="en-US" dirty="0" smtClean="0"/>
              <a:t>.</a:t>
            </a:r>
          </a:p>
          <a:p>
            <a:r>
              <a:rPr lang="en-US" dirty="0"/>
              <a:t>You access the object's attributes using the dot operator with object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Person: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</a:p>
          <a:p>
            <a:pPr marL="0" indent="0">
              <a:buNone/>
            </a:pPr>
            <a:r>
              <a:rPr lang="en-US" dirty="0"/>
              <a:t>    self.name = name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p1 = Person("John", 36)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print(p1.name)</a:t>
            </a:r>
          </a:p>
          <a:p>
            <a:pPr marL="0" indent="0">
              <a:buNone/>
            </a:pPr>
            <a:r>
              <a:rPr lang="en-US" dirty="0"/>
              <a:t>print(p1.age)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4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955"/>
            <a:ext cx="10515600" cy="5904008"/>
          </a:xfrm>
        </p:spPr>
        <p:txBody>
          <a:bodyPr/>
          <a:lstStyle/>
          <a:p>
            <a:r>
              <a:rPr lang="en-US" dirty="0"/>
              <a:t>Objects can also contain methods. Methods in objects are functions that belongs to the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Ex:</a:t>
            </a:r>
          </a:p>
          <a:p>
            <a:r>
              <a:rPr lang="en-US" dirty="0"/>
              <a:t>class Person: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  <a:br>
              <a:rPr lang="en-US" dirty="0"/>
            </a:br>
            <a:r>
              <a:rPr lang="en-US" dirty="0"/>
              <a:t>    self.name = name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self.age</a:t>
            </a:r>
            <a:r>
              <a:rPr lang="en-US" dirty="0"/>
              <a:t> = age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(self):</a:t>
            </a:r>
            <a:br>
              <a:rPr lang="en-US" dirty="0"/>
            </a:br>
            <a:r>
              <a:rPr lang="en-US" dirty="0"/>
              <a:t>    print("Hello my name is " + self.name)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p1 = Person("John", 36)</a:t>
            </a:r>
            <a:br>
              <a:rPr lang="en-US" dirty="0"/>
            </a:br>
            <a:r>
              <a:rPr lang="en-US" dirty="0"/>
              <a:t>p1.myfunc()</a:t>
            </a:r>
          </a:p>
        </p:txBody>
      </p:sp>
    </p:spTree>
    <p:extLst>
      <p:ext uri="{BB962C8B-B14F-4D97-AF65-F5344CB8AC3E}">
        <p14:creationId xmlns:p14="http://schemas.microsoft.com/office/powerpoint/2010/main" val="425546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955"/>
            <a:ext cx="10515600" cy="5904008"/>
          </a:xfrm>
        </p:spPr>
        <p:txBody>
          <a:bodyPr/>
          <a:lstStyle/>
          <a:p>
            <a:r>
              <a:rPr lang="en-US" dirty="0"/>
              <a:t>The self parameter is a reference to the class itself, and is used to access variables that belongs to the class.</a:t>
            </a:r>
          </a:p>
          <a:p>
            <a:r>
              <a:rPr lang="en-US" dirty="0" smtClean="0"/>
              <a:t>It </a:t>
            </a:r>
            <a:r>
              <a:rPr lang="en-US" dirty="0"/>
              <a:t>does not have to be named self , you can call it whatever you like, but it has to be the first parameter of any function in the </a:t>
            </a:r>
            <a:r>
              <a:rPr lang="en-US" dirty="0" smtClean="0"/>
              <a:t>class</a:t>
            </a:r>
          </a:p>
          <a:p>
            <a:r>
              <a:rPr lang="en-US" dirty="0"/>
              <a:t>class Person: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 smtClean="0"/>
              <a:t>myobject</a:t>
            </a:r>
            <a:r>
              <a:rPr lang="en-US" dirty="0"/>
              <a:t>, name, age):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myobject.name </a:t>
            </a:r>
            <a:r>
              <a:rPr lang="en-US" dirty="0"/>
              <a:t>= name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 smtClean="0"/>
              <a:t>myobject.age</a:t>
            </a:r>
            <a:r>
              <a:rPr lang="en-US" dirty="0" smtClean="0"/>
              <a:t> </a:t>
            </a:r>
            <a:r>
              <a:rPr lang="en-US" dirty="0"/>
              <a:t>= age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</a:t>
            </a:r>
            <a:r>
              <a:rPr lang="en-US" dirty="0" err="1"/>
              <a:t>abc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  print("Hello my name is " + abc.name)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p1 = Person("John", 36)</a:t>
            </a:r>
            <a:br>
              <a:rPr lang="en-US" dirty="0"/>
            </a:br>
            <a:r>
              <a:rPr lang="en-US" dirty="0"/>
              <a:t>p1.myfunc()</a:t>
            </a:r>
          </a:p>
        </p:txBody>
      </p:sp>
    </p:spTree>
    <p:extLst>
      <p:ext uri="{BB962C8B-B14F-4D97-AF65-F5344CB8AC3E}">
        <p14:creationId xmlns:p14="http://schemas.microsoft.com/office/powerpoint/2010/main" val="6658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955"/>
            <a:ext cx="10515600" cy="5904008"/>
          </a:xfrm>
        </p:spPr>
        <p:txBody>
          <a:bodyPr/>
          <a:lstStyle/>
          <a:p>
            <a:r>
              <a:rPr lang="en-US" dirty="0" smtClean="0"/>
              <a:t>Super()</a:t>
            </a:r>
          </a:p>
          <a:p>
            <a:r>
              <a:rPr lang="en-US" dirty="0" smtClean="0"/>
              <a:t>The most commonly super() is used with __</a:t>
            </a:r>
            <a:r>
              <a:rPr lang="en-US" dirty="0" err="1" smtClean="0"/>
              <a:t>init</a:t>
            </a:r>
            <a:r>
              <a:rPr lang="en-US" dirty="0" smtClean="0"/>
              <a:t>__ function in base classes. This is usually the only place where you need to do some things in childe then complete the initialization in the parent.</a:t>
            </a:r>
          </a:p>
          <a:p>
            <a:endParaRPr lang="en-US" dirty="0"/>
          </a:p>
          <a:p>
            <a:r>
              <a:rPr lang="en-US" dirty="0" smtClean="0"/>
              <a:t>Class child(parent):</a:t>
            </a:r>
          </a:p>
          <a:p>
            <a:pPr lvl="1"/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</a:t>
            </a:r>
            <a:r>
              <a:rPr lang="en-US" dirty="0" err="1" smtClean="0"/>
              <a:t>self,stuff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 smtClean="0"/>
              <a:t>Self.stuff</a:t>
            </a:r>
            <a:r>
              <a:rPr lang="en-US" dirty="0" smtClean="0"/>
              <a:t>=</a:t>
            </a:r>
            <a:r>
              <a:rPr lang="en-US" dirty="0" err="1" smtClean="0"/>
              <a:t>stuf</a:t>
            </a:r>
            <a:endParaRPr lang="en-US" dirty="0" smtClean="0"/>
          </a:p>
          <a:p>
            <a:pPr lvl="1"/>
            <a:r>
              <a:rPr lang="en-US" dirty="0" smtClean="0"/>
              <a:t>Super(</a:t>
            </a:r>
            <a:r>
              <a:rPr lang="en-US" dirty="0" err="1" smtClean="0"/>
              <a:t>child,self</a:t>
            </a:r>
            <a:r>
              <a:rPr lang="en-US" dirty="0" smtClean="0"/>
              <a:t>).__</a:t>
            </a:r>
            <a:r>
              <a:rPr lang="en-US" dirty="0" err="1" smtClean="0"/>
              <a:t>init</a:t>
            </a:r>
            <a:r>
              <a:rPr lang="en-US" dirty="0" smtClean="0"/>
              <a:t>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0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955"/>
            <a:ext cx="10515600" cy="5904008"/>
          </a:xfrm>
        </p:spPr>
        <p:txBody>
          <a:bodyPr/>
          <a:lstStyle/>
          <a:p>
            <a:r>
              <a:rPr lang="en-US" dirty="0" smtClean="0"/>
              <a:t>Exception</a:t>
            </a:r>
          </a:p>
          <a:p>
            <a:pPr marL="0" indent="0">
              <a:buNone/>
            </a:pPr>
            <a:r>
              <a:rPr lang="en-US" dirty="0"/>
              <a:t>An exception is an event, which occurs during the execution of a program that disrupts the normal flow of the program's instructions. In general, when a Python script encounters a situation that it cannot cope with, it raises an exception. An exception is a Python object that represents an error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a Python script raises an exception, it must either handle the exception immediately otherwise it terminates and quits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If you have some </a:t>
            </a:r>
            <a:r>
              <a:rPr lang="en-US" i="1" dirty="0"/>
              <a:t>suspicious</a:t>
            </a:r>
            <a:r>
              <a:rPr lang="en-US" dirty="0"/>
              <a:t> code that may raise an exception, you can defend your program by placing the suspicious code in a </a:t>
            </a:r>
            <a:r>
              <a:rPr lang="en-US" b="1" dirty="0"/>
              <a:t>try:</a:t>
            </a:r>
            <a:r>
              <a:rPr lang="en-US" dirty="0"/>
              <a:t> block. After the try: block, include an </a:t>
            </a:r>
            <a:r>
              <a:rPr lang="en-US" b="1" dirty="0"/>
              <a:t>except:</a:t>
            </a:r>
            <a:r>
              <a:rPr lang="en-US" dirty="0"/>
              <a:t> statement, followed by a block of code which handles the problem as elegantly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329731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955"/>
            <a:ext cx="10515600" cy="5904008"/>
          </a:xfrm>
        </p:spPr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You do your operations here;</a:t>
            </a:r>
          </a:p>
          <a:p>
            <a:pPr marL="0" indent="0">
              <a:buNone/>
            </a:pPr>
            <a:r>
              <a:rPr lang="en-US" dirty="0"/>
              <a:t>   ......................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ExceptionI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If there is </a:t>
            </a:r>
            <a:r>
              <a:rPr lang="en-US" dirty="0" err="1"/>
              <a:t>ExceptionI</a:t>
            </a:r>
            <a:r>
              <a:rPr lang="en-US" dirty="0"/>
              <a:t>, then execute this block.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ExceptionII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If there is </a:t>
            </a:r>
            <a:r>
              <a:rPr lang="en-US" dirty="0" err="1"/>
              <a:t>ExceptionII</a:t>
            </a:r>
            <a:r>
              <a:rPr lang="en-US" dirty="0"/>
              <a:t>, then execute this block.</a:t>
            </a:r>
          </a:p>
          <a:p>
            <a:pPr marL="0" indent="0">
              <a:buNone/>
            </a:pPr>
            <a:r>
              <a:rPr lang="en-US" dirty="0"/>
              <a:t>   ......................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If there is no exception then execute this block. </a:t>
            </a:r>
          </a:p>
        </p:txBody>
      </p:sp>
    </p:spTree>
    <p:extLst>
      <p:ext uri="{BB962C8B-B14F-4D97-AF65-F5344CB8AC3E}">
        <p14:creationId xmlns:p14="http://schemas.microsoft.com/office/powerpoint/2010/main" val="311497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336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Class and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KPIT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Sayali Nemade</dc:creator>
  <cp:lastModifiedBy>Sayali Nemade</cp:lastModifiedBy>
  <cp:revision>20</cp:revision>
  <dcterms:created xsi:type="dcterms:W3CDTF">2019-01-28T06:35:35Z</dcterms:created>
  <dcterms:modified xsi:type="dcterms:W3CDTF">2019-05-24T08:39:47Z</dcterms:modified>
</cp:coreProperties>
</file>