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FE0C1-5473-47B6-9F31-4B7403B30AB9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04C22-7353-4E97-8B34-AD5EAA780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91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42E83-F924-4545-A2C7-41242E987C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8E22D4-FB31-47ED-B949-A2E94AB16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2C2F1-06A5-4400-9250-DED54BD18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4DA9A-ED93-453B-9EF2-1DAEE4FACAF8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A92F1-9409-4063-BC67-320500CC8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485FB-4B96-45DC-89CA-C90DC898F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69403-5B6E-4C1C-BF4A-9FA78A42B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043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0EB62-513C-4BDC-B551-7D14A9305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2ED92C-3FB8-4F3F-AEF6-0A7A2159B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0C2BD-2BD6-4DAC-94FB-D9178FDC1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4DA9A-ED93-453B-9EF2-1DAEE4FACAF8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CFEC8-A700-48EB-8DD7-5303E48A1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4F38A-FA4B-4CD2-B83E-5689CF2AD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69403-5B6E-4C1C-BF4A-9FA78A42B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463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534B45-CFB9-45D8-B6D2-E350D30F27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F209AA-CD2C-4A14-A176-7BEAECFCA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BAF64-7BD6-44DA-AD1F-A0D043D39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4DA9A-ED93-453B-9EF2-1DAEE4FACAF8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BA33D-4106-4592-B6C9-57D98CFC2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92DC8-1F14-493A-A6A6-BA7D8882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69403-5B6E-4C1C-BF4A-9FA78A42B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467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BD387-044C-47A5-AEA2-7339B507C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94751-C091-4B99-9C17-25C4AEF1F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8CC91-6E05-41C4-8C8E-FC586C8FA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4DA9A-ED93-453B-9EF2-1DAEE4FACAF8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B6934-5207-4DFB-86EC-82FABE137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0DDF7-80BC-4739-9783-65371A44A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69403-5B6E-4C1C-BF4A-9FA78A42B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15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7E789-38C0-491C-AEBF-BF9FC63A5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3BDAA-0444-494F-9B71-C45672E06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701B8-D176-46DC-93CE-DDA335EB5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4DA9A-ED93-453B-9EF2-1DAEE4FACAF8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A75ED-B8FE-481B-B980-95FCCB62B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5A03B-C5D0-4671-A743-3081A802A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69403-5B6E-4C1C-BF4A-9FA78A42B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74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9275C-62D8-4A7C-9316-FB7660590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58877-512C-4955-B440-05DB27D5A3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D7980F-29ED-425F-B4F1-2D16E3B45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6BBC8-880F-4AEA-8F51-1DEB419AA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4DA9A-ED93-453B-9EF2-1DAEE4FACAF8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125694-E45D-4990-B5BA-6CA1B6001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8E3F3B-061D-4D6F-9E58-F8964E998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69403-5B6E-4C1C-BF4A-9FA78A42B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61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88136-EE6A-45FE-ADCD-9CE86B878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9F71F-A7B5-4E2E-B0BB-A3204179D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27BFF1-EF2A-4F16-8929-1F9B276A6D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6DD0FB-8189-4381-B414-A546E2F5D0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01B672-A3CF-4945-BFFB-E6E2E66865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16A769-B033-4C2B-AD2D-6DEEBE02B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4DA9A-ED93-453B-9EF2-1DAEE4FACAF8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33C72D-4111-48E4-B7BB-56637A812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152764-CEB5-4C62-B2A6-AAFA84148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69403-5B6E-4C1C-BF4A-9FA78A42B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19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9D88A-C4B6-47D9-86C5-C5308E77A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540500-1B23-4763-8FA2-626F10EB2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4DA9A-ED93-453B-9EF2-1DAEE4FACAF8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3591A3-21F2-40D7-BC54-808F25C8B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AA5A5A-AA69-48FF-9B20-761C1863C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69403-5B6E-4C1C-BF4A-9FA78A42B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279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09E9DC-555A-4B37-8F80-160B79977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4DA9A-ED93-453B-9EF2-1DAEE4FACAF8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DA2DB7-9579-4662-BF12-9BB97BC31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19F193-33F7-425D-A5F5-01042A5CC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69403-5B6E-4C1C-BF4A-9FA78A42B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626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AB577-20DD-41AA-A5DB-E99700194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323A8-DA77-45A8-A3F4-ADB4B93F6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9DD21D-EBE3-426E-BA38-87A8D7EE5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90935E-9886-4915-A69A-847352C8B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4DA9A-ED93-453B-9EF2-1DAEE4FACAF8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89333F-41CF-47C4-BAAB-2C203B31B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596464-B495-4FE0-B7BA-DDA4C609A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69403-5B6E-4C1C-BF4A-9FA78A42B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41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05AD1-47B7-46A8-A045-B19C1B80F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407D63-E73B-49C5-BB77-EF330FAED6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A90F8D-F84E-455B-8AD9-EC551B1CC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F5A42E-2F93-446F-9823-728FEE0C4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4DA9A-ED93-453B-9EF2-1DAEE4FACAF8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9A248-8357-43C0-B4D4-FA2A82641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53FAD-748D-425C-A6CF-987478F7B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69403-5B6E-4C1C-BF4A-9FA78A42B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20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A572BF-BC27-4ED8-B805-91BB5DF49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7B6AC6-5D56-4F14-A355-922D82E92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39EE3-0DA1-4CBF-8072-A31D94650C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4DA9A-ED93-453B-9EF2-1DAEE4FACAF8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8D8F7-6975-4B94-96A0-2119F0FF9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7D4BD-2E99-43E3-8006-A2DE3D2140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69403-5B6E-4C1C-BF4A-9FA78A42B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236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94D70-51EA-4B9F-B2DE-C8A2EA866F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3878A7-1EE4-4C3E-8437-00A1EA0657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Flow Control</a:t>
            </a:r>
          </a:p>
        </p:txBody>
      </p:sp>
    </p:spTree>
    <p:extLst>
      <p:ext uri="{BB962C8B-B14F-4D97-AF65-F5344CB8AC3E}">
        <p14:creationId xmlns:p14="http://schemas.microsoft.com/office/powerpoint/2010/main" val="3338731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D204EC-93D3-4BE5-84D9-3AB9E12B8D39}"/>
              </a:ext>
            </a:extLst>
          </p:cNvPr>
          <p:cNvSpPr txBox="1"/>
          <p:nvPr/>
        </p:nvSpPr>
        <p:spPr>
          <a:xfrm>
            <a:off x="704538" y="374754"/>
            <a:ext cx="8201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Conditional Statements / selection Statements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04F173-8E98-4658-A10E-140276D8E54D}"/>
              </a:ext>
            </a:extLst>
          </p:cNvPr>
          <p:cNvSpPr txBox="1"/>
          <p:nvPr/>
        </p:nvSpPr>
        <p:spPr>
          <a:xfrm>
            <a:off x="1139252" y="1199213"/>
            <a:ext cx="216565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If</a:t>
            </a:r>
          </a:p>
          <a:p>
            <a:r>
              <a:rPr lang="en-US"/>
              <a:t>	condition 1</a:t>
            </a:r>
          </a:p>
          <a:p>
            <a:r>
              <a:rPr lang="en-US"/>
              <a:t>Else	</a:t>
            </a:r>
          </a:p>
          <a:p>
            <a:r>
              <a:rPr lang="en-US"/>
              <a:t>	condition 2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379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1032</TotalTime>
  <Words>17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PYTHON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Rohit Bhosale</dc:creator>
  <cp:lastModifiedBy>Rohit Bhosale</cp:lastModifiedBy>
  <cp:revision>3</cp:revision>
  <dcterms:created xsi:type="dcterms:W3CDTF">2020-06-25T11:15:06Z</dcterms:created>
  <dcterms:modified xsi:type="dcterms:W3CDTF">2020-06-26T04:27:45Z</dcterms:modified>
</cp:coreProperties>
</file>