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1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BC90-2B78-4F7B-8D3A-B376A35F0B10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1693-04E6-4621-9965-D015EA6E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1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9DDF-2128-469B-A6AE-8CC5DB3ED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EE37-4E1E-4F3B-854E-958F246E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D5B1-DEE1-4E85-806E-C10BE4A0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8357-D5C8-40F3-8228-703C2F08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D6E8-8E5D-45F0-9EF5-CD496577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4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BABA-0DEC-4AC3-AD26-382D55B2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73F28-957D-43D9-9EFB-D764AA0F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7A7E-86CF-4E55-9890-87AEBC09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5943-A7E4-49D9-94EB-3BF31D30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4BD2-3341-4C75-AE5A-94B24599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A4061-4E3B-47D7-939A-35F38B121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C3BF-FC4C-42CA-A647-1F0CAAA9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3DCB-6CB9-49A5-BF55-9B6C9B28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9240-0AD1-4E45-90AD-DE9BB4B0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8287-E211-4BE9-95D1-83000480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9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ED76-748B-43BF-B090-6F4C79D1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825B-30A4-4286-AE0F-AD54DAF0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50F6-171B-4F94-A534-96ED8C62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3B9A-A7FE-4935-AFEF-CAE01E96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80AD-F50B-4986-8CAD-CAA4F0E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8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97F-561C-4931-9308-7ABC818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F1033-C46F-4386-8325-01431DCE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7B68-ED64-460E-8273-F2FF5A5A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20BB-EB26-48C5-8DA8-E4A0E0C3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3AD6-5DC5-4C62-B278-C8B317DE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4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EDC8-97C2-4EC6-A928-C88E874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A78D-13C2-49ED-8C9B-4B9A78D1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7F7AC-E7B7-444F-827C-263BD54B0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C6F4-35AD-485A-BFD3-A69C9341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4D5C-0AAD-46AE-A258-B6314C47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DF32B-DC9F-4BA3-810C-48FA5FE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8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3AEE-82A6-4F28-8D36-E05E19FE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4C73-C066-4CEC-B0F0-5E4AD2BB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0352E-5081-4AD4-806E-CDC8EF131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557A1-E9A4-400B-A20C-677DEF054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76933-F54C-43DD-A33F-CD7E073F3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09F81-C273-41BA-B4F2-43DD5E1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6128-0D93-47E4-9B6D-F8717C86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17393-0B5B-4950-BFE5-260D7627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BA55-2181-4C7B-A399-B448681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D3972-114B-4D19-9BAA-2531891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7758-A7FB-48DC-ACA0-BADE605E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8C322-E301-4B66-AEB4-38FD2353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B30B6-1877-4B7F-BEFA-58C33BD4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B4FDA-CCBE-4601-89AE-9AA6452E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AB38-F2F2-4162-A810-5DA62B67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E657-E162-44BD-9A2B-F702FF76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F934-BE76-4D02-94B2-B3F4FFB8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8BDB7-C6FE-4252-BDBA-D81A7E22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57EE-41B5-4065-9EC0-A9281FCD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D445-29B9-4B99-92BA-C18F3305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F102-2123-47D5-9E76-3086404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1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0FA3-5CDF-4572-827E-1A5077B8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62F8-90DE-4638-8629-A8B694095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88AA-47F1-4B17-BEA6-72729A5D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93B6D-F7F9-4945-9461-C0C4D46D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3A17-6061-40E1-8DB1-E5256AA1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5F81-7217-49B7-A8CF-35C8677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9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AFD70-A912-440A-9452-A144088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B3D2-6D2D-4C5D-94A9-2223F6FE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F9E4-F9B1-412B-93AD-367048A72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4DD8-6B8D-4529-B9D4-57937F6A7C19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FFCB-314F-44E7-A8E1-8DB118F99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4DB0-6D8A-4361-9311-82A2037C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5D8-7ABA-4A60-98B2-8C52B9CA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0D53F-343C-46AF-87F0-5C52B1325FD0}"/>
              </a:ext>
            </a:extLst>
          </p:cNvPr>
          <p:cNvSpPr txBox="1"/>
          <p:nvPr/>
        </p:nvSpPr>
        <p:spPr>
          <a:xfrm>
            <a:off x="543393" y="548418"/>
            <a:ext cx="10519347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Introduction :-</a:t>
            </a:r>
          </a:p>
          <a:p>
            <a:pPr algn="l"/>
            <a:endParaRPr lang="en-IN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/>
              <a:t>SonarQube is a web-based open source platform used to measure and analyse the source code quality.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/>
              <a:t>Code quality analysis makes your code more reliable and more readable.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b="1" dirty="0"/>
              <a:t>Explain 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Yeah.. Thanks </a:t>
            </a:r>
            <a:r>
              <a:rPr lang="en-IN" dirty="0" err="1"/>
              <a:t>Pratiksha</a:t>
            </a:r>
            <a:r>
              <a:rPr lang="en-IN" dirty="0"/>
              <a:t> So before start I will just give you quick intro abut </a:t>
            </a:r>
            <a:r>
              <a:rPr lang="en-IN" dirty="0" err="1"/>
              <a:t>sonarqube</a:t>
            </a:r>
            <a:r>
              <a:rPr lang="en-IN" dirty="0"/>
              <a:t>. then I will tell how it integrate with </a:t>
            </a:r>
            <a:r>
              <a:rPr lang="en-IN" dirty="0" err="1"/>
              <a:t>zuul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You already know that quality cannot be injected after the fact, </a:t>
            </a:r>
          </a:p>
          <a:p>
            <a:pPr algn="l"/>
            <a:r>
              <a:rPr lang="en-US" dirty="0"/>
              <a:t>rather it should be part of the process and product from the very beginning. </a:t>
            </a:r>
          </a:p>
          <a:p>
            <a:pPr algn="l"/>
            <a:r>
              <a:rPr lang="en-US" dirty="0"/>
              <a:t>As for good practice, it is strongly recommended to inspect the code as soon as possible. </a:t>
            </a:r>
          </a:p>
          <a:p>
            <a:pPr algn="l"/>
            <a:r>
              <a:rPr lang="en-US" dirty="0"/>
              <a:t>For that SonarQube is a great choice</a:t>
            </a:r>
          </a:p>
          <a:p>
            <a:pPr algn="l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SonarQube is written in java but it can analyse and manage code of more than 20 programming languages, including c/</a:t>
            </a:r>
            <a:r>
              <a:rPr lang="en-IN" sz="1800" dirty="0" err="1"/>
              <a:t>c++</a:t>
            </a:r>
            <a:r>
              <a:rPr lang="en-IN" sz="1800" dirty="0"/>
              <a:t>, PL/SQL, Cobol etc through plugins.</a:t>
            </a:r>
          </a:p>
          <a:p>
            <a:pPr marL="0" indent="0">
              <a:buNone/>
            </a:pPr>
            <a:endParaRPr lang="en-IN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800" dirty="0"/>
              <a:t>Plugins extend the functionality of SonarQube. More than 50 plugins are available.</a:t>
            </a:r>
          </a:p>
          <a:p>
            <a:pPr fontAlgn="base"/>
            <a:endParaRPr lang="en-IN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800" dirty="0"/>
              <a:t>SonarQube is maintained by </a:t>
            </a:r>
            <a:r>
              <a:rPr lang="en-IN" sz="1800" dirty="0" err="1"/>
              <a:t>SonarSource</a:t>
            </a:r>
            <a:r>
              <a:rPr lang="en-IN" sz="1800" dirty="0"/>
              <a:t>.</a:t>
            </a:r>
          </a:p>
          <a:p>
            <a:pPr algn="l"/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678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2DB94-A917-4F5D-A238-81BE2E8E5C1B}"/>
              </a:ext>
            </a:extLst>
          </p:cNvPr>
          <p:cNvSpPr txBox="1"/>
          <p:nvPr/>
        </p:nvSpPr>
        <p:spPr>
          <a:xfrm>
            <a:off x="1247931" y="953152"/>
            <a:ext cx="103544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How Does it work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SonarQube takes project code as the input, analyzes it using pre-defined coding rules and publishes web-based results giving overview of technical quality of code. Like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find bugs, software smells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Explain :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It is as much as simple : it takes the project code then it analyze the code and check quality of code</a:t>
            </a:r>
          </a:p>
          <a:p>
            <a:pPr algn="l"/>
            <a:r>
              <a:rPr lang="en-US" b="1" dirty="0"/>
              <a:t>Like find bugs , software smell and complexity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SonarQube is a central server that processes full analyses which is triggered by the SonarQube Scanners</a:t>
            </a:r>
          </a:p>
          <a:p>
            <a:pPr algn="l"/>
            <a:r>
              <a:rPr lang="en-US" b="1" dirty="0"/>
              <a:t>you can host your projects and execute analysis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So as jay told how the </a:t>
            </a:r>
            <a:r>
              <a:rPr lang="en-US" b="1" dirty="0" err="1"/>
              <a:t>zuul</a:t>
            </a:r>
            <a:r>
              <a:rPr lang="en-US" b="1" dirty="0"/>
              <a:t> work and run the jobs on every commit So according to that here 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3DA1C-406C-4FC0-9E2C-EB5027C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329783"/>
            <a:ext cx="6069045" cy="4317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967FF-9A0E-41CD-AE55-4F06944588E8}"/>
              </a:ext>
            </a:extLst>
          </p:cNvPr>
          <p:cNvSpPr txBox="1"/>
          <p:nvPr/>
        </p:nvSpPr>
        <p:spPr>
          <a:xfrm>
            <a:off x="6514732" y="117693"/>
            <a:ext cx="56682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Gerrit : </a:t>
            </a:r>
          </a:p>
          <a:p>
            <a:pPr algn="l"/>
            <a:r>
              <a:rPr lang="en-US" dirty="0"/>
              <a:t>The Continuous Integration when developer commit the code </a:t>
            </a:r>
            <a:r>
              <a:rPr lang="en-US" dirty="0" err="1"/>
              <a:t>zuul</a:t>
            </a:r>
            <a:r>
              <a:rPr lang="en-US" dirty="0"/>
              <a:t> triggers an automatic build pipeline So the execution of the SonarQube Scanner required to run the SonarQube analysis. Basically we write the ansible playbook job </a:t>
            </a:r>
          </a:p>
          <a:p>
            <a:pPr algn="l"/>
            <a:r>
              <a:rPr lang="en-US" dirty="0"/>
              <a:t>Inside that job We mention code to run docker file 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/>
              <a:t>Analyse</a:t>
            </a:r>
            <a:endParaRPr lang="en-US" b="1" dirty="0"/>
          </a:p>
          <a:p>
            <a:pPr algn="l"/>
            <a:r>
              <a:rPr lang="en-US" dirty="0"/>
              <a:t>The analysis report will send to the SonarQube Server for processing.</a:t>
            </a:r>
          </a:p>
          <a:p>
            <a:pPr algn="l"/>
            <a:endParaRPr lang="en-US" b="1" dirty="0"/>
          </a:p>
          <a:p>
            <a:r>
              <a:rPr lang="en-US" b="1" dirty="0"/>
              <a:t>Database</a:t>
            </a:r>
          </a:p>
          <a:p>
            <a:pPr algn="l"/>
            <a:r>
              <a:rPr lang="en-US" dirty="0"/>
              <a:t>SonarQube Server processes and stores the analysis report results in the SonarQube Database, </a:t>
            </a:r>
            <a:endParaRPr lang="en-US" b="1" dirty="0"/>
          </a:p>
          <a:p>
            <a:pPr algn="l"/>
            <a:r>
              <a:rPr lang="en-US" i="0" dirty="0">
                <a:effectLst/>
              </a:rPr>
              <a:t>The database can be any relational \ database like </a:t>
            </a:r>
          </a:p>
          <a:p>
            <a:pPr algn="l"/>
            <a:r>
              <a:rPr lang="en-US" i="0" dirty="0">
                <a:effectLst/>
              </a:rPr>
              <a:t>Oracle, MySQL. and it is used to store the analysis </a:t>
            </a:r>
          </a:p>
          <a:p>
            <a:pPr algn="l"/>
            <a:r>
              <a:rPr lang="en-US" i="0" dirty="0">
                <a:effectLst/>
              </a:rPr>
              <a:t>results that can be displayed using the UI of the tool</a:t>
            </a:r>
            <a:r>
              <a:rPr lang="en-US" b="0" i="0" dirty="0">
                <a:effectLst/>
                <a:latin typeface="Open Sans"/>
              </a:rPr>
              <a:t>.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pPr algn="l"/>
            <a:r>
              <a:rPr lang="en-US" b="1" dirty="0">
                <a:solidFill>
                  <a:srgbClr val="333333"/>
                </a:solidFill>
              </a:rPr>
              <a:t>Review</a:t>
            </a:r>
          </a:p>
          <a:p>
            <a:pPr algn="l"/>
            <a:endParaRPr lang="en-US" b="1" dirty="0">
              <a:solidFill>
                <a:srgbClr val="333333"/>
              </a:solidFill>
            </a:endParaRPr>
          </a:p>
          <a:p>
            <a:pPr algn="l"/>
            <a:r>
              <a:rPr lang="en-US" dirty="0"/>
              <a:t>Developers review, comment, challenge their Issues to manage and reduce their Technical Debt through the SonarQube UI. and </a:t>
            </a:r>
            <a:r>
              <a:rPr lang="en-US" dirty="0" err="1"/>
              <a:t>zuul</a:t>
            </a:r>
            <a:r>
              <a:rPr lang="en-US" dirty="0"/>
              <a:t> also display the log about job details.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CCE55-FB20-4EB4-B12C-8BBBA3EBE6A8}"/>
              </a:ext>
            </a:extLst>
          </p:cNvPr>
          <p:cNvSpPr txBox="1"/>
          <p:nvPr/>
        </p:nvSpPr>
        <p:spPr>
          <a:xfrm>
            <a:off x="0" y="5186597"/>
            <a:ext cx="6514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Scanner is a Docker Image , and SonarQube server is not</a:t>
            </a:r>
          </a:p>
          <a:p>
            <a:r>
              <a:rPr lang="en-US" dirty="0"/>
              <a:t>containerized because in case container get destroyed user do not</a:t>
            </a:r>
          </a:p>
          <a:p>
            <a:r>
              <a:rPr lang="en-US" dirty="0"/>
              <a:t>Loos any data that reason we have keep sonar server in standalone </a:t>
            </a:r>
          </a:p>
          <a:p>
            <a:r>
              <a:rPr lang="en-US" dirty="0"/>
              <a:t>Mode , We can access from anywhere, </a:t>
            </a:r>
          </a:p>
          <a:p>
            <a:r>
              <a:rPr lang="en-US" dirty="0"/>
              <a:t>And we can change the port also </a:t>
            </a:r>
          </a:p>
        </p:txBody>
      </p:sp>
    </p:spTree>
    <p:extLst>
      <p:ext uri="{BB962C8B-B14F-4D97-AF65-F5344CB8AC3E}">
        <p14:creationId xmlns:p14="http://schemas.microsoft.com/office/powerpoint/2010/main" val="25102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B0B5D-DE03-48CB-B2F1-998302660DED}"/>
              </a:ext>
            </a:extLst>
          </p:cNvPr>
          <p:cNvSpPr txBox="1"/>
          <p:nvPr/>
        </p:nvSpPr>
        <p:spPr>
          <a:xfrm>
            <a:off x="678305" y="662278"/>
            <a:ext cx="109540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part is pending till yet because we are merging two different tool </a:t>
            </a:r>
            <a:r>
              <a:rPr lang="en-US" dirty="0" err="1"/>
              <a:t>sonarqube</a:t>
            </a:r>
            <a:r>
              <a:rPr lang="en-US" dirty="0"/>
              <a:t> and </a:t>
            </a:r>
            <a:r>
              <a:rPr lang="en-US" dirty="0" err="1"/>
              <a:t>zuul</a:t>
            </a:r>
            <a:r>
              <a:rPr lang="en-US" dirty="0"/>
              <a:t> and we are facing  some issues in this</a:t>
            </a:r>
          </a:p>
          <a:p>
            <a:endParaRPr lang="en-US" dirty="0"/>
          </a:p>
          <a:p>
            <a:r>
              <a:rPr lang="en-US" dirty="0"/>
              <a:t>Right now we are working on it I hope this too will </a:t>
            </a:r>
            <a:r>
              <a:rPr lang="en-US" dirty="0" err="1"/>
              <a:t>complet</a:t>
            </a:r>
            <a:r>
              <a:rPr lang="en-US" dirty="0"/>
              <a:t> very soon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endParaRPr lang="en-US" dirty="0"/>
          </a:p>
          <a:p>
            <a:r>
              <a:rPr lang="en-US" dirty="0"/>
              <a:t>Demon in not running</a:t>
            </a:r>
          </a:p>
          <a:p>
            <a:endParaRPr lang="en-US" dirty="0"/>
          </a:p>
          <a:p>
            <a:r>
              <a:rPr lang="en-US" dirty="0"/>
              <a:t>you can add if </a:t>
            </a:r>
            <a:r>
              <a:rPr lang="en-US" dirty="0" err="1"/>
              <a:t>i</a:t>
            </a:r>
            <a:r>
              <a:rPr lang="en-US" dirty="0"/>
              <a:t> miss anything</a:t>
            </a:r>
          </a:p>
          <a:p>
            <a:endParaRPr lang="en-US" dirty="0"/>
          </a:p>
          <a:p>
            <a:r>
              <a:rPr lang="en-US" dirty="0"/>
              <a:t>Madhuri will explain which part will include</a:t>
            </a:r>
          </a:p>
          <a:p>
            <a:r>
              <a:rPr lang="en-US" dirty="0"/>
              <a:t>I request to Madhuri to share the next part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correct me if </a:t>
            </a:r>
            <a:r>
              <a:rPr lang="en-US" dirty="0" err="1"/>
              <a:t>i</a:t>
            </a:r>
            <a:r>
              <a:rPr lang="en-US" dirty="0"/>
              <a:t> am wrong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CB534-7606-418B-8C2E-03AFB18D481D}"/>
              </a:ext>
            </a:extLst>
          </p:cNvPr>
          <p:cNvSpPr txBox="1"/>
          <p:nvPr/>
        </p:nvSpPr>
        <p:spPr>
          <a:xfrm>
            <a:off x="618343" y="662278"/>
            <a:ext cx="10474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Katapult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 VS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sonarqube</a:t>
            </a:r>
            <a:endParaRPr lang="en-US" b="0" i="0" u="none" strike="noStrike" dirty="0">
              <a:solidFill>
                <a:srgbClr val="212529"/>
              </a:solidFill>
              <a:effectLst/>
              <a:latin typeface="Work Sans" panose="00000500000000000000" pitchFamily="2" charset="0"/>
            </a:endParaRP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---------------------------</a:t>
            </a:r>
            <a:endParaRPr lang="en-US" b="0" i="0" u="none" strike="noStrike" dirty="0">
              <a:solidFill>
                <a:srgbClr val="212529"/>
              </a:solidFill>
              <a:effectLst/>
              <a:latin typeface="Work Sans" panose="00000500000000000000" pitchFamily="2" charset="0"/>
            </a:endParaRPr>
          </a:p>
          <a:p>
            <a:endParaRPr lang="en-US" dirty="0">
              <a:solidFill>
                <a:srgbClr val="212529"/>
              </a:solidFill>
              <a:latin typeface="Work Sans" panose="00000500000000000000" pitchFamily="2" charset="0"/>
            </a:endParaRPr>
          </a:p>
          <a:p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Katapult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 is a source code analysis platform ,</a:t>
            </a:r>
          </a:p>
          <a:p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Katapult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 is deployed on each user’s machine</a:t>
            </a: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So 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Work Sans" panose="00000500000000000000" pitchFamily="2" charset="0"/>
              </a:rPr>
              <a:t>Individual users can do static analysis on their machine to increase their productivity.</a:t>
            </a:r>
          </a:p>
          <a:p>
            <a:endParaRPr lang="en-US" dirty="0">
              <a:solidFill>
                <a:srgbClr val="212529"/>
              </a:solidFill>
              <a:latin typeface="Work Sans" panose="00000500000000000000" pitchFamily="2" charset="0"/>
            </a:endParaRP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Sonarqube is deployed on server and it is easily available on online platform  </a:t>
            </a: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UI also very user </a:t>
            </a:r>
            <a:r>
              <a:rPr lang="en-US" dirty="0" err="1">
                <a:solidFill>
                  <a:srgbClr val="212529"/>
                </a:solidFill>
                <a:latin typeface="Work Sans" panose="00000500000000000000" pitchFamily="2" charset="0"/>
              </a:rPr>
              <a:t>faiendly</a:t>
            </a:r>
            <a:endParaRPr lang="en-US" dirty="0">
              <a:solidFill>
                <a:srgbClr val="212529"/>
              </a:solidFill>
              <a:latin typeface="Work Sans" panose="00000500000000000000" pitchFamily="2" charset="0"/>
            </a:endParaRP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It is open source , support many languages java , c sharp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SonarQube reports for duplicate code, unit testing, code coverage, code complexity historical</a:t>
            </a:r>
          </a:p>
          <a:p>
            <a:r>
              <a:rPr lang="en-US" dirty="0">
                <a:solidFill>
                  <a:srgbClr val="212529"/>
                </a:solidFill>
                <a:latin typeface="Work Sans" panose="00000500000000000000" pitchFamily="2" charset="0"/>
              </a:rPr>
              <a:t>that’s why we choose SonarQube.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3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CB2E3-CAB9-4D86-8A4D-D6EBF54CD925}"/>
              </a:ext>
            </a:extLst>
          </p:cNvPr>
          <p:cNvSpPr txBox="1"/>
          <p:nvPr/>
        </p:nvSpPr>
        <p:spPr>
          <a:xfrm>
            <a:off x="1397832" y="474345"/>
            <a:ext cx="882545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-we will give small introduction about </a:t>
            </a:r>
            <a:r>
              <a:rPr lang="en-US" dirty="0" err="1"/>
              <a:t>sonarqube</a:t>
            </a:r>
            <a:r>
              <a:rPr lang="en-US" dirty="0"/>
              <a:t> </a:t>
            </a:r>
          </a:p>
          <a:p>
            <a:r>
              <a:rPr lang="en-US" dirty="0"/>
              <a:t>SonarQube is a web-based open source platform used to measure and </a:t>
            </a:r>
            <a:r>
              <a:rPr lang="en-US" dirty="0" err="1"/>
              <a:t>analyse</a:t>
            </a:r>
            <a:r>
              <a:rPr lang="en-US" dirty="0"/>
              <a:t> the source code quality.</a:t>
            </a:r>
          </a:p>
          <a:p>
            <a:r>
              <a:rPr lang="en-US" dirty="0"/>
              <a:t>Code quality analysis makes your code more reliable and more readable</a:t>
            </a:r>
          </a:p>
          <a:p>
            <a:endParaRPr lang="en-US" dirty="0"/>
          </a:p>
          <a:p>
            <a:r>
              <a:rPr lang="en-US" dirty="0"/>
              <a:t>-then we will tell how does it work normally like</a:t>
            </a:r>
          </a:p>
          <a:p>
            <a:r>
              <a:rPr lang="en-US" dirty="0"/>
              <a:t>SonarQube takes project code as the input, analyzes it using pre-defined coding rules and publishes </a:t>
            </a:r>
          </a:p>
          <a:p>
            <a:r>
              <a:rPr lang="en-US" dirty="0"/>
              <a:t>web-based results giving overview of technical quality of code. Like find bugs, software smells</a:t>
            </a:r>
          </a:p>
          <a:p>
            <a:endParaRPr lang="en-US" dirty="0"/>
          </a:p>
          <a:p>
            <a:r>
              <a:rPr lang="en-US" dirty="0"/>
              <a:t>-then we will explain about how </a:t>
            </a:r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/>
              <a:t>integreat</a:t>
            </a:r>
            <a:r>
              <a:rPr lang="en-US" dirty="0"/>
              <a:t> with </a:t>
            </a:r>
            <a:r>
              <a:rPr lang="en-US" dirty="0" err="1"/>
              <a:t>zuul</a:t>
            </a:r>
            <a:r>
              <a:rPr lang="en-US" dirty="0"/>
              <a:t> using dig</a:t>
            </a:r>
          </a:p>
          <a:p>
            <a:r>
              <a:rPr lang="en-US" dirty="0"/>
              <a:t>whenever commit the code by developer </a:t>
            </a:r>
            <a:r>
              <a:rPr lang="en-US" dirty="0" err="1"/>
              <a:t>zuul</a:t>
            </a:r>
            <a:r>
              <a:rPr lang="en-US" dirty="0"/>
              <a:t> job can trigger it execute docker file to run sonar scanner for </a:t>
            </a:r>
          </a:p>
          <a:p>
            <a:r>
              <a:rPr lang="en-US" dirty="0" err="1"/>
              <a:t>sonarqube</a:t>
            </a:r>
            <a:r>
              <a:rPr lang="en-US" dirty="0"/>
              <a:t> analysis</a:t>
            </a:r>
          </a:p>
          <a:p>
            <a:r>
              <a:rPr lang="en-US" dirty="0"/>
              <a:t>How </a:t>
            </a:r>
            <a:r>
              <a:rPr lang="en-US" dirty="0" err="1"/>
              <a:t>analisis</a:t>
            </a:r>
            <a:r>
              <a:rPr lang="en-US" dirty="0"/>
              <a:t> done by sonar scanner and will send to </a:t>
            </a:r>
            <a:r>
              <a:rPr lang="en-US" dirty="0" err="1"/>
              <a:t>sonarqube</a:t>
            </a:r>
            <a:r>
              <a:rPr lang="en-US" dirty="0"/>
              <a:t> server for processing</a:t>
            </a:r>
          </a:p>
          <a:p>
            <a:r>
              <a:rPr lang="en-US" dirty="0"/>
              <a:t>about database we use </a:t>
            </a:r>
            <a:r>
              <a:rPr lang="en-US" dirty="0" err="1"/>
              <a:t>postgress</a:t>
            </a:r>
            <a:r>
              <a:rPr lang="en-US" dirty="0"/>
              <a:t> to store the </a:t>
            </a:r>
            <a:r>
              <a:rPr lang="en-US" dirty="0" err="1"/>
              <a:t>anylis</a:t>
            </a:r>
            <a:r>
              <a:rPr lang="en-US" dirty="0"/>
              <a:t> report result </a:t>
            </a:r>
          </a:p>
          <a:p>
            <a:endParaRPr lang="en-US" dirty="0"/>
          </a:p>
          <a:p>
            <a:r>
              <a:rPr lang="en-US" dirty="0" err="1"/>
              <a:t>anaylsis</a:t>
            </a:r>
            <a:r>
              <a:rPr lang="en-US" dirty="0"/>
              <a:t> report will displayed using </a:t>
            </a:r>
            <a:r>
              <a:rPr lang="en-US" dirty="0" err="1"/>
              <a:t>ui</a:t>
            </a:r>
            <a:r>
              <a:rPr lang="en-US" dirty="0"/>
              <a:t> of the tool so developer can </a:t>
            </a:r>
            <a:r>
              <a:rPr lang="en-US" dirty="0" err="1"/>
              <a:t>easyli</a:t>
            </a:r>
            <a:r>
              <a:rPr lang="en-US" dirty="0"/>
              <a:t> review , manage through this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zuul</a:t>
            </a:r>
            <a:r>
              <a:rPr lang="en-US" dirty="0"/>
              <a:t> can display the logs about the job </a:t>
            </a:r>
          </a:p>
        </p:txBody>
      </p:sp>
    </p:spTree>
    <p:extLst>
      <p:ext uri="{BB962C8B-B14F-4D97-AF65-F5344CB8AC3E}">
        <p14:creationId xmlns:p14="http://schemas.microsoft.com/office/powerpoint/2010/main" val="137990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790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 – Code quality and security</dc:title>
  <dc:creator>Tanumay Dhar</dc:creator>
  <cp:lastModifiedBy>Rohit</cp:lastModifiedBy>
  <cp:revision>22</cp:revision>
  <dcterms:created xsi:type="dcterms:W3CDTF">2020-09-02T12:04:52Z</dcterms:created>
  <dcterms:modified xsi:type="dcterms:W3CDTF">2020-09-08T12:43:01Z</dcterms:modified>
</cp:coreProperties>
</file>