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0" r:id="rId12"/>
    <p:sldId id="271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4BF-FC91-4254-A4FB-89F0EDE1B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A9B2-E1B4-467C-8F1F-D55A6D77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E5F1-759B-4E3B-8BC2-D345DC91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46C7-4E9E-427C-89EB-F9620303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E408-53AF-41BD-8DB7-324B42F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9E27-FB6D-4D6E-B001-D1559B4E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70D80-AB74-43FF-AED2-AAC1418A7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4795-D2BC-40AC-8375-E7C6961A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5B9F-8E2F-4B8D-B1C9-057F189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D008-5F78-4B71-BDB8-CB78B448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D8D02-22C4-470B-B40E-461E71F9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3E2C8-C665-4B4C-BD17-F28A2DCC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AB6A-392E-4925-A9BE-835AD6C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7BFB-0C75-491D-BCF4-199B69E2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00CA-C4AE-49FC-8E3C-77FEE0B7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D94C-831D-4E4B-80B8-A8672354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2B1A-F4C5-4EDC-888C-9D1FDECD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CD4F-7C43-4E21-A39A-D1387C3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20B-7AE1-4EAF-BED8-1FF6EDF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F714-4433-4ACE-B54B-E0A2122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1590-920F-4CB0-B7CD-43DE1EAD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AC4-08CC-46C9-BC80-37B97938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D35C-9495-4757-AAAF-67F79BB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4E85-4A50-4627-B597-C15ACB2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0AB-5B01-400A-B82A-393A73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949E-CE3D-4BCA-B2D3-188DA782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6749-2158-47C4-8D99-F73C6A242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6F4B-B080-424A-89EF-3CBB3DAF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2D9B-AD72-461E-9218-D3EA644D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8D42-20FA-44E9-900B-39CC86E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EC82-4084-4AC0-ABB4-A133A87A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9DA-463F-44A3-A4FA-AB26457B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AC27-BDBC-4EF7-B9C5-4896311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7A98-8766-4BDE-9123-403B19B3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105B1-AE1B-4EFF-BB18-080628CA0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F0187-662F-4EBD-9D16-06DB824E6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38A-7783-4300-86A3-D8FBFA72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0E6B-E6A6-41B9-96B9-632B0270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76ADB-8CD1-4E0E-BDB8-40899407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743D-2405-4015-945F-FCE43F3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4B91A-FDBE-464F-870B-13384D25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8B607-1FA7-46D7-AA32-54EA853F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FDFB4-C859-437D-8DB1-CF14C8A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3DB4-F2CF-4CE0-9F50-CD09AFF2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DDDB5-66C4-42AB-940F-1A21BD8F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5DF9-7EC8-4F48-B801-8CC05115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FEED-F16E-4F56-BB43-0348A54E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0A4-EB45-44BE-95F9-1960A115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C150-9770-449C-99E4-616AAE4E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30E1-CF8E-4BAF-9C37-AAEC171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EB1F-09AC-41CC-8B64-92FD240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0C10-FE66-4BBB-89DB-89A6A3E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9AEA-19DB-4436-9938-7FD348F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E3A8C-06DF-48A2-890D-75683A12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C2AE-32C5-4AEA-9A21-D0588A9C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E8E29-AF88-4671-87ED-D654406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4001-BD9F-4C49-A086-66A54505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BD90-1234-44D4-B1C1-788F22A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4E9CA-7067-4CE7-BCCB-12B6F9E8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E58E-98DD-4EF2-A6FC-FC938E55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FA19-EB70-480E-9F24-70DAC387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1D54-B9C6-4542-A279-ECCDBD10669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2FCD-8B5C-49F9-B784-221C4632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8C63-D568-4BE0-BFF6-CFE8110EA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B48-D9E7-4224-BE14-F1BEC0FF8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xyz.com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2C621-E8BC-4A4D-A5CF-4FE54D368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Rohit Bhosale</a:t>
            </a:r>
          </a:p>
        </p:txBody>
      </p:sp>
    </p:spTree>
    <p:extLst>
      <p:ext uri="{BB962C8B-B14F-4D97-AF65-F5344CB8AC3E}">
        <p14:creationId xmlns:p14="http://schemas.microsoft.com/office/powerpoint/2010/main" val="138096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1A0F43E-5CDE-4663-AA40-403CA262D757}"/>
              </a:ext>
            </a:extLst>
          </p:cNvPr>
          <p:cNvSpPr/>
          <p:nvPr/>
        </p:nvSpPr>
        <p:spPr>
          <a:xfrm>
            <a:off x="7551643" y="3148383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116156" y="354980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123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User Page</a:t>
            </a:r>
          </a:p>
          <a:p>
            <a:r>
              <a:rPr lang="en-US" b="1" dirty="0">
                <a:highlight>
                  <a:srgbClr val="FFFF00"/>
                </a:highlight>
              </a:rPr>
              <a:t>After Login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B5C6C-53B1-4EDF-8F11-C50EECD3426E}"/>
              </a:ext>
            </a:extLst>
          </p:cNvPr>
          <p:cNvSpPr/>
          <p:nvPr/>
        </p:nvSpPr>
        <p:spPr>
          <a:xfrm>
            <a:off x="2462537" y="2911121"/>
            <a:ext cx="6625651" cy="3177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9E244-9CEA-4319-8174-41C2DA0D075C}"/>
              </a:ext>
            </a:extLst>
          </p:cNvPr>
          <p:cNvSpPr txBox="1"/>
          <p:nvPr/>
        </p:nvSpPr>
        <p:spPr>
          <a:xfrm>
            <a:off x="2755737" y="2385352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Grooms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4E32A-EEC1-4865-8464-3C58B202C70C}"/>
              </a:ext>
            </a:extLst>
          </p:cNvPr>
          <p:cNvSpPr txBox="1"/>
          <p:nvPr/>
        </p:nvSpPr>
        <p:spPr>
          <a:xfrm>
            <a:off x="4131863" y="23853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5537" y="623435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45424" y="6250535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1C775-92C9-4E13-8967-B99944B9F26B}"/>
              </a:ext>
            </a:extLst>
          </p:cNvPr>
          <p:cNvSpPr txBox="1"/>
          <p:nvPr/>
        </p:nvSpPr>
        <p:spPr>
          <a:xfrm>
            <a:off x="3088987" y="3119752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71D7D-4D1D-4D05-923F-A6EC8117D452}"/>
              </a:ext>
            </a:extLst>
          </p:cNvPr>
          <p:cNvSpPr txBox="1"/>
          <p:nvPr/>
        </p:nvSpPr>
        <p:spPr>
          <a:xfrm>
            <a:off x="5565245" y="2396270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C68DB-5463-48E3-B014-5B1FA3A93BC1}"/>
              </a:ext>
            </a:extLst>
          </p:cNvPr>
          <p:cNvSpPr/>
          <p:nvPr/>
        </p:nvSpPr>
        <p:spPr>
          <a:xfrm>
            <a:off x="6758118" y="2396270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AE4DDF-9708-464B-9894-146A64714C45}"/>
              </a:ext>
            </a:extLst>
          </p:cNvPr>
          <p:cNvSpPr/>
          <p:nvPr/>
        </p:nvSpPr>
        <p:spPr>
          <a:xfrm>
            <a:off x="8005825" y="2396270"/>
            <a:ext cx="418646" cy="344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E63D-89F1-4665-BEE6-140944AB5D42}"/>
              </a:ext>
            </a:extLst>
          </p:cNvPr>
          <p:cNvSpPr txBox="1"/>
          <p:nvPr/>
        </p:nvSpPr>
        <p:spPr>
          <a:xfrm>
            <a:off x="3088986" y="3645521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52E74-E299-48AE-9A9C-8633F8358415}"/>
              </a:ext>
            </a:extLst>
          </p:cNvPr>
          <p:cNvSpPr txBox="1"/>
          <p:nvPr/>
        </p:nvSpPr>
        <p:spPr>
          <a:xfrm>
            <a:off x="3105771" y="4131133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99C0B-68E6-44DF-A41C-071D010319B9}"/>
              </a:ext>
            </a:extLst>
          </p:cNvPr>
          <p:cNvSpPr txBox="1"/>
          <p:nvPr/>
        </p:nvSpPr>
        <p:spPr>
          <a:xfrm>
            <a:off x="3105771" y="4616745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15507-588C-43BB-B28A-DEA54978F901}"/>
              </a:ext>
            </a:extLst>
          </p:cNvPr>
          <p:cNvSpPr txBox="1"/>
          <p:nvPr/>
        </p:nvSpPr>
        <p:spPr>
          <a:xfrm>
            <a:off x="3105771" y="5102357"/>
            <a:ext cx="16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Marital Status 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D747FF-E644-480D-BB20-EBB25584DC5D}"/>
              </a:ext>
            </a:extLst>
          </p:cNvPr>
          <p:cNvSpPr/>
          <p:nvPr/>
        </p:nvSpPr>
        <p:spPr>
          <a:xfrm>
            <a:off x="4186619" y="3238953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81339F-524F-4F29-B76A-9D64B48DDA90}"/>
              </a:ext>
            </a:extLst>
          </p:cNvPr>
          <p:cNvSpPr/>
          <p:nvPr/>
        </p:nvSpPr>
        <p:spPr>
          <a:xfrm>
            <a:off x="5687506" y="3238953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BFC39-3FAE-4B58-86BE-AE15656964A6}"/>
              </a:ext>
            </a:extLst>
          </p:cNvPr>
          <p:cNvSpPr/>
          <p:nvPr/>
        </p:nvSpPr>
        <p:spPr>
          <a:xfrm>
            <a:off x="4186619" y="3704679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A5EC2-042E-46EC-96DA-01EF76D07DCD}"/>
              </a:ext>
            </a:extLst>
          </p:cNvPr>
          <p:cNvSpPr/>
          <p:nvPr/>
        </p:nvSpPr>
        <p:spPr>
          <a:xfrm>
            <a:off x="5695248" y="3718602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ED08-0759-44AD-8FF4-403C8AFB64CA}"/>
              </a:ext>
            </a:extLst>
          </p:cNvPr>
          <p:cNvSpPr/>
          <p:nvPr/>
        </p:nvSpPr>
        <p:spPr>
          <a:xfrm>
            <a:off x="4274780" y="4210616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A4B89-F771-4418-A509-91E79DF9C883}"/>
              </a:ext>
            </a:extLst>
          </p:cNvPr>
          <p:cNvSpPr txBox="1"/>
          <p:nvPr/>
        </p:nvSpPr>
        <p:spPr>
          <a:xfrm>
            <a:off x="4930409" y="4137535"/>
            <a:ext cx="27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Dropdown: Show list here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A73A99-0DEB-4422-9D09-E4E7154D691E}"/>
              </a:ext>
            </a:extLst>
          </p:cNvPr>
          <p:cNvSpPr/>
          <p:nvPr/>
        </p:nvSpPr>
        <p:spPr>
          <a:xfrm>
            <a:off x="4287435" y="4678049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902FC5-9767-4066-9A63-EC995D16461F}"/>
              </a:ext>
            </a:extLst>
          </p:cNvPr>
          <p:cNvSpPr txBox="1"/>
          <p:nvPr/>
        </p:nvSpPr>
        <p:spPr>
          <a:xfrm>
            <a:off x="4948734" y="4562495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Dropdown: Show list here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DE1140-046A-490E-9115-1E06EF71A650}"/>
              </a:ext>
            </a:extLst>
          </p:cNvPr>
          <p:cNvSpPr/>
          <p:nvPr/>
        </p:nvSpPr>
        <p:spPr>
          <a:xfrm>
            <a:off x="4729820" y="5219502"/>
            <a:ext cx="312698" cy="162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CFBBAF-F19B-464A-B967-9DCE8ECF3BC5}"/>
              </a:ext>
            </a:extLst>
          </p:cNvPr>
          <p:cNvSpPr/>
          <p:nvPr/>
        </p:nvSpPr>
        <p:spPr>
          <a:xfrm>
            <a:off x="6665297" y="5245573"/>
            <a:ext cx="312698" cy="162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497337-122D-4539-A159-911E381F47A6}"/>
              </a:ext>
            </a:extLst>
          </p:cNvPr>
          <p:cNvSpPr txBox="1"/>
          <p:nvPr/>
        </p:nvSpPr>
        <p:spPr>
          <a:xfrm>
            <a:off x="5042518" y="5132337"/>
            <a:ext cx="16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Never Married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BC70B-6983-46F1-90C8-02FE5D4B7B03}"/>
              </a:ext>
            </a:extLst>
          </p:cNvPr>
          <p:cNvSpPr txBox="1"/>
          <p:nvPr/>
        </p:nvSpPr>
        <p:spPr>
          <a:xfrm>
            <a:off x="7035548" y="5136546"/>
            <a:ext cx="16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Divorced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2A89A-BF39-42F6-BB79-B6EB35535122}"/>
              </a:ext>
            </a:extLst>
          </p:cNvPr>
          <p:cNvSpPr/>
          <p:nvPr/>
        </p:nvSpPr>
        <p:spPr>
          <a:xfrm>
            <a:off x="7550246" y="3235473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47D98-5893-4D07-8BAE-17725C100198}"/>
              </a:ext>
            </a:extLst>
          </p:cNvPr>
          <p:cNvSpPr txBox="1"/>
          <p:nvPr/>
        </p:nvSpPr>
        <p:spPr>
          <a:xfrm>
            <a:off x="3164616" y="5587969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D56346-1803-4B49-8A1F-554C00ECC240}"/>
              </a:ext>
            </a:extLst>
          </p:cNvPr>
          <p:cNvSpPr/>
          <p:nvPr/>
        </p:nvSpPr>
        <p:spPr>
          <a:xfrm>
            <a:off x="3924052" y="5656230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288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116156" y="354980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My Plan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B5C6C-53B1-4EDF-8F11-C50EECD3426E}"/>
              </a:ext>
            </a:extLst>
          </p:cNvPr>
          <p:cNvSpPr/>
          <p:nvPr/>
        </p:nvSpPr>
        <p:spPr>
          <a:xfrm>
            <a:off x="2462537" y="2911121"/>
            <a:ext cx="6625651" cy="3177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Plan Details and Upgrade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5537" y="623435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45424" y="6250535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432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089458" y="376269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Recommended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1838" y="638612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28249" y="6349730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72D2D79B-8F4E-4A61-B517-1BAE44EE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3321"/>
              </p:ext>
            </p:extLst>
          </p:nvPr>
        </p:nvGraphicFramePr>
        <p:xfrm>
          <a:off x="2260181" y="342900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264F951-D164-46F8-802D-0ADB71290841}"/>
              </a:ext>
            </a:extLst>
          </p:cNvPr>
          <p:cNvSpPr/>
          <p:nvPr/>
        </p:nvSpPr>
        <p:spPr>
          <a:xfrm>
            <a:off x="9578715" y="342900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E46D775F-8F34-41A7-9B2C-1369BCB54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1351"/>
              </p:ext>
            </p:extLst>
          </p:nvPr>
        </p:nvGraphicFramePr>
        <p:xfrm>
          <a:off x="2260181" y="4434939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E5CC42F-6940-4BC8-8A04-984D33C411E0}"/>
              </a:ext>
            </a:extLst>
          </p:cNvPr>
          <p:cNvSpPr/>
          <p:nvPr/>
        </p:nvSpPr>
        <p:spPr>
          <a:xfrm>
            <a:off x="9578715" y="4434939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848DDABE-8233-4EED-A4B2-402D7763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89662"/>
              </p:ext>
            </p:extLst>
          </p:nvPr>
        </p:nvGraphicFramePr>
        <p:xfrm>
          <a:off x="2260181" y="543533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84D5FBC-9781-4452-B431-493AE4BE1C46}"/>
              </a:ext>
            </a:extLst>
          </p:cNvPr>
          <p:cNvSpPr/>
          <p:nvPr/>
        </p:nvSpPr>
        <p:spPr>
          <a:xfrm>
            <a:off x="9578715" y="543533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6352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D51E18-3930-4FE2-8CDD-13146B37B15F}"/>
              </a:ext>
            </a:extLst>
          </p:cNvPr>
          <p:cNvSpPr/>
          <p:nvPr/>
        </p:nvSpPr>
        <p:spPr>
          <a:xfrm>
            <a:off x="2116156" y="678145"/>
            <a:ext cx="8469443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4E8B8E-A4B8-40A0-8CD7-5736A6E740CC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AAA64-6882-4297-BE6A-89741AFE1D86}"/>
              </a:ext>
            </a:extLst>
          </p:cNvPr>
          <p:cNvSpPr/>
          <p:nvPr/>
        </p:nvSpPr>
        <p:spPr>
          <a:xfrm>
            <a:off x="2315978" y="991506"/>
            <a:ext cx="6108493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58213-432A-4F0F-9581-39B8165A31B7}"/>
              </a:ext>
            </a:extLst>
          </p:cNvPr>
          <p:cNvSpPr txBox="1"/>
          <p:nvPr/>
        </p:nvSpPr>
        <p:spPr>
          <a:xfrm>
            <a:off x="397257" y="354980"/>
            <a:ext cx="11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Search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B2DD-1213-4147-959B-534F34D7844C}"/>
              </a:ext>
            </a:extLst>
          </p:cNvPr>
          <p:cNvSpPr txBox="1"/>
          <p:nvPr/>
        </p:nvSpPr>
        <p:spPr>
          <a:xfrm>
            <a:off x="2333361" y="11992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DBD47-3A47-4EBC-9B4C-214E14EDD8A3}"/>
              </a:ext>
            </a:extLst>
          </p:cNvPr>
          <p:cNvSpPr txBox="1"/>
          <p:nvPr/>
        </p:nvSpPr>
        <p:spPr>
          <a:xfrm>
            <a:off x="3327442" y="119921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C32E1-1BA6-468E-9426-312E84424B83}"/>
              </a:ext>
            </a:extLst>
          </p:cNvPr>
          <p:cNvSpPr txBox="1"/>
          <p:nvPr/>
        </p:nvSpPr>
        <p:spPr>
          <a:xfrm>
            <a:off x="6215836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C7FEE-248C-493B-8879-E10764DB2C9A}"/>
              </a:ext>
            </a:extLst>
          </p:cNvPr>
          <p:cNvSpPr txBox="1"/>
          <p:nvPr/>
        </p:nvSpPr>
        <p:spPr>
          <a:xfrm>
            <a:off x="4467748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37514-1B3D-4685-A430-60F3C36C27FE}"/>
              </a:ext>
            </a:extLst>
          </p:cNvPr>
          <p:cNvSpPr txBox="1"/>
          <p:nvPr/>
        </p:nvSpPr>
        <p:spPr>
          <a:xfrm>
            <a:off x="7251527" y="119921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FD031F-294C-4F67-9E43-6E58E0AB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15825"/>
              </p:ext>
            </p:extLst>
          </p:nvPr>
        </p:nvGraphicFramePr>
        <p:xfrm>
          <a:off x="2260181" y="342900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C5B7AA5-F4C8-4F91-8A25-ADEBF23A8F93}"/>
              </a:ext>
            </a:extLst>
          </p:cNvPr>
          <p:cNvSpPr/>
          <p:nvPr/>
        </p:nvSpPr>
        <p:spPr>
          <a:xfrm>
            <a:off x="9578715" y="342900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96A88A20-9C95-48F3-A611-28907D1D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17684"/>
              </p:ext>
            </p:extLst>
          </p:nvPr>
        </p:nvGraphicFramePr>
        <p:xfrm>
          <a:off x="2260181" y="4434939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98FE9D3-1CB1-490C-8426-3AA0E9B53BCD}"/>
              </a:ext>
            </a:extLst>
          </p:cNvPr>
          <p:cNvSpPr/>
          <p:nvPr/>
        </p:nvSpPr>
        <p:spPr>
          <a:xfrm>
            <a:off x="9578715" y="4434939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067B34EC-4DA0-4D35-9A3E-C5CFD780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0559"/>
              </p:ext>
            </p:extLst>
          </p:nvPr>
        </p:nvGraphicFramePr>
        <p:xfrm>
          <a:off x="2260181" y="543533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F558DA5A-3DF4-4A30-B8BD-049D8FF0A873}"/>
              </a:ext>
            </a:extLst>
          </p:cNvPr>
          <p:cNvSpPr/>
          <p:nvPr/>
        </p:nvSpPr>
        <p:spPr>
          <a:xfrm>
            <a:off x="9578715" y="543533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C0D5A-17EF-4FB2-BB6E-60783684D0B8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96CFA-CC07-4080-A020-2D8A726C9E0E}"/>
              </a:ext>
            </a:extLst>
          </p:cNvPr>
          <p:cNvSpPr txBox="1"/>
          <p:nvPr/>
        </p:nvSpPr>
        <p:spPr>
          <a:xfrm>
            <a:off x="9659704" y="6647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6938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1F845-1C99-444B-A5B2-099B650D6D5A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Bio-data and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F79B6-A94D-45EA-9175-4B8C69D22B04}"/>
              </a:ext>
            </a:extLst>
          </p:cNvPr>
          <p:cNvSpPr/>
          <p:nvPr/>
        </p:nvSpPr>
        <p:spPr>
          <a:xfrm>
            <a:off x="9248931" y="734518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DE844-4605-431F-9E5D-D4A8B3988FDB}"/>
              </a:ext>
            </a:extLst>
          </p:cNvPr>
          <p:cNvSpPr/>
          <p:nvPr/>
        </p:nvSpPr>
        <p:spPr>
          <a:xfrm>
            <a:off x="7796139" y="734518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Fav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35405A-4775-4200-8384-9BA5D94C1B05}"/>
              </a:ext>
            </a:extLst>
          </p:cNvPr>
          <p:cNvSpPr/>
          <p:nvPr/>
        </p:nvSpPr>
        <p:spPr>
          <a:xfrm>
            <a:off x="8814217" y="1345367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F1D53-6198-4AFA-A0BD-035565E785E5}"/>
              </a:ext>
            </a:extLst>
          </p:cNvPr>
          <p:cNvSpPr txBox="1"/>
          <p:nvPr/>
        </p:nvSpPr>
        <p:spPr>
          <a:xfrm>
            <a:off x="397257" y="354980"/>
            <a:ext cx="376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After select biodata from search page</a:t>
            </a:r>
          </a:p>
          <a:p>
            <a:r>
              <a:rPr lang="en-US" b="1" dirty="0">
                <a:highlight>
                  <a:srgbClr val="FFFF00"/>
                </a:highlight>
              </a:rPr>
              <a:t>Recommend page or Fav Page</a:t>
            </a:r>
          </a:p>
        </p:txBody>
      </p:sp>
    </p:spTree>
    <p:extLst>
      <p:ext uri="{BB962C8B-B14F-4D97-AF65-F5344CB8AC3E}">
        <p14:creationId xmlns:p14="http://schemas.microsoft.com/office/powerpoint/2010/main" val="220914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14316-DFB8-4323-BCA2-58E3F3AD5795}"/>
              </a:ext>
            </a:extLst>
          </p:cNvPr>
          <p:cNvSpPr txBox="1"/>
          <p:nvPr/>
        </p:nvSpPr>
        <p:spPr>
          <a:xfrm>
            <a:off x="684465" y="404736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Fav List Page 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C349F55C-9357-499F-A3EB-E245E9BD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36727"/>
              </p:ext>
            </p:extLst>
          </p:nvPr>
        </p:nvGraphicFramePr>
        <p:xfrm>
          <a:off x="536312" y="121045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3A65E1B-29E4-4C51-A755-D0BB846D5D77}"/>
              </a:ext>
            </a:extLst>
          </p:cNvPr>
          <p:cNvSpPr/>
          <p:nvPr/>
        </p:nvSpPr>
        <p:spPr>
          <a:xfrm>
            <a:off x="7854846" y="121045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7FA4DF2A-B40E-4867-824C-14FF97B2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41168"/>
              </p:ext>
            </p:extLst>
          </p:nvPr>
        </p:nvGraphicFramePr>
        <p:xfrm>
          <a:off x="536312" y="2216395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66463A-DA9A-42A1-AEF9-F69E13E99DE2}"/>
              </a:ext>
            </a:extLst>
          </p:cNvPr>
          <p:cNvSpPr/>
          <p:nvPr/>
        </p:nvSpPr>
        <p:spPr>
          <a:xfrm>
            <a:off x="7854846" y="2216395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2CA7ADE4-20DE-4342-88B2-562470118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34661"/>
              </p:ext>
            </p:extLst>
          </p:nvPr>
        </p:nvGraphicFramePr>
        <p:xfrm>
          <a:off x="536312" y="321678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46E3B3-7598-4E85-ABFF-BCB6831C04E4}"/>
              </a:ext>
            </a:extLst>
          </p:cNvPr>
          <p:cNvSpPr/>
          <p:nvPr/>
        </p:nvSpPr>
        <p:spPr>
          <a:xfrm>
            <a:off x="7854846" y="321678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FC2EF-AB18-448F-9202-906ACF71DA83}"/>
              </a:ext>
            </a:extLst>
          </p:cNvPr>
          <p:cNvSpPr/>
          <p:nvPr/>
        </p:nvSpPr>
        <p:spPr>
          <a:xfrm>
            <a:off x="7045377" y="5891135"/>
            <a:ext cx="1618934" cy="389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AE5-2559-445D-A79A-15DF39E68125}"/>
              </a:ext>
            </a:extLst>
          </p:cNvPr>
          <p:cNvSpPr txBox="1"/>
          <p:nvPr/>
        </p:nvSpPr>
        <p:spPr>
          <a:xfrm>
            <a:off x="8259578" y="476222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Week count : 3/10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B7EAD-EB91-4D57-8B59-F3E27FEDE986}"/>
              </a:ext>
            </a:extLst>
          </p:cNvPr>
          <p:cNvSpPr txBox="1"/>
          <p:nvPr/>
        </p:nvSpPr>
        <p:spPr>
          <a:xfrm>
            <a:off x="6636049" y="482963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F44A3-E9F8-4F27-A32E-1164E6FD7F5A}"/>
              </a:ext>
            </a:extLst>
          </p:cNvPr>
          <p:cNvSpPr txBox="1"/>
          <p:nvPr/>
        </p:nvSpPr>
        <p:spPr>
          <a:xfrm>
            <a:off x="8936634" y="5876145"/>
            <a:ext cx="310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not Pay then on click show </a:t>
            </a:r>
          </a:p>
          <a:p>
            <a:r>
              <a:rPr lang="en-US" dirty="0"/>
              <a:t>Package plan page to payment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2D95A-FCCA-463C-AB67-FED3D3BE78CF}"/>
              </a:ext>
            </a:extLst>
          </p:cNvPr>
          <p:cNvSpPr txBox="1"/>
          <p:nvPr/>
        </p:nvSpPr>
        <p:spPr>
          <a:xfrm>
            <a:off x="5345474" y="471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2EACA-FB7E-4C9F-BC72-71A57A3485EF}"/>
              </a:ext>
            </a:extLst>
          </p:cNvPr>
          <p:cNvSpPr txBox="1"/>
          <p:nvPr/>
        </p:nvSpPr>
        <p:spPr>
          <a:xfrm>
            <a:off x="9735559" y="8180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3725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9C51D-52C4-4DEF-9354-C82D5421BB60}"/>
              </a:ext>
            </a:extLst>
          </p:cNvPr>
          <p:cNvSpPr txBox="1"/>
          <p:nvPr/>
        </p:nvSpPr>
        <p:spPr>
          <a:xfrm>
            <a:off x="834856" y="497953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History List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DF084A46-FEFC-4744-B3C0-88DE272D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01891"/>
              </p:ext>
            </p:extLst>
          </p:nvPr>
        </p:nvGraphicFramePr>
        <p:xfrm>
          <a:off x="536312" y="121045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B7CB6F1-61BB-4C9D-94FD-F1337D256FF9}"/>
              </a:ext>
            </a:extLst>
          </p:cNvPr>
          <p:cNvSpPr/>
          <p:nvPr/>
        </p:nvSpPr>
        <p:spPr>
          <a:xfrm>
            <a:off x="7854846" y="121045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AF4FAEF-EB07-4C41-A94E-CA293B5B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0447"/>
              </p:ext>
            </p:extLst>
          </p:nvPr>
        </p:nvGraphicFramePr>
        <p:xfrm>
          <a:off x="536312" y="2216395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B1FAC0-31D7-4434-A09E-41A323E87884}"/>
              </a:ext>
            </a:extLst>
          </p:cNvPr>
          <p:cNvSpPr/>
          <p:nvPr/>
        </p:nvSpPr>
        <p:spPr>
          <a:xfrm>
            <a:off x="7854846" y="2216395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4A16F4A1-F47E-499F-8A40-7E8327D1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75"/>
              </p:ext>
            </p:extLst>
          </p:nvPr>
        </p:nvGraphicFramePr>
        <p:xfrm>
          <a:off x="536312" y="321678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542BFCD-A88D-42B8-904F-B2178E8854DA}"/>
              </a:ext>
            </a:extLst>
          </p:cNvPr>
          <p:cNvSpPr/>
          <p:nvPr/>
        </p:nvSpPr>
        <p:spPr>
          <a:xfrm>
            <a:off x="7854846" y="321678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091B0-8157-4E82-AD01-E3D507295E39}"/>
              </a:ext>
            </a:extLst>
          </p:cNvPr>
          <p:cNvSpPr/>
          <p:nvPr/>
        </p:nvSpPr>
        <p:spPr>
          <a:xfrm>
            <a:off x="9938479" y="1306018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88BA2-2B82-4D07-A18F-9938D0067468}"/>
              </a:ext>
            </a:extLst>
          </p:cNvPr>
          <p:cNvSpPr/>
          <p:nvPr/>
        </p:nvSpPr>
        <p:spPr>
          <a:xfrm>
            <a:off x="9938479" y="2311957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77A5-788A-4386-88D1-C2DCBDB2F5F0}"/>
              </a:ext>
            </a:extLst>
          </p:cNvPr>
          <p:cNvSpPr/>
          <p:nvPr/>
        </p:nvSpPr>
        <p:spPr>
          <a:xfrm>
            <a:off x="9938479" y="3383478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5CB031-04D7-43E0-8EF6-ECF347D96FA7}"/>
              </a:ext>
            </a:extLst>
          </p:cNvPr>
          <p:cNvSpPr/>
          <p:nvPr/>
        </p:nvSpPr>
        <p:spPr>
          <a:xfrm>
            <a:off x="9009089" y="1499016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8B6BB5-D33A-4417-ABEE-ED4C0D32ECF4}"/>
              </a:ext>
            </a:extLst>
          </p:cNvPr>
          <p:cNvSpPr/>
          <p:nvPr/>
        </p:nvSpPr>
        <p:spPr>
          <a:xfrm>
            <a:off x="9009089" y="2478721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F7DD7-74E8-4CCA-AA50-4EFB2F2CD44A}"/>
              </a:ext>
            </a:extLst>
          </p:cNvPr>
          <p:cNvSpPr/>
          <p:nvPr/>
        </p:nvSpPr>
        <p:spPr>
          <a:xfrm>
            <a:off x="9076543" y="3550242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BE750-C757-43AE-A99D-603D14401765}"/>
              </a:ext>
            </a:extLst>
          </p:cNvPr>
          <p:cNvSpPr txBox="1"/>
          <p:nvPr/>
        </p:nvSpPr>
        <p:spPr>
          <a:xfrm>
            <a:off x="8634339" y="531392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Contacted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B026D-3BBA-475F-9088-35CF011893F5}"/>
              </a:ext>
            </a:extLst>
          </p:cNvPr>
          <p:cNvSpPr txBox="1"/>
          <p:nvPr/>
        </p:nvSpPr>
        <p:spPr>
          <a:xfrm>
            <a:off x="10313235" y="531392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Note/Comment</a:t>
            </a:r>
          </a:p>
        </p:txBody>
      </p:sp>
    </p:spTree>
    <p:extLst>
      <p:ext uri="{BB962C8B-B14F-4D97-AF65-F5344CB8AC3E}">
        <p14:creationId xmlns:p14="http://schemas.microsoft.com/office/powerpoint/2010/main" val="331471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4E12AF-4482-4D56-B14D-708639AA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69168"/>
              </p:ext>
            </p:extLst>
          </p:nvPr>
        </p:nvGraphicFramePr>
        <p:xfrm>
          <a:off x="1607522" y="643467"/>
          <a:ext cx="9680071" cy="4925422"/>
        </p:xfrm>
        <a:graphic>
          <a:graphicData uri="http://schemas.openxmlformats.org/drawingml/2006/table">
            <a:tbl>
              <a:tblPr/>
              <a:tblGrid>
                <a:gridCol w="1640015">
                  <a:extLst>
                    <a:ext uri="{9D8B030D-6E8A-4147-A177-3AD203B41FA5}">
                      <a16:colId xmlns:a16="http://schemas.microsoft.com/office/drawing/2014/main" val="64043522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3898520759"/>
                    </a:ext>
                  </a:extLst>
                </a:gridCol>
                <a:gridCol w="595315">
                  <a:extLst>
                    <a:ext uri="{9D8B030D-6E8A-4147-A177-3AD203B41FA5}">
                      <a16:colId xmlns:a16="http://schemas.microsoft.com/office/drawing/2014/main" val="1726163881"/>
                    </a:ext>
                  </a:extLst>
                </a:gridCol>
                <a:gridCol w="738339">
                  <a:extLst>
                    <a:ext uri="{9D8B030D-6E8A-4147-A177-3AD203B41FA5}">
                      <a16:colId xmlns:a16="http://schemas.microsoft.com/office/drawing/2014/main" val="3833820177"/>
                    </a:ext>
                  </a:extLst>
                </a:gridCol>
                <a:gridCol w="6119379">
                  <a:extLst>
                    <a:ext uri="{9D8B030D-6E8A-4147-A177-3AD203B41FA5}">
                      <a16:colId xmlns:a16="http://schemas.microsoft.com/office/drawing/2014/main" val="4157539279"/>
                    </a:ext>
                  </a:extLst>
                </a:gridCol>
              </a:tblGrid>
              <a:tr h="3989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cast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47861"/>
                  </a:ext>
                </a:extLst>
              </a:tr>
              <a:tr h="39893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/ No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72117"/>
                  </a:ext>
                </a:extLst>
              </a:tr>
              <a:tr h="52271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54125"/>
                  </a:ext>
                </a:extLst>
              </a:tr>
              <a:tr h="52271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207016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a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b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c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21796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1, cast a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display " a "cast biodata 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37212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2, cast b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display " b "cast biodata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53522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3, cast c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display " c "cast biodata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573386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58510"/>
                  </a:ext>
                </a:extLst>
              </a:tr>
              <a:tr h="5312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4, cast a and any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cast a +  person 5 and person 6 biodata 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Note: don't display person 2 and person 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28231"/>
                  </a:ext>
                </a:extLst>
              </a:tr>
              <a:tr h="5312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5, cast b and any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cast b +  person 5 and person 6 biodata 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Note: don't display person 1 and person 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05017"/>
                  </a:ext>
                </a:extLst>
              </a:tr>
              <a:tr h="5312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6, cast c and any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cast c +  person 5 and person 6 biodata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Note: don't display person 1 and person 2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34" marR="11534" marT="11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3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FCE2F5-EFA1-4A35-94A2-59C4FDFE3209}"/>
              </a:ext>
            </a:extLst>
          </p:cNvPr>
          <p:cNvSpPr/>
          <p:nvPr/>
        </p:nvSpPr>
        <p:spPr>
          <a:xfrm>
            <a:off x="680514" y="849966"/>
            <a:ext cx="4167265" cy="503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49DC9-A582-434C-9902-0B5756B583AE}"/>
              </a:ext>
            </a:extLst>
          </p:cNvPr>
          <p:cNvSpPr txBox="1"/>
          <p:nvPr/>
        </p:nvSpPr>
        <p:spPr>
          <a:xfrm>
            <a:off x="3989112" y="96988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792A3-9762-48A3-9AA8-C2B46238620B}"/>
              </a:ext>
            </a:extLst>
          </p:cNvPr>
          <p:cNvSpPr txBox="1"/>
          <p:nvPr/>
        </p:nvSpPr>
        <p:spPr>
          <a:xfrm>
            <a:off x="1999648" y="1876792"/>
            <a:ext cx="19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Register New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92D29-6BA0-402A-A188-B8E07CA2A228}"/>
              </a:ext>
            </a:extLst>
          </p:cNvPr>
          <p:cNvSpPr/>
          <p:nvPr/>
        </p:nvSpPr>
        <p:spPr>
          <a:xfrm>
            <a:off x="935347" y="2468903"/>
            <a:ext cx="3597639" cy="804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971BB-6493-4C32-B3A7-B6D9C752B40B}"/>
              </a:ext>
            </a:extLst>
          </p:cNvPr>
          <p:cNvSpPr/>
          <p:nvPr/>
        </p:nvSpPr>
        <p:spPr>
          <a:xfrm>
            <a:off x="6922925" y="824459"/>
            <a:ext cx="4616970" cy="2814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3826-6CBF-4740-9A97-1FE426BF579D}"/>
              </a:ext>
            </a:extLst>
          </p:cNvPr>
          <p:cNvSpPr txBox="1"/>
          <p:nvPr/>
        </p:nvSpPr>
        <p:spPr>
          <a:xfrm>
            <a:off x="7004894" y="1292718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Mob/id/email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378F2-3790-4DF4-B2F7-C8852ACCC482}"/>
              </a:ext>
            </a:extLst>
          </p:cNvPr>
          <p:cNvSpPr txBox="1"/>
          <p:nvPr/>
        </p:nvSpPr>
        <p:spPr>
          <a:xfrm>
            <a:off x="7414558" y="187127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F8211-8561-494C-B9F3-FCE44C011043}"/>
              </a:ext>
            </a:extLst>
          </p:cNvPr>
          <p:cNvSpPr/>
          <p:nvPr/>
        </p:nvSpPr>
        <p:spPr>
          <a:xfrm>
            <a:off x="8724275" y="1307692"/>
            <a:ext cx="2173574" cy="35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6924C-9A5A-4F05-8856-61074F1CDAA6}"/>
              </a:ext>
            </a:extLst>
          </p:cNvPr>
          <p:cNvSpPr/>
          <p:nvPr/>
        </p:nvSpPr>
        <p:spPr>
          <a:xfrm>
            <a:off x="8724275" y="1898879"/>
            <a:ext cx="2173574" cy="35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279BE-5253-47AF-B427-6BC8E9B82D74}"/>
              </a:ext>
            </a:extLst>
          </p:cNvPr>
          <p:cNvSpPr txBox="1"/>
          <p:nvPr/>
        </p:nvSpPr>
        <p:spPr>
          <a:xfrm>
            <a:off x="9508814" y="2248898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Forget 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57902-6B1C-434C-9A8C-AFE33E8160AD}"/>
              </a:ext>
            </a:extLst>
          </p:cNvPr>
          <p:cNvCxnSpPr>
            <a:stCxn id="3" idx="3"/>
          </p:cNvCxnSpPr>
          <p:nvPr/>
        </p:nvCxnSpPr>
        <p:spPr>
          <a:xfrm>
            <a:off x="4677121" y="1154553"/>
            <a:ext cx="2173575" cy="53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719F9-30AA-4561-98A9-A1ADB1826EBC}"/>
              </a:ext>
            </a:extLst>
          </p:cNvPr>
          <p:cNvCxnSpPr/>
          <p:nvPr/>
        </p:nvCxnSpPr>
        <p:spPr>
          <a:xfrm>
            <a:off x="10000904" y="2564591"/>
            <a:ext cx="0" cy="131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27AE84-2709-4DBA-9892-B3C93C4B2F1D}"/>
              </a:ext>
            </a:extLst>
          </p:cNvPr>
          <p:cNvSpPr txBox="1"/>
          <p:nvPr/>
        </p:nvSpPr>
        <p:spPr>
          <a:xfrm>
            <a:off x="6611220" y="3785020"/>
            <a:ext cx="5364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should be email-id or mobile-no to verify</a:t>
            </a:r>
          </a:p>
          <a:p>
            <a:r>
              <a:rPr lang="en-US" dirty="0"/>
              <a:t>Send OTP to verify</a:t>
            </a:r>
          </a:p>
          <a:p>
            <a:r>
              <a:rPr lang="en-US" dirty="0"/>
              <a:t>Once verify Create New password window should open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CB0B6-67A6-47D5-8CCC-C973B8394F26}"/>
              </a:ext>
            </a:extLst>
          </p:cNvPr>
          <p:cNvSpPr txBox="1"/>
          <p:nvPr/>
        </p:nvSpPr>
        <p:spPr>
          <a:xfrm>
            <a:off x="2390161" y="273881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HomePage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37160-F093-4D9C-9420-336A452A0F12}"/>
              </a:ext>
            </a:extLst>
          </p:cNvPr>
          <p:cNvSpPr txBox="1"/>
          <p:nvPr/>
        </p:nvSpPr>
        <p:spPr>
          <a:xfrm>
            <a:off x="8643014" y="253654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LoginPage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61E60-C783-438B-A68B-4B08583D8E02}"/>
              </a:ext>
            </a:extLst>
          </p:cNvPr>
          <p:cNvSpPr txBox="1"/>
          <p:nvPr/>
        </p:nvSpPr>
        <p:spPr>
          <a:xfrm>
            <a:off x="4638685" y="303862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5430B6-76C6-48DB-91D7-9C8A05712820}"/>
              </a:ext>
            </a:extLst>
          </p:cNvPr>
          <p:cNvSpPr/>
          <p:nvPr/>
        </p:nvSpPr>
        <p:spPr>
          <a:xfrm>
            <a:off x="67455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4F9A59-747A-43EF-B6AA-EDF2BB700383}"/>
              </a:ext>
            </a:extLst>
          </p:cNvPr>
          <p:cNvSpPr/>
          <p:nvPr/>
        </p:nvSpPr>
        <p:spPr>
          <a:xfrm>
            <a:off x="3555171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FE792-32DC-4C1E-81BC-8AE0D396D73E}"/>
              </a:ext>
            </a:extLst>
          </p:cNvPr>
          <p:cNvSpPr/>
          <p:nvPr/>
        </p:nvSpPr>
        <p:spPr>
          <a:xfrm>
            <a:off x="640579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Kundli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8D9F9D-932E-43E9-86CF-DC5129D24E47}"/>
              </a:ext>
            </a:extLst>
          </p:cNvPr>
          <p:cNvSpPr/>
          <p:nvPr/>
        </p:nvSpPr>
        <p:spPr>
          <a:xfrm>
            <a:off x="925143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BDDA51-387A-41CC-8225-2D75C325E880}"/>
              </a:ext>
            </a:extLst>
          </p:cNvPr>
          <p:cNvSpPr/>
          <p:nvPr/>
        </p:nvSpPr>
        <p:spPr>
          <a:xfrm>
            <a:off x="9281418" y="394491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7484-DA4F-4F9A-8FE5-96B48F9FDA8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518348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9181F-C2D0-40B7-8DDC-27023DEFCF11}"/>
              </a:ext>
            </a:extLst>
          </p:cNvPr>
          <p:cNvCxnSpPr>
            <a:cxnSpLocks/>
          </p:cNvCxnSpPr>
          <p:nvPr/>
        </p:nvCxnSpPr>
        <p:spPr>
          <a:xfrm>
            <a:off x="5398961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D6594-415D-41F0-9CDD-5E821EFE1096}"/>
              </a:ext>
            </a:extLst>
          </p:cNvPr>
          <p:cNvCxnSpPr>
            <a:cxnSpLocks/>
          </p:cNvCxnSpPr>
          <p:nvPr/>
        </p:nvCxnSpPr>
        <p:spPr>
          <a:xfrm>
            <a:off x="8249588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433D6-CDD2-4082-8B36-1B53228E448A}"/>
              </a:ext>
            </a:extLst>
          </p:cNvPr>
          <p:cNvCxnSpPr>
            <a:cxnSpLocks/>
          </p:cNvCxnSpPr>
          <p:nvPr/>
        </p:nvCxnSpPr>
        <p:spPr>
          <a:xfrm>
            <a:off x="10173333" y="3043003"/>
            <a:ext cx="0" cy="8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D8EE4C-8345-4FA8-ABA7-B8F58A0D1CE3}"/>
              </a:ext>
            </a:extLst>
          </p:cNvPr>
          <p:cNvSpPr/>
          <p:nvPr/>
        </p:nvSpPr>
        <p:spPr>
          <a:xfrm>
            <a:off x="6405798" y="394241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B79571-45C1-4579-8BB4-BE7C9943EAD5}"/>
              </a:ext>
            </a:extLst>
          </p:cNvPr>
          <p:cNvCxnSpPr>
            <a:cxnSpLocks/>
          </p:cNvCxnSpPr>
          <p:nvPr/>
        </p:nvCxnSpPr>
        <p:spPr>
          <a:xfrm flipH="1">
            <a:off x="8249588" y="4676931"/>
            <a:ext cx="1031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8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08B2279-1DA1-49ED-AD1D-3B85D1372D7E}"/>
              </a:ext>
            </a:extLst>
          </p:cNvPr>
          <p:cNvSpPr/>
          <p:nvPr/>
        </p:nvSpPr>
        <p:spPr>
          <a:xfrm>
            <a:off x="788557" y="2637630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8E8EB-646A-425D-B269-22B73A41DA8E}"/>
              </a:ext>
            </a:extLst>
          </p:cNvPr>
          <p:cNvSpPr/>
          <p:nvPr/>
        </p:nvSpPr>
        <p:spPr>
          <a:xfrm>
            <a:off x="4601980" y="869430"/>
            <a:ext cx="5396459" cy="530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6D77A-16B6-4551-8B0E-ED5C3A7BEE2D}"/>
              </a:ext>
            </a:extLst>
          </p:cNvPr>
          <p:cNvSpPr txBox="1"/>
          <p:nvPr/>
        </p:nvSpPr>
        <p:spPr>
          <a:xfrm>
            <a:off x="5111645" y="235823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BC75-7481-48F9-A2BC-731886D8FB7C}"/>
              </a:ext>
            </a:extLst>
          </p:cNvPr>
          <p:cNvSpPr txBox="1"/>
          <p:nvPr/>
        </p:nvSpPr>
        <p:spPr>
          <a:xfrm>
            <a:off x="5111645" y="2977619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B3755-F6B4-431F-97F2-E2D24DA147A9}"/>
              </a:ext>
            </a:extLst>
          </p:cNvPr>
          <p:cNvSpPr txBox="1"/>
          <p:nvPr/>
        </p:nvSpPr>
        <p:spPr>
          <a:xfrm>
            <a:off x="5111645" y="358743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Email-id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A3775-2D52-4AC6-BD5D-D166A5E58D4A}"/>
              </a:ext>
            </a:extLst>
          </p:cNvPr>
          <p:cNvSpPr txBox="1"/>
          <p:nvPr/>
        </p:nvSpPr>
        <p:spPr>
          <a:xfrm>
            <a:off x="5100424" y="421637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Mobile-no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C8708-EB84-43DC-99FE-DA78617F6CEF}"/>
              </a:ext>
            </a:extLst>
          </p:cNvPr>
          <p:cNvCxnSpPr/>
          <p:nvPr/>
        </p:nvCxnSpPr>
        <p:spPr>
          <a:xfrm>
            <a:off x="5686482" y="4576783"/>
            <a:ext cx="0" cy="5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F92510-2A13-47E6-9AB1-034C4DBAE499}"/>
              </a:ext>
            </a:extLst>
          </p:cNvPr>
          <p:cNvSpPr txBox="1"/>
          <p:nvPr/>
        </p:nvSpPr>
        <p:spPr>
          <a:xfrm>
            <a:off x="5697704" y="5011497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1F70D-5AC1-4B6F-8F1B-2FBEA57E8DBC}"/>
              </a:ext>
            </a:extLst>
          </p:cNvPr>
          <p:cNvSpPr/>
          <p:nvPr/>
        </p:nvSpPr>
        <p:spPr>
          <a:xfrm>
            <a:off x="6497729" y="2410705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1FE75-3EA5-4446-9793-89EB430D80AD}"/>
              </a:ext>
            </a:extLst>
          </p:cNvPr>
          <p:cNvSpPr/>
          <p:nvPr/>
        </p:nvSpPr>
        <p:spPr>
          <a:xfrm>
            <a:off x="6497729" y="3034869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23A81-6FDC-411E-AF83-74FEF96C68E0}"/>
              </a:ext>
            </a:extLst>
          </p:cNvPr>
          <p:cNvSpPr/>
          <p:nvPr/>
        </p:nvSpPr>
        <p:spPr>
          <a:xfrm>
            <a:off x="6497728" y="3670516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6AC6A3-39C9-49B8-A580-D30BB2C28F2E}"/>
              </a:ext>
            </a:extLst>
          </p:cNvPr>
          <p:cNvSpPr/>
          <p:nvPr/>
        </p:nvSpPr>
        <p:spPr>
          <a:xfrm>
            <a:off x="6497728" y="4286229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FDA23E-9403-4A55-B6CD-49C3A7619D98}"/>
              </a:ext>
            </a:extLst>
          </p:cNvPr>
          <p:cNvSpPr/>
          <p:nvPr/>
        </p:nvSpPr>
        <p:spPr>
          <a:xfrm>
            <a:off x="6497729" y="5011497"/>
            <a:ext cx="982364" cy="443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C5E2B9-CA51-4572-816A-328CF1676F04}"/>
              </a:ext>
            </a:extLst>
          </p:cNvPr>
          <p:cNvSpPr/>
          <p:nvPr/>
        </p:nvSpPr>
        <p:spPr>
          <a:xfrm>
            <a:off x="8529403" y="5666282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274BD-3B31-4A4B-B129-0E8A1E3DB6B9}"/>
              </a:ext>
            </a:extLst>
          </p:cNvPr>
          <p:cNvSpPr txBox="1"/>
          <p:nvPr/>
        </p:nvSpPr>
        <p:spPr>
          <a:xfrm>
            <a:off x="291538" y="123980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7CD2A-3312-41D5-A30C-64A5AA4CA1F3}"/>
              </a:ext>
            </a:extLst>
          </p:cNvPr>
          <p:cNvSpPr txBox="1"/>
          <p:nvPr/>
        </p:nvSpPr>
        <p:spPr>
          <a:xfrm>
            <a:off x="5076380" y="14554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</a:t>
            </a:r>
          </a:p>
        </p:txBody>
      </p:sp>
    </p:spTree>
    <p:extLst>
      <p:ext uri="{BB962C8B-B14F-4D97-AF65-F5344CB8AC3E}">
        <p14:creationId xmlns:p14="http://schemas.microsoft.com/office/powerpoint/2010/main" val="42797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0DF1D2-55D5-49F8-B0C0-61F65B4CAD7B}"/>
              </a:ext>
            </a:extLst>
          </p:cNvPr>
          <p:cNvSpPr/>
          <p:nvPr/>
        </p:nvSpPr>
        <p:spPr>
          <a:xfrm>
            <a:off x="752010" y="2368446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905C-E9A8-4B45-A71B-652C3B5BC7B1}"/>
              </a:ext>
            </a:extLst>
          </p:cNvPr>
          <p:cNvSpPr/>
          <p:nvPr/>
        </p:nvSpPr>
        <p:spPr>
          <a:xfrm>
            <a:off x="4422098" y="65956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A12A0-78FF-4475-9368-5D83873BBBE9}"/>
              </a:ext>
            </a:extLst>
          </p:cNvPr>
          <p:cNvSpPr txBox="1"/>
          <p:nvPr/>
        </p:nvSpPr>
        <p:spPr>
          <a:xfrm>
            <a:off x="392045" y="29023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C6CFF-EC8F-4D68-9013-B0C43C55F92A}"/>
              </a:ext>
            </a:extLst>
          </p:cNvPr>
          <p:cNvSpPr/>
          <p:nvPr/>
        </p:nvSpPr>
        <p:spPr>
          <a:xfrm>
            <a:off x="9158990" y="6037289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6409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3EFF78-2BF7-4833-B556-54257B270631}"/>
              </a:ext>
            </a:extLst>
          </p:cNvPr>
          <p:cNvSpPr/>
          <p:nvPr/>
        </p:nvSpPr>
        <p:spPr>
          <a:xfrm>
            <a:off x="679555" y="214359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Kundli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D80AE-AAD5-4380-A867-B57ED93A7B48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77881-DE4E-4A9A-B3D9-8F102754E9EA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B21C-4F50-434A-B99E-64D97524121F}"/>
              </a:ext>
            </a:extLst>
          </p:cNvPr>
          <p:cNvSpPr txBox="1"/>
          <p:nvPr/>
        </p:nvSpPr>
        <p:spPr>
          <a:xfrm>
            <a:off x="231577" y="7662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641F6-E134-4C90-BCB3-31483258FDB6}"/>
              </a:ext>
            </a:extLst>
          </p:cNvPr>
          <p:cNvSpPr/>
          <p:nvPr/>
        </p:nvSpPr>
        <p:spPr>
          <a:xfrm>
            <a:off x="7684958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42527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C7DEF0-1C81-4E74-A160-9890ABA139DC}"/>
              </a:ext>
            </a:extLst>
          </p:cNvPr>
          <p:cNvSpPr/>
          <p:nvPr/>
        </p:nvSpPr>
        <p:spPr>
          <a:xfrm>
            <a:off x="552138" y="2488367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F6151-2761-47ED-B134-1E570A61100D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Photos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17D26-C9F1-46FA-92F6-CAA35011EC1A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8C4A2-27FB-46BB-90BF-0D89AD5C3F9B}"/>
              </a:ext>
            </a:extLst>
          </p:cNvPr>
          <p:cNvSpPr txBox="1"/>
          <p:nvPr/>
        </p:nvSpPr>
        <p:spPr>
          <a:xfrm>
            <a:off x="186607" y="7662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68019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6EC625-13D9-450D-B145-52BF448F2158}"/>
              </a:ext>
            </a:extLst>
          </p:cNvPr>
          <p:cNvSpPr/>
          <p:nvPr/>
        </p:nvSpPr>
        <p:spPr>
          <a:xfrm>
            <a:off x="737025" y="2415916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59818-9BBD-434D-B4BB-9B96E6BCBD5A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Bio-data and 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6B013-E127-4130-89E1-C55271DD6E91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DF490-3437-4AEA-959D-50FB46DF3C00}"/>
              </a:ext>
            </a:extLst>
          </p:cNvPr>
          <p:cNvSpPr/>
          <p:nvPr/>
        </p:nvSpPr>
        <p:spPr>
          <a:xfrm>
            <a:off x="7706198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B87E5-8509-4C3C-9391-1D41B5EFE23D}"/>
              </a:ext>
            </a:extLst>
          </p:cNvPr>
          <p:cNvSpPr txBox="1"/>
          <p:nvPr/>
        </p:nvSpPr>
        <p:spPr>
          <a:xfrm>
            <a:off x="231577" y="261291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1363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A61CDE0-6521-4AD8-928E-ADD433114196}"/>
              </a:ext>
            </a:extLst>
          </p:cNvPr>
          <p:cNvSpPr/>
          <p:nvPr/>
        </p:nvSpPr>
        <p:spPr>
          <a:xfrm>
            <a:off x="409731" y="2671997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7776D-371C-4D61-A308-4A62E45FE420}"/>
              </a:ext>
            </a:extLst>
          </p:cNvPr>
          <p:cNvSpPr/>
          <p:nvPr/>
        </p:nvSpPr>
        <p:spPr>
          <a:xfrm>
            <a:off x="4137286" y="445958"/>
            <a:ext cx="7644983" cy="312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70314-673F-4E6B-8F1D-6AB8A6371E3A}"/>
              </a:ext>
            </a:extLst>
          </p:cNvPr>
          <p:cNvSpPr/>
          <p:nvPr/>
        </p:nvSpPr>
        <p:spPr>
          <a:xfrm>
            <a:off x="4961744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 for 6 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84AB4-D389-4676-81CC-BA2B379B1CD2}"/>
              </a:ext>
            </a:extLst>
          </p:cNvPr>
          <p:cNvSpPr/>
          <p:nvPr/>
        </p:nvSpPr>
        <p:spPr>
          <a:xfrm>
            <a:off x="7215257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 for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28835-3346-4E76-9CB9-E536EF24B296}"/>
              </a:ext>
            </a:extLst>
          </p:cNvPr>
          <p:cNvSpPr/>
          <p:nvPr/>
        </p:nvSpPr>
        <p:spPr>
          <a:xfrm>
            <a:off x="9498763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Pay later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7EC7F-23D0-43B2-82D3-8C518C7FDF32}"/>
              </a:ext>
            </a:extLst>
          </p:cNvPr>
          <p:cNvSpPr/>
          <p:nvPr/>
        </p:nvSpPr>
        <p:spPr>
          <a:xfrm>
            <a:off x="4482058" y="4305925"/>
            <a:ext cx="5201587" cy="1941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D1598D-2BD9-46CA-93A8-3E9583C50344}"/>
              </a:ext>
            </a:extLst>
          </p:cNvPr>
          <p:cNvCxnSpPr/>
          <p:nvPr/>
        </p:nvCxnSpPr>
        <p:spPr>
          <a:xfrm>
            <a:off x="5748727" y="3057993"/>
            <a:ext cx="0" cy="12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4BDE4-BE9E-46A9-AFD0-81FCD4D85304}"/>
              </a:ext>
            </a:extLst>
          </p:cNvPr>
          <p:cNvCxnSpPr/>
          <p:nvPr/>
        </p:nvCxnSpPr>
        <p:spPr>
          <a:xfrm>
            <a:off x="8002240" y="3057993"/>
            <a:ext cx="0" cy="12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C748F-EEC0-431F-9EC5-814AAF975097}"/>
              </a:ext>
            </a:extLst>
          </p:cNvPr>
          <p:cNvSpPr txBox="1"/>
          <p:nvPr/>
        </p:nvSpPr>
        <p:spPr>
          <a:xfrm>
            <a:off x="186606" y="261292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80487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771</Words>
  <Application>Microsoft Office PowerPoint</Application>
  <PresentationFormat>Widescreen</PresentationFormat>
  <Paragraphs>263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xyz.com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xyz.com</dc:title>
  <dc:creator>Rohit Bhosale</dc:creator>
  <cp:lastModifiedBy>Rohit Bhosale</cp:lastModifiedBy>
  <cp:revision>1</cp:revision>
  <dcterms:created xsi:type="dcterms:W3CDTF">2020-08-03T16:09:14Z</dcterms:created>
  <dcterms:modified xsi:type="dcterms:W3CDTF">2020-08-03T16:15:11Z</dcterms:modified>
</cp:coreProperties>
</file>