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notesSlides/notesSlide.xml" ContentType="application/vnd.openxmlformats-officedocument.presentationml.notesSlide+xml"/>
  <Override PartName="/ppt/slides/slide3.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notesSlides/notesSlide3.xml" ContentType="application/vnd.openxmlformats-officedocument.presentationml.notesSlide+xml"/>
  <Override PartName="/ppt/slides/slide5.xml" ContentType="application/vnd.openxmlformats-officedocument.presentationml.slide+xml"/>
  <Override PartName="/ppt/notesSlides/notesSlide4.xml" ContentType="application/vnd.openxmlformats-officedocument.presentationml.notesSlide+xml"/>
  <Override PartName="/ppt/slides/slide6.xml" ContentType="application/vnd.openxmlformats-officedocument.presentationml.slide+xml"/>
  <Override PartName="/ppt/notesSlides/notesSlide5.xml" ContentType="application/vnd.openxmlformats-officedocument.presentationml.notesSlide+xml"/>
  <Override PartName="/ppt/slides/slide7.xml" ContentType="application/vnd.openxmlformats-officedocument.presentationml.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elId0"/>
    <p:sldId id="258" r:id="RelId1"/>
    <p:sldId id="259" r:id="RelId2"/>
    <p:sldId id="260" r:id="RelId3"/>
    <p:sldId id="261" r:id="RelId4"/>
    <p:sldId id="262" r:id="Rel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snapToObjects="1">
      <p:cViewPr varScale="1">
        <p:scale>
          <a:sx n="72" d="100"/>
          <a:sy n="72" d="100"/>
        </p:scale>
        <p:origin x="84" y="7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presProps" Target="presProps.xml" Id="rId3"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tableStyles" Target="tableStyles.xml" Id="rId6" /><Relationship Type="http://schemas.openxmlformats.org/officeDocument/2006/relationships/theme" Target="theme/theme1.xml" Id="rId5" /><Relationship Type="http://schemas.openxmlformats.org/officeDocument/2006/relationships/viewProps" Target="viewProps.xml" Id="rId4" /><Relationship Type="http://schemas.openxmlformats.org/officeDocument/2006/relationships/slide" Target="/ppt/slides/slide2.xml" Id="RelId0" /><Relationship Type="http://schemas.openxmlformats.org/officeDocument/2006/relationships/slide" Target="/ppt/slides/slide3.xml" Id="RelId1" /><Relationship Type="http://schemas.openxmlformats.org/officeDocument/2006/relationships/slide" Target="/ppt/slides/slide4.xml" Id="RelId2" /><Relationship Type="http://schemas.openxmlformats.org/officeDocument/2006/relationships/slide" Target="/ppt/slides/slide5.xml" Id="RelId3" /><Relationship Type="http://schemas.openxmlformats.org/officeDocument/2006/relationships/slide" Target="/ppt/slides/slide6.xml" Id="RelId4" /><Relationship Type="http://schemas.openxmlformats.org/officeDocument/2006/relationships/slide" Target="/ppt/slides/slide7.xml" Id="RelId5" /></Relationships>
</file>

<file path=ppt/notesSlides/notesSlide.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pageNavigator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BV PROJECT </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2.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Total sales on  Yearly basis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sales by products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sales by category and shipper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Freight  companywise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gauge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pageNavigator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sales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Freight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No of orders </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Countries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Customers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Products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Discontinued Products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Sales Overview </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Year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AOV</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3.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Countrywise sales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Top 10 Company By Total sales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Bottom 10 Companies By Total sales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tableEx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pageNavigator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Year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4.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Number of orders and Average of orders by year </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pageNavigator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Employee Overview </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sales and number of ordeers by employees </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tableEx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Year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5.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Top 10 Products by number of orders </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pageNavigator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Product Overview </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Bottom 10 Products by number of orders </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Top 10 product by sales </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Bottom 10 product by sales </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tableEx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6.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pageNavigator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stackedAreaChart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Year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sales of companies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Companywise Total freight on monthly basis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tableEx</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p14="http://schemas.microsoft.com/office/powerpoint/2010/main"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image" Target="../media/image1.png" Id="rId2" /><Relationship Type="http://schemas.openxmlformats.org/officeDocument/2006/relationships/slideLayout" Target="../slideLayouts/slideLayout7.xml" Id="rId1" /><Relationship Type="http://schemas.openxmlformats.org/officeDocument/2006/relationships/image" Target="../media/image3.png" Id="rId5" /><Relationship Type="http://schemas.openxmlformats.org/officeDocument/2006/relationships/image" Target="../media/image2.png" Id="rId4" /><Relationship Type="http://schemas.openxmlformats.org/officeDocument/2006/relationships/hyperlink" Target="https://app.powerbi.com/groups/me/reports/91d88bb4-79df-4cd3-a325-8ccdf674fe26?pbi_source=PowerPoint" TargetMode="External" Id="coverSlideHpLink" /></Relationships>
</file>

<file path=ppt/slides/_rels/slide2.xml.rels>&#65279;<?xml version="1.0" encoding="utf-8"?><Relationships xmlns="http://schemas.openxmlformats.org/package/2006/relationships"><Relationship Type="http://schemas.openxmlformats.org/officeDocument/2006/relationships/notesSlide" Target="/ppt/notesSlides/notesSlide.xml" Id="Reb86f5ca55ba4568" /><Relationship Type="http://schemas.openxmlformats.org/officeDocument/2006/relationships/slideLayout" Target="/ppt/slideLayouts/slideLayout8.xml" Id="R4fae650f8ab242b4" /><Relationship Type="http://schemas.openxmlformats.org/officeDocument/2006/relationships/hyperlink" Target="https://app.powerbi.com/groups/me/reports/91d88bb4-79df-4cd3-a325-8ccdf674fe26/?pbi_source=PowerPoint" TargetMode="External" Id="RelId0" /><Relationship Type="http://schemas.openxmlformats.org/officeDocument/2006/relationships/image" Target="/ppt/media/image4.png" Id="imgId243880797" /></Relationships>
</file>

<file path=ppt/slides/_rels/slide3.xml.rels>&#65279;<?xml version="1.0" encoding="utf-8"?><Relationships xmlns="http://schemas.openxmlformats.org/package/2006/relationships"><Relationship Type="http://schemas.openxmlformats.org/officeDocument/2006/relationships/notesSlide" Target="/ppt/notesSlides/notesSlide2.xml" Id="R0a3a4093d85547d2" /><Relationship Type="http://schemas.openxmlformats.org/officeDocument/2006/relationships/slideLayout" Target="/ppt/slideLayouts/slideLayout8.xml" Id="R0b47ae4879744d9e" /><Relationship Type="http://schemas.openxmlformats.org/officeDocument/2006/relationships/hyperlink" Target="https://app.powerbi.com/groups/me/reports/91d88bb4-79df-4cd3-a325-8ccdf674fe26/?pbi_source=PowerPoint" TargetMode="External" Id="RelId1" /><Relationship Type="http://schemas.openxmlformats.org/officeDocument/2006/relationships/image" Target="/ppt/media/image5.png" Id="imgId243880798" /></Relationships>
</file>

<file path=ppt/slides/_rels/slide4.xml.rels>&#65279;<?xml version="1.0" encoding="utf-8"?><Relationships xmlns="http://schemas.openxmlformats.org/package/2006/relationships"><Relationship Type="http://schemas.openxmlformats.org/officeDocument/2006/relationships/notesSlide" Target="/ppt/notesSlides/notesSlide3.xml" Id="R1c205277be8c4424" /><Relationship Type="http://schemas.openxmlformats.org/officeDocument/2006/relationships/slideLayout" Target="/ppt/slideLayouts/slideLayout8.xml" Id="R068523c6b3954b8d" /><Relationship Type="http://schemas.openxmlformats.org/officeDocument/2006/relationships/hyperlink" Target="https://app.powerbi.com/groups/me/reports/91d88bb4-79df-4cd3-a325-8ccdf674fe26/?pbi_source=PowerPoint" TargetMode="External" Id="RelId2" /><Relationship Type="http://schemas.openxmlformats.org/officeDocument/2006/relationships/image" Target="/ppt/media/image6.png" Id="imgId243880799" /></Relationships>
</file>

<file path=ppt/slides/_rels/slide5.xml.rels>&#65279;<?xml version="1.0" encoding="utf-8"?><Relationships xmlns="http://schemas.openxmlformats.org/package/2006/relationships"><Relationship Type="http://schemas.openxmlformats.org/officeDocument/2006/relationships/notesSlide" Target="/ppt/notesSlides/notesSlide4.xml" Id="R2a24ec4a12a74cd8" /><Relationship Type="http://schemas.openxmlformats.org/officeDocument/2006/relationships/slideLayout" Target="/ppt/slideLayouts/slideLayout8.xml" Id="R2e7b5ea0bc254288" /><Relationship Type="http://schemas.openxmlformats.org/officeDocument/2006/relationships/hyperlink" Target="https://app.powerbi.com/groups/me/reports/91d88bb4-79df-4cd3-a325-8ccdf674fe26/?pbi_source=PowerPoint" TargetMode="External" Id="RelId3" /><Relationship Type="http://schemas.openxmlformats.org/officeDocument/2006/relationships/image" Target="/ppt/media/image7.png" Id="imgId243880800" /></Relationships>
</file>

<file path=ppt/slides/_rels/slide6.xml.rels>&#65279;<?xml version="1.0" encoding="utf-8"?><Relationships xmlns="http://schemas.openxmlformats.org/package/2006/relationships"><Relationship Type="http://schemas.openxmlformats.org/officeDocument/2006/relationships/notesSlide" Target="/ppt/notesSlides/notesSlide5.xml" Id="Rd9408d3717404272" /><Relationship Type="http://schemas.openxmlformats.org/officeDocument/2006/relationships/slideLayout" Target="/ppt/slideLayouts/slideLayout8.xml" Id="R241f93c1ddb44b79" /><Relationship Type="http://schemas.openxmlformats.org/officeDocument/2006/relationships/hyperlink" Target="https://app.powerbi.com/groups/me/reports/91d88bb4-79df-4cd3-a325-8ccdf674fe26/?pbi_source=PowerPoint" TargetMode="External" Id="RelId4" /><Relationship Type="http://schemas.openxmlformats.org/officeDocument/2006/relationships/image" Target="/ppt/media/image8.png" Id="imgId243880801" /></Relationships>
</file>

<file path=ppt/slides/_rels/slide7.xml.rels>&#65279;<?xml version="1.0" encoding="utf-8"?><Relationships xmlns="http://schemas.openxmlformats.org/package/2006/relationships"><Relationship Type="http://schemas.openxmlformats.org/officeDocument/2006/relationships/notesSlide" Target="/ppt/notesSlides/notesSlide6.xml" Id="R8b173a324c3b4d36" /><Relationship Type="http://schemas.openxmlformats.org/officeDocument/2006/relationships/slideLayout" Target="/ppt/slideLayouts/slideLayout8.xml" Id="R968b1d78671840e5" /><Relationship Type="http://schemas.openxmlformats.org/officeDocument/2006/relationships/hyperlink" Target="https://app.powerbi.com/groups/me/reports/91d88bb4-79df-4cd3-a325-8ccdf674fe26/?pbi_source=PowerPoint" TargetMode="External" Id="RelId5" /><Relationship Type="http://schemas.openxmlformats.org/officeDocument/2006/relationships/image" Target="/ppt/media/image9.png" Id="imgId243880802" /></Relationships>
</file>

<file path=ppt/slides/slide1.xml><?xml version="1.0" encoding="utf-8"?>
<p:sld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project BV1</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coverSlideHpLink"/>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4/17/2024 1:20:31 PM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4/16/2024 5:29:48 AM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p="http://schemas.openxmlformats.org/presentationml/2006/main">
  <p:cSld>
    <p:spTree>
      <p:nvGrpSpPr>
        <p:cNvPr id="1" name=""/>
        <p:cNvGrpSpPr/>
        <p:nvPr/>
      </p:nvGrpSpPr>
      <p:grpSpPr/>
      <p:pic>
        <p:nvPicPr>
          <p:cNvPr id="3" name="Picture" title="This slide contains the following visuals: actionButton ,pageNavigator ,shape ,BV PROJECT  ,textbox ,image ,textbox. Please refer to the notes on this slide for details">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243880797"/>
          <a:stretch xmlns:a="http://schemas.openxmlformats.org/drawingml/2006/main">
            <a:fillRect/>
          </a:stretch>
        </p:blipFill>
        <p:spPr>
          <a:xfrm xmlns:a="http://schemas.openxmlformats.org/drawingml/2006/main">
            <a:off x="161925" y="0"/>
            <a:ext cx="1184910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Cover</a:t>
            </a:r>
          </a:p>
        </p:txBody>
      </p:sp>
    </p:spTree>
    <p:clrMapOvr>
      <a:masterClrMapping xmlns:a="http://schemas.openxmlformats.org/drawingml/2006/main"/>
    </p:clrMapOvr>
  </p:cSld>
</p:sld>
</file>

<file path=ppt/slides/slide3.xml><?xml version="1.0" encoding="utf-8"?>
<p:sld xmlns:p="http://schemas.openxmlformats.org/presentationml/2006/main">
  <p:cSld>
    <p:spTree>
      <p:nvGrpSpPr>
        <p:cNvPr id="1" name=""/>
        <p:cNvGrpSpPr/>
        <p:nvPr/>
      </p:nvGrpSpPr>
      <p:grpSpPr/>
      <p:pic>
        <p:nvPicPr>
          <p:cNvPr id="3" name="Picture" title="This slide contains the following visuals: Total sales on  Yearly basis ,Total sales by products ,Total sales by category and shipper ,Total Freight  companywise ,gauge ,pageNavigator ,Total sales ,Total Freight ,slicer ,slicer ,slicer ,slicer ,slicer ,slicer ,slicer ,No of orders  ,Countries ,Customers ,Products ,Discontinued Products ,shape ,Sales Overview  ,Year ,AOV ,actionButton. Please refer to the notes on this slide for details">
            <a:hlinkClick xmlns:r="http://schemas.openxmlformats.org/officeDocument/2006/relationships" xmlns:a="http://schemas.openxmlformats.org/drawingml/2006/main" r:id="RelId1"/>
          </p:cNvPr>
          <p:cNvPicPr>
            <a:picLocks xmlns:a="http://schemas.openxmlformats.org/drawingml/2006/main" noChangeAspect="1"/>
          </p:cNvPicPr>
          <p:nvPr/>
        </p:nvPicPr>
        <p:blipFill>
          <a:blip xmlns:r="http://schemas.openxmlformats.org/officeDocument/2006/relationships" xmlns:a="http://schemas.openxmlformats.org/drawingml/2006/main" r:embed="imgId243880798"/>
          <a:stretch xmlns:a="http://schemas.openxmlformats.org/drawingml/2006/main">
            <a:fillRect/>
          </a:stretch>
        </p:blipFill>
        <p:spPr>
          <a:xfrm xmlns:a="http://schemas.openxmlformats.org/drawingml/2006/main">
            <a:off x="161925" y="0"/>
            <a:ext cx="1184910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Sales</a:t>
            </a:r>
          </a:p>
        </p:txBody>
      </p:sp>
    </p:spTree>
    <p:clrMapOvr>
      <a:masterClrMapping xmlns:a="http://schemas.openxmlformats.org/drawingml/2006/main"/>
    </p:clrMapOvr>
  </p:cSld>
</p:sld>
</file>

<file path=ppt/slides/slide4.xml><?xml version="1.0" encoding="utf-8"?>
<p:sld xmlns:p="http://schemas.openxmlformats.org/presentationml/2006/main">
  <p:cSld>
    <p:spTree>
      <p:nvGrpSpPr>
        <p:cNvPr id="1" name=""/>
        <p:cNvGrpSpPr/>
        <p:nvPr/>
      </p:nvGrpSpPr>
      <p:grpSpPr/>
      <p:pic>
        <p:nvPicPr>
          <p:cNvPr id="3" name="Picture" title="This slide contains the following visuals: Countrywise sales ,Top 10 Company By Total sales ,Bottom 10 Companies By Total sales ,tableEx ,slicer ,slicer ,slicer ,textbox ,pageNavigator ,shape ,Year ,slicer ,slicer ,actionButton. Please refer to the notes on this slide for details">
            <a:hlinkClick xmlns:r="http://schemas.openxmlformats.org/officeDocument/2006/relationships" xmlns:a="http://schemas.openxmlformats.org/drawingml/2006/main" r:id="RelId2"/>
          </p:cNvPr>
          <p:cNvPicPr>
            <a:picLocks xmlns:a="http://schemas.openxmlformats.org/drawingml/2006/main" noChangeAspect="1"/>
          </p:cNvPicPr>
          <p:nvPr/>
        </p:nvPicPr>
        <p:blipFill>
          <a:blip xmlns:r="http://schemas.openxmlformats.org/officeDocument/2006/relationships" xmlns:a="http://schemas.openxmlformats.org/drawingml/2006/main" r:embed="imgId243880799"/>
          <a:stretch xmlns:a="http://schemas.openxmlformats.org/drawingml/2006/main">
            <a:fillRect/>
          </a:stretch>
        </p:blipFill>
        <p:spPr>
          <a:xfrm xmlns:a="http://schemas.openxmlformats.org/drawingml/2006/main">
            <a:off x="161925" y="0"/>
            <a:ext cx="1184910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Customers</a:t>
            </a:r>
          </a:p>
        </p:txBody>
      </p:sp>
    </p:spTree>
    <p:clrMapOvr>
      <a:masterClrMapping xmlns:a="http://schemas.openxmlformats.org/drawingml/2006/main"/>
    </p:clrMapOvr>
  </p:cSld>
</p:sld>
</file>

<file path=ppt/slides/slide5.xml><?xml version="1.0" encoding="utf-8"?>
<p:sld xmlns:p="http://schemas.openxmlformats.org/presentationml/2006/main">
  <p:cSld>
    <p:spTree>
      <p:nvGrpSpPr>
        <p:cNvPr id="1" name=""/>
        <p:cNvGrpSpPr/>
        <p:nvPr/>
      </p:nvGrpSpPr>
      <p:grpSpPr/>
      <p:pic>
        <p:nvPicPr>
          <p:cNvPr id="3" name="Picture" title="This slide contains the following visuals: Number of orders and Average of orders by year  ,pageNavigator ,shape ,slicer ,Employee Overview  ,Total sales and number of ordeers by employees  ,tableEx ,slicer ,slicer ,slicer ,slicer ,Year ,slicer ,slicer ,actionButton. Please refer to the notes on this slide for details">
            <a:hlinkClick xmlns:r="http://schemas.openxmlformats.org/officeDocument/2006/relationships" xmlns:a="http://schemas.openxmlformats.org/drawingml/2006/main" r:id="RelId3"/>
          </p:cNvPr>
          <p:cNvPicPr>
            <a:picLocks xmlns:a="http://schemas.openxmlformats.org/drawingml/2006/main" noChangeAspect="1"/>
          </p:cNvPicPr>
          <p:nvPr/>
        </p:nvPicPr>
        <p:blipFill>
          <a:blip xmlns:r="http://schemas.openxmlformats.org/officeDocument/2006/relationships" xmlns:a="http://schemas.openxmlformats.org/drawingml/2006/main" r:embed="imgId243880800"/>
          <a:stretch xmlns:a="http://schemas.openxmlformats.org/drawingml/2006/main">
            <a:fillRect/>
          </a:stretch>
        </p:blipFill>
        <p:spPr>
          <a:xfrm xmlns:a="http://schemas.openxmlformats.org/drawingml/2006/main">
            <a:off x="161925" y="0"/>
            <a:ext cx="1184910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Employee</a:t>
            </a:r>
          </a:p>
        </p:txBody>
      </p:sp>
    </p:spTree>
    <p:clrMapOvr>
      <a:masterClrMapping xmlns:a="http://schemas.openxmlformats.org/drawingml/2006/main"/>
    </p:clrMapOvr>
  </p:cSld>
</p:sld>
</file>

<file path=ppt/slides/slide6.xml><?xml version="1.0" encoding="utf-8"?>
<p:sld xmlns:p="http://schemas.openxmlformats.org/presentationml/2006/main">
  <p:cSld>
    <p:spTree>
      <p:nvGrpSpPr>
        <p:cNvPr id="1" name=""/>
        <p:cNvGrpSpPr/>
        <p:nvPr/>
      </p:nvGrpSpPr>
      <p:grpSpPr/>
      <p:pic>
        <p:nvPicPr>
          <p:cNvPr id="3" name="Picture" title="This slide contains the following visuals: Top 10 Products by number of orders  ,pageNavigator ,shape ,Product Overview  ,Bottom 10 Products by number of orders  ,Top 10 product by sales  ,Bottom 10 product by sales  ,tableEx ,actionButton. Please refer to the notes on this slide for details">
            <a:hlinkClick xmlns:r="http://schemas.openxmlformats.org/officeDocument/2006/relationships" xmlns:a="http://schemas.openxmlformats.org/drawingml/2006/main" r:id="RelId4"/>
          </p:cNvPr>
          <p:cNvPicPr>
            <a:picLocks xmlns:a="http://schemas.openxmlformats.org/drawingml/2006/main" noChangeAspect="1"/>
          </p:cNvPicPr>
          <p:nvPr/>
        </p:nvPicPr>
        <p:blipFill>
          <a:blip xmlns:r="http://schemas.openxmlformats.org/officeDocument/2006/relationships" xmlns:a="http://schemas.openxmlformats.org/drawingml/2006/main" r:embed="imgId243880801"/>
          <a:stretch xmlns:a="http://schemas.openxmlformats.org/drawingml/2006/main">
            <a:fillRect/>
          </a:stretch>
        </p:blipFill>
        <p:spPr>
          <a:xfrm xmlns:a="http://schemas.openxmlformats.org/drawingml/2006/main">
            <a:off x="161925" y="0"/>
            <a:ext cx="1184910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Product</a:t>
            </a:r>
          </a:p>
        </p:txBody>
      </p:sp>
    </p:spTree>
    <p:clrMapOvr>
      <a:masterClrMapping xmlns:a="http://schemas.openxmlformats.org/drawingml/2006/main"/>
    </p:clrMapOvr>
  </p:cSld>
</p:sld>
</file>

<file path=ppt/slides/slide7.xml><?xml version="1.0" encoding="utf-8"?>
<p:sld xmlns:p="http://schemas.openxmlformats.org/presentationml/2006/main">
  <p:cSld>
    <p:spTree>
      <p:nvGrpSpPr>
        <p:cNvPr id="1" name=""/>
        <p:cNvGrpSpPr/>
        <p:nvPr/>
      </p:nvGrpSpPr>
      <p:grpSpPr/>
      <p:pic>
        <p:nvPicPr>
          <p:cNvPr id="3" name="Picture" title="This slide contains the following visuals: actionButton ,pageNavigator ,shape ,stackedAreaChart ,slicer ,slicer ,Year ,slicer ,slicer ,Total sales of companies ,Companywise Total freight on monthly basis ,tableEx. Please refer to the notes on this slide for details">
            <a:hlinkClick xmlns:r="http://schemas.openxmlformats.org/officeDocument/2006/relationships" xmlns:a="http://schemas.openxmlformats.org/drawingml/2006/main" r:id="RelId5"/>
          </p:cNvPr>
          <p:cNvPicPr>
            <a:picLocks xmlns:a="http://schemas.openxmlformats.org/drawingml/2006/main" noChangeAspect="1"/>
          </p:cNvPicPr>
          <p:nvPr/>
        </p:nvPicPr>
        <p:blipFill>
          <a:blip xmlns:r="http://schemas.openxmlformats.org/officeDocument/2006/relationships" xmlns:a="http://schemas.openxmlformats.org/drawingml/2006/main" r:embed="imgId243880802"/>
          <a:stretch xmlns:a="http://schemas.openxmlformats.org/drawingml/2006/main">
            <a:fillRect/>
          </a:stretch>
        </p:blipFill>
        <p:spPr>
          <a:xfrm xmlns:a="http://schemas.openxmlformats.org/drawingml/2006/main">
            <a:off x="161925" y="0"/>
            <a:ext cx="1184910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Shipping</a:t>
            </a:r>
          </a:p>
        </p:txBody>
      </p:sp>
    </p:spTree>
    <p:clrMapOvr>
      <a:masterClrMapping xmlns:a="http://schemas.openxmlformats.org/drawingml/2006/main"/>
    </p:clrMapOvr>
  </p:cSld>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27</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Segoe UI</vt:lpstr>
      <vt:lpstr>Segoe UI Light</vt:lpstr>
      <vt:lpstr>Segoe UI Semibold</vt:lpstr>
      <vt:lpstr>Custom Design</vt:lpstr>
      <vt:lpstr>#Name of Power BI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Brian Butler</cp:lastModifiedBy>
  <cp:revision>4</cp:revision>
  <dcterms:created xsi:type="dcterms:W3CDTF">2016-09-04T11:54:55Z</dcterms:created>
  <dcterms:modified xsi:type="dcterms:W3CDTF">2020-11-25T15:29:01Z</dcterms:modified>
</cp:coreProperties>
</file>