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310" r:id="rId9"/>
    <p:sldId id="311" r:id="rId10"/>
    <p:sldId id="264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267" r:id="rId22"/>
    <p:sldId id="322" r:id="rId23"/>
    <p:sldId id="323" r:id="rId24"/>
    <p:sldId id="324" r:id="rId25"/>
    <p:sldId id="325" r:id="rId26"/>
    <p:sldId id="271" r:id="rId27"/>
    <p:sldId id="266" r:id="rId28"/>
  </p:sldIdLst>
  <p:sldSz cx="9144000" cy="5143500" type="screen16x9"/>
  <p:notesSz cx="6858000" cy="9144000"/>
  <p:embeddedFontLst>
    <p:embeddedFont>
      <p:font typeface="Aptos ExtraBold" panose="020B0004020202020204" pitchFamily="34" charset="0"/>
      <p:bold r:id="rId30"/>
      <p:boldItalic r:id="rId31"/>
    </p:embeddedFont>
    <p:embeddedFont>
      <p:font typeface="Archivo ExtraBold" panose="020B0604020202020204" charset="0"/>
      <p:bold r:id="rId32"/>
      <p:boldItalic r:id="rId33"/>
    </p:embeddedFont>
    <p:embeddedFont>
      <p:font typeface="Assistant" pitchFamily="2" charset="-79"/>
      <p:regular r:id="rId34"/>
      <p:bold r:id="rId35"/>
    </p:embeddedFont>
    <p:embeddedFont>
      <p:font typeface="Bebas Neue" panose="020B0606020202050201" pitchFamily="34" charset="0"/>
      <p:regular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7D02E-7CED-41A6-ACBD-2D00A6402E37}">
  <a:tblStyle styleId="{5887D02E-7CED-41A6-ACBD-2D00A6402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1" autoAdjust="0"/>
    <p:restoredTop sz="94660"/>
  </p:normalViewPr>
  <p:slideViewPr>
    <p:cSldViewPr snapToGrid="0">
      <p:cViewPr>
        <p:scale>
          <a:sx n="75" d="100"/>
          <a:sy n="75" d="100"/>
        </p:scale>
        <p:origin x="1563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09e85b3a0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09e85b3a0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>
          <a:extLst>
            <a:ext uri="{FF2B5EF4-FFF2-40B4-BE49-F238E27FC236}">
              <a16:creationId xmlns:a16="http://schemas.microsoft.com/office/drawing/2014/main" id="{F04F5E10-DE0C-EEF7-939D-4FE398EF6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9e85b3a0e_0_23764:notes">
            <a:extLst>
              <a:ext uri="{FF2B5EF4-FFF2-40B4-BE49-F238E27FC236}">
                <a16:creationId xmlns:a16="http://schemas.microsoft.com/office/drawing/2014/main" id="{F537C419-1AB3-77B9-3F60-87B8A087DD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9e85b3a0e_0_23764:notes">
            <a:extLst>
              <a:ext uri="{FF2B5EF4-FFF2-40B4-BE49-F238E27FC236}">
                <a16:creationId xmlns:a16="http://schemas.microsoft.com/office/drawing/2014/main" id="{CEA28E82-69E1-5F42-932E-F0E9BB3F4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0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DBF4C690-27EE-0183-2E89-A56E3B4BB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81f13bbc1_0_93:notes">
            <a:extLst>
              <a:ext uri="{FF2B5EF4-FFF2-40B4-BE49-F238E27FC236}">
                <a16:creationId xmlns:a16="http://schemas.microsoft.com/office/drawing/2014/main" id="{92C0C352-0F15-87B9-CE0B-EEDED1994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081f13bbc1_0_93:notes">
            <a:extLst>
              <a:ext uri="{FF2B5EF4-FFF2-40B4-BE49-F238E27FC236}">
                <a16:creationId xmlns:a16="http://schemas.microsoft.com/office/drawing/2014/main" id="{1B1F0A4B-685A-929C-43A8-1156167D6C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08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>
          <a:extLst>
            <a:ext uri="{FF2B5EF4-FFF2-40B4-BE49-F238E27FC236}">
              <a16:creationId xmlns:a16="http://schemas.microsoft.com/office/drawing/2014/main" id="{FD85107D-A905-BE76-4F8B-6A373D6A2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9e85b3a0e_0_23764:notes">
            <a:extLst>
              <a:ext uri="{FF2B5EF4-FFF2-40B4-BE49-F238E27FC236}">
                <a16:creationId xmlns:a16="http://schemas.microsoft.com/office/drawing/2014/main" id="{95CB1725-C1EB-7CB1-EEBF-8694075871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9e85b3a0e_0_23764:notes">
            <a:extLst>
              <a:ext uri="{FF2B5EF4-FFF2-40B4-BE49-F238E27FC236}">
                <a16:creationId xmlns:a16="http://schemas.microsoft.com/office/drawing/2014/main" id="{36702AF0-DD85-F331-1715-467A0D6AEF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85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90238FDE-186C-BEE8-03E4-EC1F52E9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81f13bbc1_0_93:notes">
            <a:extLst>
              <a:ext uri="{FF2B5EF4-FFF2-40B4-BE49-F238E27FC236}">
                <a16:creationId xmlns:a16="http://schemas.microsoft.com/office/drawing/2014/main" id="{F6A4FF37-F10A-A84A-7211-D07F16235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081f13bbc1_0_93:notes">
            <a:extLst>
              <a:ext uri="{FF2B5EF4-FFF2-40B4-BE49-F238E27FC236}">
                <a16:creationId xmlns:a16="http://schemas.microsoft.com/office/drawing/2014/main" id="{9D992630-B91F-E958-DB7E-D05C5D55C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64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>
          <a:extLst>
            <a:ext uri="{FF2B5EF4-FFF2-40B4-BE49-F238E27FC236}">
              <a16:creationId xmlns:a16="http://schemas.microsoft.com/office/drawing/2014/main" id="{E7CC9FA1-7206-7000-0BFE-341345DB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9e85b3a0e_0_23764:notes">
            <a:extLst>
              <a:ext uri="{FF2B5EF4-FFF2-40B4-BE49-F238E27FC236}">
                <a16:creationId xmlns:a16="http://schemas.microsoft.com/office/drawing/2014/main" id="{A26F5E54-2519-628F-ABEE-DFF64ED7B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9e85b3a0e_0_23764:notes">
            <a:extLst>
              <a:ext uri="{FF2B5EF4-FFF2-40B4-BE49-F238E27FC236}">
                <a16:creationId xmlns:a16="http://schemas.microsoft.com/office/drawing/2014/main" id="{4EA57230-AF3C-7E96-3D53-4FBDF4BD5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81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2321447-9CDE-F4AD-70C6-B8B9F9858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81f13bbc1_0_93:notes">
            <a:extLst>
              <a:ext uri="{FF2B5EF4-FFF2-40B4-BE49-F238E27FC236}">
                <a16:creationId xmlns:a16="http://schemas.microsoft.com/office/drawing/2014/main" id="{00D0A636-519E-97F3-DBAB-6F3E259852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081f13bbc1_0_93:notes">
            <a:extLst>
              <a:ext uri="{FF2B5EF4-FFF2-40B4-BE49-F238E27FC236}">
                <a16:creationId xmlns:a16="http://schemas.microsoft.com/office/drawing/2014/main" id="{ACD8F131-DB2A-9E11-F46F-1D7A0FA30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316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>
          <a:extLst>
            <a:ext uri="{FF2B5EF4-FFF2-40B4-BE49-F238E27FC236}">
              <a16:creationId xmlns:a16="http://schemas.microsoft.com/office/drawing/2014/main" id="{A0F4D8CF-8EC8-2C24-9A88-31A714197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9e85b3a0e_0_23764:notes">
            <a:extLst>
              <a:ext uri="{FF2B5EF4-FFF2-40B4-BE49-F238E27FC236}">
                <a16:creationId xmlns:a16="http://schemas.microsoft.com/office/drawing/2014/main" id="{CE360AF7-EB3E-410D-B4AB-0FE1274EBB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9e85b3a0e_0_23764:notes">
            <a:extLst>
              <a:ext uri="{FF2B5EF4-FFF2-40B4-BE49-F238E27FC236}">
                <a16:creationId xmlns:a16="http://schemas.microsoft.com/office/drawing/2014/main" id="{37046D90-7EF6-BF50-7BFE-A20703ADC3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95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0702FC4E-A10D-0374-1FB9-F94F7948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81f13bbc1_0_93:notes">
            <a:extLst>
              <a:ext uri="{FF2B5EF4-FFF2-40B4-BE49-F238E27FC236}">
                <a16:creationId xmlns:a16="http://schemas.microsoft.com/office/drawing/2014/main" id="{AE999BE6-50E3-BBAA-6824-E5F1944A9A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081f13bbc1_0_93:notes">
            <a:extLst>
              <a:ext uri="{FF2B5EF4-FFF2-40B4-BE49-F238E27FC236}">
                <a16:creationId xmlns:a16="http://schemas.microsoft.com/office/drawing/2014/main" id="{30D10A46-2AD4-EB60-4AA4-AF21DE44CD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535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>
          <a:extLst>
            <a:ext uri="{FF2B5EF4-FFF2-40B4-BE49-F238E27FC236}">
              <a16:creationId xmlns:a16="http://schemas.microsoft.com/office/drawing/2014/main" id="{DDF65C61-B28C-56F8-DF50-52F97F216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9e85b3a0e_0_23764:notes">
            <a:extLst>
              <a:ext uri="{FF2B5EF4-FFF2-40B4-BE49-F238E27FC236}">
                <a16:creationId xmlns:a16="http://schemas.microsoft.com/office/drawing/2014/main" id="{CD0E5F94-A9BE-1505-6F61-58410572E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9e85b3a0e_0_23764:notes">
            <a:extLst>
              <a:ext uri="{FF2B5EF4-FFF2-40B4-BE49-F238E27FC236}">
                <a16:creationId xmlns:a16="http://schemas.microsoft.com/office/drawing/2014/main" id="{C542998E-C4B8-98BC-2231-5D50A060F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33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81f13bb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81f13bb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7CEA6659-A242-E7CF-E3A2-9AA44B0BF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81f13bbc1_0_93:notes">
            <a:extLst>
              <a:ext uri="{FF2B5EF4-FFF2-40B4-BE49-F238E27FC236}">
                <a16:creationId xmlns:a16="http://schemas.microsoft.com/office/drawing/2014/main" id="{D4C2FBE9-EC75-7DD8-8C6F-92BDB5C13D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081f13bbc1_0_93:notes">
            <a:extLst>
              <a:ext uri="{FF2B5EF4-FFF2-40B4-BE49-F238E27FC236}">
                <a16:creationId xmlns:a16="http://schemas.microsoft.com/office/drawing/2014/main" id="{6BCC09F3-34E1-AB13-4F7B-AC1DAF4AD5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825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9e85b3a0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09e85b3a0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5FA92023-8E40-1D66-653F-0FB3854CA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9e85b3a0e_1_77:notes">
            <a:extLst>
              <a:ext uri="{FF2B5EF4-FFF2-40B4-BE49-F238E27FC236}">
                <a16:creationId xmlns:a16="http://schemas.microsoft.com/office/drawing/2014/main" id="{93B94327-7136-963B-4799-3284B45FF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09e85b3a0e_1_77:notes">
            <a:extLst>
              <a:ext uri="{FF2B5EF4-FFF2-40B4-BE49-F238E27FC236}">
                <a16:creationId xmlns:a16="http://schemas.microsoft.com/office/drawing/2014/main" id="{CBCE4B37-AC58-D8AF-8660-04017EB88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568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E1E1DBD7-2C32-1E03-B20C-A36D19B33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9e85b3a0e_1_77:notes">
            <a:extLst>
              <a:ext uri="{FF2B5EF4-FFF2-40B4-BE49-F238E27FC236}">
                <a16:creationId xmlns:a16="http://schemas.microsoft.com/office/drawing/2014/main" id="{BCE74F7A-7BF5-02F8-1CFF-C214FD0EAE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09e85b3a0e_1_77:notes">
            <a:extLst>
              <a:ext uri="{FF2B5EF4-FFF2-40B4-BE49-F238E27FC236}">
                <a16:creationId xmlns:a16="http://schemas.microsoft.com/office/drawing/2014/main" id="{E150542E-CC70-A64F-9BD7-F304806AAB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851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CF4427ED-C635-56A8-D381-155535175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9e85b3a0e_1_77:notes">
            <a:extLst>
              <a:ext uri="{FF2B5EF4-FFF2-40B4-BE49-F238E27FC236}">
                <a16:creationId xmlns:a16="http://schemas.microsoft.com/office/drawing/2014/main" id="{69D4FA5A-CA34-28C3-8EB4-DF248BA24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09e85b3a0e_1_77:notes">
            <a:extLst>
              <a:ext uri="{FF2B5EF4-FFF2-40B4-BE49-F238E27FC236}">
                <a16:creationId xmlns:a16="http://schemas.microsoft.com/office/drawing/2014/main" id="{9B1C98B7-2074-1E4C-E5CA-49C7A3505D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692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>
          <a:extLst>
            <a:ext uri="{FF2B5EF4-FFF2-40B4-BE49-F238E27FC236}">
              <a16:creationId xmlns:a16="http://schemas.microsoft.com/office/drawing/2014/main" id="{96AA4709-0038-66AF-332F-3DF15F96C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9e85b3a0e_1_77:notes">
            <a:extLst>
              <a:ext uri="{FF2B5EF4-FFF2-40B4-BE49-F238E27FC236}">
                <a16:creationId xmlns:a16="http://schemas.microsoft.com/office/drawing/2014/main" id="{48B00809-E356-D91A-8FD6-603D4EFC68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09e85b3a0e_1_77:notes">
            <a:extLst>
              <a:ext uri="{FF2B5EF4-FFF2-40B4-BE49-F238E27FC236}">
                <a16:creationId xmlns:a16="http://schemas.microsoft.com/office/drawing/2014/main" id="{C7787A1B-1EB8-0DDF-3D84-7053D8211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804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09e85b3a0e_1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09e85b3a0e_1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09e85b3a0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09e85b3a0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9e85b3a0e_0_23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9e85b3a0e_0_23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081f13bb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081f13bb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081f13bbc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081f13bbc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081f13bbc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081f13bbc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81f13bbc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081f13bbc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81f13bbc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081f13bbc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60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13F888E3-6824-0DB8-95DB-277A0AA5E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081f13bbc1_0_93:notes">
            <a:extLst>
              <a:ext uri="{FF2B5EF4-FFF2-40B4-BE49-F238E27FC236}">
                <a16:creationId xmlns:a16="http://schemas.microsoft.com/office/drawing/2014/main" id="{29554869-FDB3-340A-99BF-1F9CEF7BD5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081f13bbc1_0_93:notes">
            <a:extLst>
              <a:ext uri="{FF2B5EF4-FFF2-40B4-BE49-F238E27FC236}">
                <a16:creationId xmlns:a16="http://schemas.microsoft.com/office/drawing/2014/main" id="{0E0BA93C-95E3-E951-0E4A-F680FE9C15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21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10" name="Google Shape;10;p2"/>
            <p:cNvSpPr/>
            <p:nvPr/>
          </p:nvSpPr>
          <p:spPr>
            <a:xfrm rot="-7373547" flipH="1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7373547" flipH="1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13" name="Google Shape;13;p2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16" name="Google Shape;16;p2"/>
            <p:cNvSpPr/>
            <p:nvPr/>
          </p:nvSpPr>
          <p:spPr>
            <a:xfrm rot="8937730" flipH="1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937730" flipH="1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18;p2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139600" y="3970863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961475" y="2402248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254273" y="1081523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-47075" y="5003475"/>
            <a:ext cx="9190925" cy="160970"/>
          </a:xfrm>
          <a:custGeom>
            <a:avLst/>
            <a:gdLst/>
            <a:ahLst/>
            <a:cxnLst/>
            <a:rect l="l" t="t" r="r" b="b"/>
            <a:pathLst>
              <a:path w="256479" h="12783" extrusionOk="0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2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3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89" name="Google Shape;389;p23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92" name="Google Shape;392;p23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95" name="Google Shape;395;p23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23"/>
          <p:cNvSpPr txBox="1">
            <a:spLocks noGrp="1"/>
          </p:cNvSpPr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3"/>
          <p:cNvSpPr txBox="1">
            <a:spLocks noGrp="1"/>
          </p:cNvSpPr>
          <p:nvPr>
            <p:ph type="subTitle" idx="1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-35925" y="4608025"/>
            <a:ext cx="9250022" cy="588294"/>
          </a:xfrm>
          <a:custGeom>
            <a:avLst/>
            <a:gdLst/>
            <a:ahLst/>
            <a:cxnLst/>
            <a:rect l="l" t="t" r="r" b="b"/>
            <a:pathLst>
              <a:path w="151789" h="7566" extrusionOk="0">
                <a:moveTo>
                  <a:pt x="0" y="1"/>
                </a:moveTo>
                <a:lnTo>
                  <a:pt x="151789" y="1"/>
                </a:lnTo>
                <a:lnTo>
                  <a:pt x="151789" y="7565"/>
                </a:lnTo>
                <a:lnTo>
                  <a:pt x="0" y="7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6398076" y="2325763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4769024" y="97357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1923900" y="89431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05" name="Google Shape;405;p24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08" name="Google Shape;408;p2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2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11" name="Google Shape;411;p24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3" name="Google Shape;413;p2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4"/>
          <p:cNvSpPr txBox="1">
            <a:spLocks noGrp="1"/>
          </p:cNvSpPr>
          <p:nvPr>
            <p:ph type="title"/>
          </p:nvPr>
        </p:nvSpPr>
        <p:spPr>
          <a:xfrm>
            <a:off x="4329450" y="2155950"/>
            <a:ext cx="3075900" cy="58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4"/>
          <p:cNvSpPr txBox="1">
            <a:spLocks noGrp="1"/>
          </p:cNvSpPr>
          <p:nvPr>
            <p:ph type="subTitle" idx="1"/>
          </p:nvPr>
        </p:nvSpPr>
        <p:spPr>
          <a:xfrm>
            <a:off x="4903690" y="2912188"/>
            <a:ext cx="2598600" cy="8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990350" y="621523"/>
            <a:ext cx="1416016" cy="389100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7039822" y="505192"/>
            <a:ext cx="875381" cy="240778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154325" y="1371677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22" name="Google Shape;422;p25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25" name="Google Shape;425;p2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28" name="Google Shape;428;p25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2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25"/>
          <p:cNvSpPr txBox="1">
            <a:spLocks noGrp="1"/>
          </p:cNvSpPr>
          <p:nvPr>
            <p:ph type="title"/>
          </p:nvPr>
        </p:nvSpPr>
        <p:spPr>
          <a:xfrm>
            <a:off x="713575" y="1982175"/>
            <a:ext cx="3703200" cy="54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subTitle" idx="1"/>
          </p:nvPr>
        </p:nvSpPr>
        <p:spPr>
          <a:xfrm>
            <a:off x="715447" y="2647950"/>
            <a:ext cx="3703200" cy="348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1272725" y="880453"/>
            <a:ext cx="2096617" cy="576120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1124300" y="3766148"/>
            <a:ext cx="1810183" cy="497899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6601926" y="2571757"/>
            <a:ext cx="1651619" cy="407585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_1_1_1_1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69" name="Google Shape;569;p35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72" name="Google Shape;572;p3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75" name="Google Shape;575;p35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77" name="Google Shape;577;p3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3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_1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6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581" name="Google Shape;581;p36"/>
            <p:cNvSpPr/>
            <p:nvPr/>
          </p:nvSpPr>
          <p:spPr>
            <a:xfrm rot="-7373547" flipH="1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rot="-7373547" flipH="1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584" name="Google Shape;584;p36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587" name="Google Shape;587;p36"/>
            <p:cNvSpPr/>
            <p:nvPr/>
          </p:nvSpPr>
          <p:spPr>
            <a:xfrm rot="8937730" flipH="1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rot="8937730" flipH="1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9" name="Google Shape;589;p3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36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_1_1_1_1_1_1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7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593" name="Google Shape;593;p37"/>
            <p:cNvSpPr/>
            <p:nvPr/>
          </p:nvSpPr>
          <p:spPr>
            <a:xfrm rot="-7373547" flipH="1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 rot="-7373547" flipH="1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596" name="Google Shape;596;p37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599" name="Google Shape;599;p37"/>
            <p:cNvSpPr/>
            <p:nvPr/>
          </p:nvSpPr>
          <p:spPr>
            <a:xfrm rot="8937730" flipH="1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 rot="8937730" flipH="1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1" name="Google Shape;601;p3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1_1_1_1_1_1_1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8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606" name="Google Shape;606;p38"/>
            <p:cNvSpPr/>
            <p:nvPr/>
          </p:nvSpPr>
          <p:spPr>
            <a:xfrm rot="-7373547" flipH="1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 rot="-7373547" flipH="1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609" name="Google Shape;609;p38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612" name="Google Shape;612;p38"/>
            <p:cNvSpPr/>
            <p:nvPr/>
          </p:nvSpPr>
          <p:spPr>
            <a:xfrm rot="8937730" flipH="1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rot="8937730" flipH="1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4" name="Google Shape;614;p3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0" name="Google Shape;50;p4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3" name="Google Shape;53;p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6" name="Google Shape;56;p4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64" name="Google Shape;64;p5"/>
            <p:cNvSpPr/>
            <p:nvPr/>
          </p:nvSpPr>
          <p:spPr>
            <a:xfrm rot="-7373547" flipH="1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7373547" flipH="1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67" name="Google Shape;67;p5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70" name="Google Shape;70;p5"/>
            <p:cNvSpPr/>
            <p:nvPr/>
          </p:nvSpPr>
          <p:spPr>
            <a:xfrm rot="8937730" flipH="1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8937730" flipH="1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803743" y="2334744"/>
            <a:ext cx="2931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715550" y="2746350"/>
            <a:ext cx="3256200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2"/>
          </p:nvPr>
        </p:nvSpPr>
        <p:spPr>
          <a:xfrm>
            <a:off x="4605782" y="2334744"/>
            <a:ext cx="2931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4517600" y="2746350"/>
            <a:ext cx="3256200" cy="11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5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105897" y="2478041"/>
            <a:ext cx="8612913" cy="6820461"/>
            <a:chOff x="105897" y="2478041"/>
            <a:chExt cx="8612913" cy="6820461"/>
          </a:xfrm>
        </p:grpSpPr>
        <p:sp>
          <p:nvSpPr>
            <p:cNvPr id="94" name="Google Shape;94;p7"/>
            <p:cNvSpPr/>
            <p:nvPr/>
          </p:nvSpPr>
          <p:spPr>
            <a:xfrm rot="-7373547" flipH="1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rot="-7373547" flipH="1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5434495" y="-3768023"/>
            <a:ext cx="7418870" cy="7678213"/>
            <a:chOff x="11683645" y="2355302"/>
            <a:chExt cx="7418870" cy="7678213"/>
          </a:xfrm>
        </p:grpSpPr>
        <p:sp>
          <p:nvSpPr>
            <p:cNvPr id="97" name="Google Shape;97;p7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-2287694" y="-3994000"/>
            <a:ext cx="8308564" cy="6479858"/>
            <a:chOff x="-8619394" y="1263425"/>
            <a:chExt cx="8308564" cy="6479858"/>
          </a:xfrm>
        </p:grpSpPr>
        <p:sp>
          <p:nvSpPr>
            <p:cNvPr id="100" name="Google Shape;100;p7"/>
            <p:cNvSpPr/>
            <p:nvPr/>
          </p:nvSpPr>
          <p:spPr>
            <a:xfrm rot="8937730" flipH="1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 rot="8937730" flipH="1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1169675" y="1719650"/>
            <a:ext cx="3479400" cy="682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subTitle" idx="1"/>
          </p:nvPr>
        </p:nvSpPr>
        <p:spPr>
          <a:xfrm>
            <a:off x="1093475" y="2546375"/>
            <a:ext cx="4097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7"/>
          <p:cNvCxnSpPr/>
          <p:nvPr/>
        </p:nvCxnSpPr>
        <p:spPr>
          <a:xfrm>
            <a:off x="-47050" y="544306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-2468832" y="-3843712"/>
            <a:ext cx="8930314" cy="6604558"/>
            <a:chOff x="-2468832" y="-3843712"/>
            <a:chExt cx="8930314" cy="6604558"/>
          </a:xfrm>
        </p:grpSpPr>
        <p:sp>
          <p:nvSpPr>
            <p:cNvPr id="126" name="Google Shape;126;p9"/>
            <p:cNvSpPr/>
            <p:nvPr/>
          </p:nvSpPr>
          <p:spPr>
            <a:xfrm rot="8937730" flipH="1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rot="8937730" flipH="1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9"/>
          <p:cNvGrpSpPr/>
          <p:nvPr/>
        </p:nvGrpSpPr>
        <p:grpSpPr>
          <a:xfrm>
            <a:off x="6288735" y="-306484"/>
            <a:ext cx="6761537" cy="8234761"/>
            <a:chOff x="6288735" y="-306484"/>
            <a:chExt cx="6761537" cy="8234761"/>
          </a:xfrm>
        </p:grpSpPr>
        <p:sp>
          <p:nvSpPr>
            <p:cNvPr id="129" name="Google Shape;129;p9"/>
            <p:cNvSpPr/>
            <p:nvPr/>
          </p:nvSpPr>
          <p:spPr>
            <a:xfrm rot="-7373547" flipH="1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7373547" flipH="1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9"/>
          <p:cNvGrpSpPr/>
          <p:nvPr/>
        </p:nvGrpSpPr>
        <p:grpSpPr>
          <a:xfrm>
            <a:off x="-3875080" y="1222752"/>
            <a:ext cx="7666345" cy="7117338"/>
            <a:chOff x="-3875080" y="1222752"/>
            <a:chExt cx="7666345" cy="7117338"/>
          </a:xfrm>
        </p:grpSpPr>
        <p:sp>
          <p:nvSpPr>
            <p:cNvPr id="132" name="Google Shape;132;p9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1783450" y="3475803"/>
            <a:ext cx="5589900" cy="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6" name="Google Shape;136;p9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9"/>
          <p:cNvSpPr/>
          <p:nvPr/>
        </p:nvSpPr>
        <p:spPr>
          <a:xfrm>
            <a:off x="1207938" y="1376050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6715350" y="1501923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5298150" y="2095552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3799235" y="2435377"/>
            <a:ext cx="8220712" cy="6596164"/>
            <a:chOff x="3799235" y="2435377"/>
            <a:chExt cx="8220712" cy="6596164"/>
          </a:xfrm>
        </p:grpSpPr>
        <p:sp>
          <p:nvSpPr>
            <p:cNvPr id="175" name="Google Shape;175;p13"/>
            <p:cNvSpPr/>
            <p:nvPr/>
          </p:nvSpPr>
          <p:spPr>
            <a:xfrm rot="-7373547" flipH="1">
              <a:off x="6569405" y="37817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-7373547" flipH="1">
              <a:off x="4474094" y="34793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-3791755" y="-2230748"/>
            <a:ext cx="6366120" cy="7945913"/>
            <a:chOff x="-10496805" y="2886777"/>
            <a:chExt cx="6366120" cy="7945913"/>
          </a:xfrm>
        </p:grpSpPr>
        <p:sp>
          <p:nvSpPr>
            <p:cNvPr id="178" name="Google Shape;178;p13"/>
            <p:cNvSpPr/>
            <p:nvPr/>
          </p:nvSpPr>
          <p:spPr>
            <a:xfrm rot="-9479323">
              <a:off x="-9520227" y="58851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rot="-9479323">
              <a:off x="-9882747" y="36284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4867370" y="-4071642"/>
            <a:ext cx="8069311" cy="7536917"/>
            <a:chOff x="-8909405" y="115483"/>
            <a:chExt cx="8069311" cy="7536917"/>
          </a:xfrm>
        </p:grpSpPr>
        <p:sp>
          <p:nvSpPr>
            <p:cNvPr id="181" name="Google Shape;181;p13"/>
            <p:cNvSpPr/>
            <p:nvPr/>
          </p:nvSpPr>
          <p:spPr>
            <a:xfrm rot="8937730" flipH="1">
              <a:off x="-8167235" y="10457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rot="8937730" flipH="1">
              <a:off x="-6358024" y="2516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2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"/>
          </p:nvPr>
        </p:nvSpPr>
        <p:spPr>
          <a:xfrm>
            <a:off x="1149588" y="223960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4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4816242" y="223960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7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1149588" y="393335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3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4816242" y="3933351"/>
            <a:ext cx="2121300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cxnSp>
        <p:nvCxnSpPr>
          <p:cNvPr id="196" name="Google Shape;196;p13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3"/>
          <p:cNvCxnSpPr/>
          <p:nvPr/>
        </p:nvCxnSpPr>
        <p:spPr>
          <a:xfrm rot="10800000">
            <a:off x="-47050" y="462260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325" name="Google Shape;325;p20"/>
            <p:cNvSpPr/>
            <p:nvPr/>
          </p:nvSpPr>
          <p:spPr>
            <a:xfrm rot="-7373547" flipH="1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 rot="-7373547" flipH="1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328" name="Google Shape;328;p2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331" name="Google Shape;331;p20"/>
            <p:cNvSpPr/>
            <p:nvPr/>
          </p:nvSpPr>
          <p:spPr>
            <a:xfrm rot="8937730" flipH="1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 rot="8937730" flipH="1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1"/>
          </p:nvPr>
        </p:nvSpPr>
        <p:spPr>
          <a:xfrm>
            <a:off x="1068138" y="1714600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title" idx="2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3"/>
          </p:nvPr>
        </p:nvSpPr>
        <p:spPr>
          <a:xfrm>
            <a:off x="4654063" y="2543209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8" name="Google Shape;338;p2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2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20"/>
          <p:cNvSpPr txBox="1">
            <a:spLocks noGrp="1"/>
          </p:cNvSpPr>
          <p:nvPr>
            <p:ph type="title" idx="5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6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title" idx="7"/>
          </p:nvPr>
        </p:nvSpPr>
        <p:spPr>
          <a:xfrm>
            <a:off x="4654074" y="3754996"/>
            <a:ext cx="2121300" cy="411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8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2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73" name="Google Shape;373;p22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2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76" name="Google Shape;376;p22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22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79" name="Google Shape;379;p22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22"/>
          <p:cNvSpPr txBox="1">
            <a:spLocks noGrp="1"/>
          </p:cNvSpPr>
          <p:nvPr>
            <p:ph type="body" idx="1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83" name="Google Shape;383;p2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81" r:id="rId13"/>
    <p:sldLayoutId id="2147483682" r:id="rId14"/>
    <p:sldLayoutId id="2147483683" r:id="rId15"/>
    <p:sldLayoutId id="214748368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i="1" dirty="0">
                <a:solidFill>
                  <a:schemeClr val="dk1"/>
                </a:solidFill>
              </a:rPr>
              <a:t>NextGen Airport Control System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627" name="Google Shape;627;p42"/>
          <p:cNvSpPr txBox="1">
            <a:spLocks noGrp="1"/>
          </p:cNvSpPr>
          <p:nvPr>
            <p:ph type="subTitle" idx="1"/>
          </p:nvPr>
        </p:nvSpPr>
        <p:spPr>
          <a:xfrm>
            <a:off x="1042324" y="2421708"/>
            <a:ext cx="2824295" cy="1040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Presenter Name :-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Vaibhav Gujarathi C229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Muzammil Khatik C243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Rohit Badgujar C264</a:t>
            </a:r>
            <a:endParaRPr dirty="0"/>
          </a:p>
        </p:txBody>
      </p:sp>
      <p:sp>
        <p:nvSpPr>
          <p:cNvPr id="628" name="Google Shape;628;p42"/>
          <p:cNvSpPr/>
          <p:nvPr/>
        </p:nvSpPr>
        <p:spPr>
          <a:xfrm>
            <a:off x="4698954" y="2490949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42"/>
          <p:cNvGrpSpPr/>
          <p:nvPr/>
        </p:nvGrpSpPr>
        <p:grpSpPr>
          <a:xfrm>
            <a:off x="3947021" y="2172722"/>
            <a:ext cx="5196828" cy="3200879"/>
            <a:chOff x="3653417" y="1991899"/>
            <a:chExt cx="5490574" cy="3381806"/>
          </a:xfrm>
        </p:grpSpPr>
        <p:sp>
          <p:nvSpPr>
            <p:cNvPr id="630" name="Google Shape;630;p42"/>
            <p:cNvSpPr/>
            <p:nvPr/>
          </p:nvSpPr>
          <p:spPr>
            <a:xfrm flipH="1">
              <a:off x="7831559" y="2378137"/>
              <a:ext cx="990375" cy="291099"/>
            </a:xfrm>
            <a:custGeom>
              <a:avLst/>
              <a:gdLst/>
              <a:ahLst/>
              <a:cxnLst/>
              <a:rect l="l" t="t" r="r" b="b"/>
              <a:pathLst>
                <a:path w="46263" h="13598" extrusionOk="0">
                  <a:moveTo>
                    <a:pt x="42396" y="13597"/>
                  </a:moveTo>
                  <a:lnTo>
                    <a:pt x="3893" y="13597"/>
                  </a:lnTo>
                  <a:cubicBezTo>
                    <a:pt x="3498" y="13597"/>
                    <a:pt x="3183" y="13334"/>
                    <a:pt x="3077" y="12992"/>
                  </a:cubicBezTo>
                  <a:lnTo>
                    <a:pt x="132" y="1026"/>
                  </a:lnTo>
                  <a:cubicBezTo>
                    <a:pt x="0" y="500"/>
                    <a:pt x="395" y="0"/>
                    <a:pt x="947" y="0"/>
                  </a:cubicBezTo>
                  <a:lnTo>
                    <a:pt x="45315" y="0"/>
                  </a:lnTo>
                  <a:cubicBezTo>
                    <a:pt x="45868" y="0"/>
                    <a:pt x="46262" y="500"/>
                    <a:pt x="46131" y="1026"/>
                  </a:cubicBezTo>
                  <a:lnTo>
                    <a:pt x="43185" y="12992"/>
                  </a:lnTo>
                  <a:cubicBezTo>
                    <a:pt x="43106" y="13361"/>
                    <a:pt x="42764" y="13597"/>
                    <a:pt x="42396" y="13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 flipH="1">
              <a:off x="7992028" y="2669218"/>
              <a:ext cx="669455" cy="109799"/>
            </a:xfrm>
            <a:custGeom>
              <a:avLst/>
              <a:gdLst/>
              <a:ahLst/>
              <a:cxnLst/>
              <a:rect l="l" t="t" r="r" b="b"/>
              <a:pathLst>
                <a:path w="31272" h="5129" extrusionOk="0">
                  <a:moveTo>
                    <a:pt x="1" y="0"/>
                  </a:moveTo>
                  <a:lnTo>
                    <a:pt x="1132" y="5129"/>
                  </a:lnTo>
                  <a:lnTo>
                    <a:pt x="30167" y="5129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 flipH="1">
              <a:off x="8053402" y="2778997"/>
              <a:ext cx="517997" cy="2111893"/>
            </a:xfrm>
            <a:custGeom>
              <a:avLst/>
              <a:gdLst/>
              <a:ahLst/>
              <a:cxnLst/>
              <a:rect l="l" t="t" r="r" b="b"/>
              <a:pathLst>
                <a:path w="24197" h="98652" extrusionOk="0">
                  <a:moveTo>
                    <a:pt x="24197" y="98652"/>
                  </a:moveTo>
                  <a:lnTo>
                    <a:pt x="1" y="98652"/>
                  </a:lnTo>
                  <a:lnTo>
                    <a:pt x="1631" y="1"/>
                  </a:lnTo>
                  <a:lnTo>
                    <a:pt x="21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 flipH="1">
              <a:off x="8003288" y="2322391"/>
              <a:ext cx="646357" cy="55189"/>
            </a:xfrm>
            <a:custGeom>
              <a:avLst/>
              <a:gdLst/>
              <a:ahLst/>
              <a:cxnLst/>
              <a:rect l="l" t="t" r="r" b="b"/>
              <a:pathLst>
                <a:path w="30193" h="2578" extrusionOk="0">
                  <a:moveTo>
                    <a:pt x="0" y="0"/>
                  </a:moveTo>
                  <a:lnTo>
                    <a:pt x="0" y="2578"/>
                  </a:lnTo>
                  <a:lnTo>
                    <a:pt x="30193" y="2578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 flipH="1">
              <a:off x="7952617" y="2279597"/>
              <a:ext cx="747700" cy="43372"/>
            </a:xfrm>
            <a:custGeom>
              <a:avLst/>
              <a:gdLst/>
              <a:ahLst/>
              <a:cxnLst/>
              <a:rect l="l" t="t" r="r" b="b"/>
              <a:pathLst>
                <a:path w="34927" h="2026" extrusionOk="0">
                  <a:moveTo>
                    <a:pt x="999" y="1"/>
                  </a:moveTo>
                  <a:cubicBezTo>
                    <a:pt x="447" y="1"/>
                    <a:pt x="0" y="448"/>
                    <a:pt x="0" y="1000"/>
                  </a:cubicBezTo>
                  <a:cubicBezTo>
                    <a:pt x="0" y="1552"/>
                    <a:pt x="447" y="2026"/>
                    <a:pt x="999" y="2026"/>
                  </a:cubicBezTo>
                  <a:lnTo>
                    <a:pt x="33901" y="2026"/>
                  </a:lnTo>
                  <a:cubicBezTo>
                    <a:pt x="34453" y="2026"/>
                    <a:pt x="34927" y="1552"/>
                    <a:pt x="34927" y="1000"/>
                  </a:cubicBezTo>
                  <a:cubicBezTo>
                    <a:pt x="34927" y="448"/>
                    <a:pt x="34453" y="1"/>
                    <a:pt x="3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 flipH="1">
              <a:off x="8019622" y="2085365"/>
              <a:ext cx="614267" cy="169483"/>
            </a:xfrm>
            <a:custGeom>
              <a:avLst/>
              <a:gdLst/>
              <a:ahLst/>
              <a:cxnLst/>
              <a:rect l="l" t="t" r="r" b="b"/>
              <a:pathLst>
                <a:path w="28694" h="7917" extrusionOk="0">
                  <a:moveTo>
                    <a:pt x="26458" y="7916"/>
                  </a:moveTo>
                  <a:lnTo>
                    <a:pt x="2815" y="7916"/>
                  </a:lnTo>
                  <a:lnTo>
                    <a:pt x="0" y="0"/>
                  </a:lnTo>
                  <a:lnTo>
                    <a:pt x="28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 flipH="1">
              <a:off x="7975137" y="1991899"/>
              <a:ext cx="702658" cy="93487"/>
            </a:xfrm>
            <a:custGeom>
              <a:avLst/>
              <a:gdLst/>
              <a:ahLst/>
              <a:cxnLst/>
              <a:rect l="l" t="t" r="r" b="b"/>
              <a:pathLst>
                <a:path w="32823" h="4367" extrusionOk="0">
                  <a:moveTo>
                    <a:pt x="0" y="0"/>
                  </a:moveTo>
                  <a:lnTo>
                    <a:pt x="1105" y="4366"/>
                  </a:lnTo>
                  <a:lnTo>
                    <a:pt x="31692" y="4366"/>
                  </a:lnTo>
                  <a:lnTo>
                    <a:pt x="32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 flipH="1">
              <a:off x="8048329" y="2254828"/>
              <a:ext cx="556274" cy="49558"/>
            </a:xfrm>
            <a:custGeom>
              <a:avLst/>
              <a:gdLst/>
              <a:ahLst/>
              <a:cxnLst/>
              <a:rect l="l" t="t" r="r" b="b"/>
              <a:pathLst>
                <a:path w="25985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5985" y="2315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 flipH="1">
              <a:off x="8521819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0" y="1"/>
                  </a:moveTo>
                  <a:lnTo>
                    <a:pt x="2183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 flipH="1">
              <a:off x="8373185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0" y="1"/>
                  </a:moveTo>
                  <a:lnTo>
                    <a:pt x="0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 flipH="1">
              <a:off x="8096748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2184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 flipH="1">
              <a:off x="8280297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1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 flipH="1">
              <a:off x="8579257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1" y="0"/>
                  </a:moveTo>
                  <a:lnTo>
                    <a:pt x="3473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 flipH="1">
              <a:off x="8373185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0" y="0"/>
                  </a:moveTo>
                  <a:lnTo>
                    <a:pt x="0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 flipH="1">
              <a:off x="7999900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3472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 flipH="1">
              <a:off x="8280297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1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 flipH="1">
              <a:off x="4007549" y="2875267"/>
              <a:ext cx="3928747" cy="2015623"/>
            </a:xfrm>
            <a:custGeom>
              <a:avLst/>
              <a:gdLst/>
              <a:ahLst/>
              <a:cxnLst/>
              <a:rect l="l" t="t" r="r" b="b"/>
              <a:pathLst>
                <a:path w="183522" h="94155" extrusionOk="0">
                  <a:moveTo>
                    <a:pt x="183522" y="22882"/>
                  </a:moveTo>
                  <a:lnTo>
                    <a:pt x="183522" y="94155"/>
                  </a:lnTo>
                  <a:lnTo>
                    <a:pt x="0" y="94155"/>
                  </a:lnTo>
                  <a:lnTo>
                    <a:pt x="0" y="11047"/>
                  </a:lnTo>
                  <a:cubicBezTo>
                    <a:pt x="17569" y="6655"/>
                    <a:pt x="56098" y="1"/>
                    <a:pt x="87606" y="15571"/>
                  </a:cubicBezTo>
                  <a:cubicBezTo>
                    <a:pt x="124820" y="33954"/>
                    <a:pt x="172581" y="25223"/>
                    <a:pt x="183522" y="22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 flipH="1">
              <a:off x="6898284" y="3008075"/>
              <a:ext cx="1001992" cy="1945907"/>
            </a:xfrm>
            <a:custGeom>
              <a:avLst/>
              <a:gdLst/>
              <a:ahLst/>
              <a:cxnLst/>
              <a:rect l="l" t="t" r="r" b="b"/>
              <a:pathLst>
                <a:path w="45842" h="130554" extrusionOk="0">
                  <a:moveTo>
                    <a:pt x="45841" y="128055"/>
                  </a:moveTo>
                  <a:lnTo>
                    <a:pt x="37215" y="130553"/>
                  </a:lnTo>
                  <a:lnTo>
                    <a:pt x="0" y="2499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 flipH="1">
              <a:off x="6774118" y="2983375"/>
              <a:ext cx="887021" cy="1923177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 flipH="1">
              <a:off x="5974278" y="3042291"/>
              <a:ext cx="1054621" cy="1945520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 flipH="1">
              <a:off x="5843286" y="3015250"/>
              <a:ext cx="930862" cy="1923565"/>
            </a:xfrm>
            <a:custGeom>
              <a:avLst/>
              <a:gdLst/>
              <a:ahLst/>
              <a:cxnLst/>
              <a:rect l="l" t="t" r="r" b="b"/>
              <a:pathLst>
                <a:path w="40556" h="129055" extrusionOk="0">
                  <a:moveTo>
                    <a:pt x="40555" y="128081"/>
                  </a:moveTo>
                  <a:lnTo>
                    <a:pt x="37215" y="129054"/>
                  </a:lnTo>
                  <a:lnTo>
                    <a:pt x="1" y="973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 flipH="1">
              <a:off x="4961604" y="3309250"/>
              <a:ext cx="1050371" cy="1843422"/>
            </a:xfrm>
            <a:custGeom>
              <a:avLst/>
              <a:gdLst/>
              <a:ahLst/>
              <a:cxnLst/>
              <a:rect l="l" t="t" r="r" b="b"/>
              <a:pathLst>
                <a:path w="45948" h="130554" extrusionOk="0">
                  <a:moveTo>
                    <a:pt x="45947" y="128029"/>
                  </a:moveTo>
                  <a:lnTo>
                    <a:pt x="37347" y="130554"/>
                  </a:lnTo>
                  <a:lnTo>
                    <a:pt x="1" y="2526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 flipH="1">
              <a:off x="4839391" y="3390389"/>
              <a:ext cx="868759" cy="1717699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 flipH="1">
              <a:off x="4054393" y="3424829"/>
              <a:ext cx="983632" cy="1718727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 flipH="1">
              <a:off x="3932220" y="3399900"/>
              <a:ext cx="868759" cy="1698976"/>
            </a:xfrm>
            <a:custGeom>
              <a:avLst/>
              <a:gdLst/>
              <a:ahLst/>
              <a:cxnLst/>
              <a:rect l="l" t="t" r="r" b="b"/>
              <a:pathLst>
                <a:path w="40582" h="129028" extrusionOk="0">
                  <a:moveTo>
                    <a:pt x="40581" y="128055"/>
                  </a:moveTo>
                  <a:lnTo>
                    <a:pt x="37215" y="129028"/>
                  </a:lnTo>
                  <a:lnTo>
                    <a:pt x="0" y="973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 flipH="1">
              <a:off x="7522453" y="3116163"/>
              <a:ext cx="2944" cy="2015791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 flipH="1">
              <a:off x="6988706" y="3088296"/>
              <a:ext cx="21" cy="2285409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 flipH="1">
              <a:off x="6454969" y="3153546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 flipH="1">
              <a:off x="5921210" y="3285302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 flipH="1">
              <a:off x="5387473" y="3373138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 flipH="1">
              <a:off x="4853736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 flipH="1">
              <a:off x="4313212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 flipH="1">
              <a:off x="4007632" y="5001248"/>
              <a:ext cx="3947803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rgbClr val="3B869D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 flipH="1">
              <a:off x="4007349" y="4572793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0"/>
                  </a:moveTo>
                  <a:lnTo>
                    <a:pt x="188124" y="0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 flipH="1">
              <a:off x="4007349" y="4039035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 flipH="1">
              <a:off x="4007349" y="3505854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8550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 flipH="1">
              <a:off x="3653417" y="4879074"/>
              <a:ext cx="5490574" cy="273652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 flipH="1">
              <a:off x="4007549" y="3006518"/>
              <a:ext cx="3929325" cy="566357"/>
            </a:xfrm>
            <a:custGeom>
              <a:avLst/>
              <a:gdLst/>
              <a:ahLst/>
              <a:cxnLst/>
              <a:rect l="l" t="t" r="r" b="b"/>
              <a:pathLst>
                <a:path w="183549" h="26456" extrusionOk="0">
                  <a:moveTo>
                    <a:pt x="41162" y="1"/>
                  </a:moveTo>
                  <a:cubicBezTo>
                    <a:pt x="40290" y="1"/>
                    <a:pt x="39413" y="9"/>
                    <a:pt x="38530" y="24"/>
                  </a:cubicBezTo>
                  <a:cubicBezTo>
                    <a:pt x="22987" y="287"/>
                    <a:pt x="9101" y="2917"/>
                    <a:pt x="1" y="5153"/>
                  </a:cubicBezTo>
                  <a:lnTo>
                    <a:pt x="1" y="10492"/>
                  </a:lnTo>
                  <a:cubicBezTo>
                    <a:pt x="211" y="10492"/>
                    <a:pt x="422" y="10465"/>
                    <a:pt x="632" y="10413"/>
                  </a:cubicBezTo>
                  <a:cubicBezTo>
                    <a:pt x="8880" y="8354"/>
                    <a:pt x="23961" y="5313"/>
                    <a:pt x="41000" y="5313"/>
                  </a:cubicBezTo>
                  <a:cubicBezTo>
                    <a:pt x="55745" y="5313"/>
                    <a:pt x="71957" y="7590"/>
                    <a:pt x="86475" y="14752"/>
                  </a:cubicBezTo>
                  <a:cubicBezTo>
                    <a:pt x="102203" y="22537"/>
                    <a:pt x="121428" y="26456"/>
                    <a:pt x="143625" y="26456"/>
                  </a:cubicBezTo>
                  <a:lnTo>
                    <a:pt x="145466" y="26456"/>
                  </a:lnTo>
                  <a:cubicBezTo>
                    <a:pt x="158275" y="26324"/>
                    <a:pt x="171004" y="24957"/>
                    <a:pt x="183549" y="22405"/>
                  </a:cubicBezTo>
                  <a:lnTo>
                    <a:pt x="183549" y="17067"/>
                  </a:lnTo>
                  <a:cubicBezTo>
                    <a:pt x="183365" y="17067"/>
                    <a:pt x="183181" y="17093"/>
                    <a:pt x="182997" y="17145"/>
                  </a:cubicBezTo>
                  <a:cubicBezTo>
                    <a:pt x="178139" y="18191"/>
                    <a:pt x="162639" y="21167"/>
                    <a:pt x="143697" y="21167"/>
                  </a:cubicBezTo>
                  <a:cubicBezTo>
                    <a:pt x="126437" y="21167"/>
                    <a:pt x="106319" y="18696"/>
                    <a:pt x="88790" y="10044"/>
                  </a:cubicBezTo>
                  <a:cubicBezTo>
                    <a:pt x="75314" y="3394"/>
                    <a:pt x="59324" y="1"/>
                    <a:pt x="4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 flipH="1">
              <a:off x="3943349" y="2943472"/>
              <a:ext cx="4059397" cy="566357"/>
            </a:xfrm>
            <a:custGeom>
              <a:avLst/>
              <a:gdLst/>
              <a:ahLst/>
              <a:cxnLst/>
              <a:rect l="l" t="t" r="r" b="b"/>
              <a:pathLst>
                <a:path w="189625" h="26456" extrusionOk="0">
                  <a:moveTo>
                    <a:pt x="44236" y="0"/>
                  </a:moveTo>
                  <a:cubicBezTo>
                    <a:pt x="43364" y="0"/>
                    <a:pt x="42488" y="8"/>
                    <a:pt x="41607" y="24"/>
                  </a:cubicBezTo>
                  <a:cubicBezTo>
                    <a:pt x="25696" y="287"/>
                    <a:pt x="11520" y="3048"/>
                    <a:pt x="2447" y="5310"/>
                  </a:cubicBezTo>
                  <a:cubicBezTo>
                    <a:pt x="948" y="5599"/>
                    <a:pt x="1" y="7072"/>
                    <a:pt x="369" y="8545"/>
                  </a:cubicBezTo>
                  <a:cubicBezTo>
                    <a:pt x="671" y="9732"/>
                    <a:pt x="1754" y="10530"/>
                    <a:pt x="2932" y="10530"/>
                  </a:cubicBezTo>
                  <a:cubicBezTo>
                    <a:pt x="3189" y="10530"/>
                    <a:pt x="3450" y="10492"/>
                    <a:pt x="3709" y="10412"/>
                  </a:cubicBezTo>
                  <a:cubicBezTo>
                    <a:pt x="11961" y="8353"/>
                    <a:pt x="27053" y="5302"/>
                    <a:pt x="44102" y="5302"/>
                  </a:cubicBezTo>
                  <a:cubicBezTo>
                    <a:pt x="58841" y="5302"/>
                    <a:pt x="75042" y="7582"/>
                    <a:pt x="89552" y="14752"/>
                  </a:cubicBezTo>
                  <a:cubicBezTo>
                    <a:pt x="105280" y="22510"/>
                    <a:pt x="124505" y="26455"/>
                    <a:pt x="146702" y="26455"/>
                  </a:cubicBezTo>
                  <a:lnTo>
                    <a:pt x="148570" y="26429"/>
                  </a:lnTo>
                  <a:cubicBezTo>
                    <a:pt x="161536" y="26297"/>
                    <a:pt x="174475" y="24903"/>
                    <a:pt x="187205" y="22273"/>
                  </a:cubicBezTo>
                  <a:cubicBezTo>
                    <a:pt x="188651" y="22010"/>
                    <a:pt x="189624" y="20564"/>
                    <a:pt x="189309" y="19117"/>
                  </a:cubicBezTo>
                  <a:cubicBezTo>
                    <a:pt x="189021" y="17880"/>
                    <a:pt x="187937" y="17052"/>
                    <a:pt x="186739" y="17052"/>
                  </a:cubicBezTo>
                  <a:cubicBezTo>
                    <a:pt x="186511" y="17052"/>
                    <a:pt x="186279" y="17082"/>
                    <a:pt x="186047" y="17145"/>
                  </a:cubicBezTo>
                  <a:cubicBezTo>
                    <a:pt x="181203" y="18191"/>
                    <a:pt x="165710" y="21166"/>
                    <a:pt x="146771" y="21166"/>
                  </a:cubicBezTo>
                  <a:cubicBezTo>
                    <a:pt x="129514" y="21166"/>
                    <a:pt x="109396" y="18696"/>
                    <a:pt x="91867" y="10044"/>
                  </a:cubicBezTo>
                  <a:cubicBezTo>
                    <a:pt x="78391" y="3394"/>
                    <a:pt x="62377" y="0"/>
                    <a:pt x="4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2"/>
          <p:cNvSpPr/>
          <p:nvPr/>
        </p:nvSpPr>
        <p:spPr>
          <a:xfrm flipH="1">
            <a:off x="2935859" y="3904195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0"/>
          <p:cNvSpPr txBox="1">
            <a:spLocks noGrp="1"/>
          </p:cNvSpPr>
          <p:nvPr>
            <p:ph type="title"/>
          </p:nvPr>
        </p:nvSpPr>
        <p:spPr>
          <a:xfrm>
            <a:off x="1868373" y="984435"/>
            <a:ext cx="3350905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CONSTRAINTS</a:t>
            </a:r>
            <a:endParaRPr dirty="0"/>
          </a:p>
        </p:txBody>
      </p:sp>
      <p:sp>
        <p:nvSpPr>
          <p:cNvPr id="867" name="Google Shape;867;p50"/>
          <p:cNvSpPr txBox="1">
            <a:spLocks noGrp="1"/>
          </p:cNvSpPr>
          <p:nvPr>
            <p:ph type="subTitle" idx="1"/>
          </p:nvPr>
        </p:nvSpPr>
        <p:spPr>
          <a:xfrm>
            <a:off x="1084069" y="1817904"/>
            <a:ext cx="5774762" cy="2040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Constraints enforce limits to the data or type of data that can be inserted/updated/deleted from a table. The whole purpose of constraints is to maintain the data integrity during an update/delete/insert into a table.</a:t>
            </a:r>
          </a:p>
        </p:txBody>
      </p:sp>
      <p:sp>
        <p:nvSpPr>
          <p:cNvPr id="868" name="Google Shape;868;p50"/>
          <p:cNvSpPr/>
          <p:nvPr/>
        </p:nvSpPr>
        <p:spPr>
          <a:xfrm>
            <a:off x="5401318" y="972415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77346-5DEC-3006-0EED-7FECDF1501CF}"/>
              </a:ext>
            </a:extLst>
          </p:cNvPr>
          <p:cNvGrpSpPr/>
          <p:nvPr/>
        </p:nvGrpSpPr>
        <p:grpSpPr>
          <a:xfrm>
            <a:off x="1084069" y="914802"/>
            <a:ext cx="726000" cy="726300"/>
            <a:chOff x="1028900" y="1209699"/>
            <a:chExt cx="726000" cy="726300"/>
          </a:xfrm>
        </p:grpSpPr>
        <p:sp>
          <p:nvSpPr>
            <p:cNvPr id="865" name="Google Shape;865;p50"/>
            <p:cNvSpPr/>
            <p:nvPr/>
          </p:nvSpPr>
          <p:spPr>
            <a:xfrm>
              <a:off x="1028900" y="1209699"/>
              <a:ext cx="726000" cy="726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0"/>
            <p:cNvSpPr/>
            <p:nvPr/>
          </p:nvSpPr>
          <p:spPr>
            <a:xfrm>
              <a:off x="1152648" y="1326625"/>
              <a:ext cx="478720" cy="514027"/>
            </a:xfrm>
            <a:custGeom>
              <a:avLst/>
              <a:gdLst/>
              <a:ahLst/>
              <a:cxnLst/>
              <a:rect l="l" t="t" r="r" b="b"/>
              <a:pathLst>
                <a:path w="194404" h="208742" extrusionOk="0">
                  <a:moveTo>
                    <a:pt x="97226" y="16274"/>
                  </a:moveTo>
                  <a:cubicBezTo>
                    <a:pt x="102496" y="16274"/>
                    <a:pt x="106956" y="18357"/>
                    <a:pt x="112618" y="21004"/>
                  </a:cubicBezTo>
                  <a:cubicBezTo>
                    <a:pt x="116294" y="22744"/>
                    <a:pt x="120436" y="24681"/>
                    <a:pt x="125289" y="26225"/>
                  </a:cubicBezTo>
                  <a:cubicBezTo>
                    <a:pt x="130093" y="27744"/>
                    <a:pt x="134774" y="28847"/>
                    <a:pt x="138916" y="29828"/>
                  </a:cubicBezTo>
                  <a:cubicBezTo>
                    <a:pt x="139921" y="30073"/>
                    <a:pt x="141024" y="30342"/>
                    <a:pt x="142126" y="30612"/>
                  </a:cubicBezTo>
                  <a:cubicBezTo>
                    <a:pt x="139896" y="33185"/>
                    <a:pt x="136735" y="36347"/>
                    <a:pt x="133499" y="39190"/>
                  </a:cubicBezTo>
                  <a:cubicBezTo>
                    <a:pt x="125828" y="36665"/>
                    <a:pt x="112544" y="33234"/>
                    <a:pt x="97226" y="33234"/>
                  </a:cubicBezTo>
                  <a:cubicBezTo>
                    <a:pt x="81810" y="33234"/>
                    <a:pt x="68306" y="36690"/>
                    <a:pt x="60537" y="39214"/>
                  </a:cubicBezTo>
                  <a:cubicBezTo>
                    <a:pt x="57302" y="36396"/>
                    <a:pt x="54165" y="33259"/>
                    <a:pt x="51910" y="30661"/>
                  </a:cubicBezTo>
                  <a:cubicBezTo>
                    <a:pt x="53013" y="30391"/>
                    <a:pt x="54140" y="30122"/>
                    <a:pt x="55145" y="29901"/>
                  </a:cubicBezTo>
                  <a:cubicBezTo>
                    <a:pt x="59434" y="28896"/>
                    <a:pt x="64262" y="27769"/>
                    <a:pt x="69164" y="26225"/>
                  </a:cubicBezTo>
                  <a:cubicBezTo>
                    <a:pt x="74017" y="24681"/>
                    <a:pt x="78159" y="22744"/>
                    <a:pt x="81835" y="21004"/>
                  </a:cubicBezTo>
                  <a:cubicBezTo>
                    <a:pt x="87472" y="18357"/>
                    <a:pt x="91957" y="16274"/>
                    <a:pt x="97226" y="16274"/>
                  </a:cubicBezTo>
                  <a:close/>
                  <a:moveTo>
                    <a:pt x="97226" y="49484"/>
                  </a:moveTo>
                  <a:cubicBezTo>
                    <a:pt x="107961" y="49484"/>
                    <a:pt x="117642" y="51518"/>
                    <a:pt x="124358" y="53405"/>
                  </a:cubicBezTo>
                  <a:cubicBezTo>
                    <a:pt x="119064" y="57277"/>
                    <a:pt x="109579" y="60611"/>
                    <a:pt x="97226" y="60611"/>
                  </a:cubicBezTo>
                  <a:cubicBezTo>
                    <a:pt x="87938" y="60611"/>
                    <a:pt x="78943" y="58625"/>
                    <a:pt x="72571" y="55145"/>
                  </a:cubicBezTo>
                  <a:cubicBezTo>
                    <a:pt x="71566" y="54606"/>
                    <a:pt x="70634" y="54018"/>
                    <a:pt x="69801" y="53405"/>
                  </a:cubicBezTo>
                  <a:cubicBezTo>
                    <a:pt x="76615" y="51518"/>
                    <a:pt x="86394" y="49484"/>
                    <a:pt x="97226" y="49484"/>
                  </a:cubicBezTo>
                  <a:close/>
                  <a:moveTo>
                    <a:pt x="132176" y="67792"/>
                  </a:moveTo>
                  <a:cubicBezTo>
                    <a:pt x="132715" y="70267"/>
                    <a:pt x="132985" y="72816"/>
                    <a:pt x="132985" y="75389"/>
                  </a:cubicBezTo>
                  <a:cubicBezTo>
                    <a:pt x="132985" y="94188"/>
                    <a:pt x="118402" y="109653"/>
                    <a:pt x="99947" y="111074"/>
                  </a:cubicBezTo>
                  <a:cubicBezTo>
                    <a:pt x="99040" y="111050"/>
                    <a:pt x="98133" y="111025"/>
                    <a:pt x="97202" y="111025"/>
                  </a:cubicBezTo>
                  <a:cubicBezTo>
                    <a:pt x="96271" y="111025"/>
                    <a:pt x="95364" y="111050"/>
                    <a:pt x="94457" y="111074"/>
                  </a:cubicBezTo>
                  <a:cubicBezTo>
                    <a:pt x="76002" y="109653"/>
                    <a:pt x="61419" y="94188"/>
                    <a:pt x="61419" y="75389"/>
                  </a:cubicBezTo>
                  <a:cubicBezTo>
                    <a:pt x="61419" y="72865"/>
                    <a:pt x="61689" y="70365"/>
                    <a:pt x="62203" y="67914"/>
                  </a:cubicBezTo>
                  <a:cubicBezTo>
                    <a:pt x="63037" y="68429"/>
                    <a:pt x="63894" y="68944"/>
                    <a:pt x="64801" y="69434"/>
                  </a:cubicBezTo>
                  <a:cubicBezTo>
                    <a:pt x="73624" y="74237"/>
                    <a:pt x="85119" y="76860"/>
                    <a:pt x="97226" y="76860"/>
                  </a:cubicBezTo>
                  <a:cubicBezTo>
                    <a:pt x="109309" y="76860"/>
                    <a:pt x="120755" y="74213"/>
                    <a:pt x="129455" y="69409"/>
                  </a:cubicBezTo>
                  <a:cubicBezTo>
                    <a:pt x="130411" y="68895"/>
                    <a:pt x="131318" y="68355"/>
                    <a:pt x="132176" y="67792"/>
                  </a:cubicBezTo>
                  <a:close/>
                  <a:moveTo>
                    <a:pt x="97202" y="149210"/>
                  </a:moveTo>
                  <a:lnTo>
                    <a:pt x="104457" y="178473"/>
                  </a:lnTo>
                  <a:lnTo>
                    <a:pt x="97202" y="185728"/>
                  </a:lnTo>
                  <a:lnTo>
                    <a:pt x="89947" y="178473"/>
                  </a:lnTo>
                  <a:lnTo>
                    <a:pt x="97202" y="149210"/>
                  </a:lnTo>
                  <a:close/>
                  <a:moveTo>
                    <a:pt x="133794" y="191953"/>
                  </a:moveTo>
                  <a:lnTo>
                    <a:pt x="133794" y="208227"/>
                  </a:lnTo>
                  <a:lnTo>
                    <a:pt x="163498" y="208227"/>
                  </a:lnTo>
                  <a:lnTo>
                    <a:pt x="163498" y="191953"/>
                  </a:lnTo>
                  <a:close/>
                  <a:moveTo>
                    <a:pt x="97226" y="0"/>
                  </a:moveTo>
                  <a:cubicBezTo>
                    <a:pt x="88330" y="0"/>
                    <a:pt x="81516" y="3211"/>
                    <a:pt x="74923" y="6299"/>
                  </a:cubicBezTo>
                  <a:cubicBezTo>
                    <a:pt x="71566" y="7868"/>
                    <a:pt x="68061" y="9510"/>
                    <a:pt x="64238" y="10711"/>
                  </a:cubicBezTo>
                  <a:cubicBezTo>
                    <a:pt x="59949" y="12083"/>
                    <a:pt x="55439" y="13113"/>
                    <a:pt x="51469" y="14044"/>
                  </a:cubicBezTo>
                  <a:cubicBezTo>
                    <a:pt x="47621" y="14951"/>
                    <a:pt x="44287" y="15710"/>
                    <a:pt x="41616" y="16642"/>
                  </a:cubicBezTo>
                  <a:cubicBezTo>
                    <a:pt x="34116" y="19264"/>
                    <a:pt x="32548" y="23725"/>
                    <a:pt x="32548" y="26985"/>
                  </a:cubicBezTo>
                  <a:cubicBezTo>
                    <a:pt x="32548" y="31984"/>
                    <a:pt x="35734" y="37523"/>
                    <a:pt x="42915" y="44900"/>
                  </a:cubicBezTo>
                  <a:cubicBezTo>
                    <a:pt x="45194" y="47229"/>
                    <a:pt x="47449" y="49312"/>
                    <a:pt x="49091" y="50783"/>
                  </a:cubicBezTo>
                  <a:cubicBezTo>
                    <a:pt x="49287" y="51763"/>
                    <a:pt x="49557" y="52719"/>
                    <a:pt x="49875" y="53675"/>
                  </a:cubicBezTo>
                  <a:cubicBezTo>
                    <a:pt x="46787" y="60463"/>
                    <a:pt x="45145" y="67890"/>
                    <a:pt x="45145" y="75389"/>
                  </a:cubicBezTo>
                  <a:cubicBezTo>
                    <a:pt x="45145" y="92031"/>
                    <a:pt x="52988" y="106859"/>
                    <a:pt x="65193" y="116393"/>
                  </a:cubicBezTo>
                  <a:cubicBezTo>
                    <a:pt x="51518" y="121147"/>
                    <a:pt x="39018" y="128966"/>
                    <a:pt x="28479" y="139504"/>
                  </a:cubicBezTo>
                  <a:cubicBezTo>
                    <a:pt x="10122" y="157861"/>
                    <a:pt x="0" y="182248"/>
                    <a:pt x="0" y="208227"/>
                  </a:cubicBezTo>
                  <a:lnTo>
                    <a:pt x="16274" y="208227"/>
                  </a:lnTo>
                  <a:cubicBezTo>
                    <a:pt x="16274" y="167518"/>
                    <a:pt x="46493" y="133720"/>
                    <a:pt x="85683" y="128108"/>
                  </a:cubicBezTo>
                  <a:lnTo>
                    <a:pt x="85683" y="128108"/>
                  </a:lnTo>
                  <a:lnTo>
                    <a:pt x="71933" y="183473"/>
                  </a:lnTo>
                  <a:lnTo>
                    <a:pt x="97202" y="208742"/>
                  </a:lnTo>
                  <a:lnTo>
                    <a:pt x="122470" y="183473"/>
                  </a:lnTo>
                  <a:lnTo>
                    <a:pt x="108721" y="128108"/>
                  </a:lnTo>
                  <a:lnTo>
                    <a:pt x="108721" y="128108"/>
                  </a:lnTo>
                  <a:cubicBezTo>
                    <a:pt x="147911" y="133720"/>
                    <a:pt x="178130" y="167518"/>
                    <a:pt x="178130" y="208227"/>
                  </a:cubicBezTo>
                  <a:lnTo>
                    <a:pt x="194404" y="208227"/>
                  </a:lnTo>
                  <a:cubicBezTo>
                    <a:pt x="194404" y="182248"/>
                    <a:pt x="184282" y="157861"/>
                    <a:pt x="165925" y="139504"/>
                  </a:cubicBezTo>
                  <a:cubicBezTo>
                    <a:pt x="155386" y="128966"/>
                    <a:pt x="142886" y="121147"/>
                    <a:pt x="129210" y="116393"/>
                  </a:cubicBezTo>
                  <a:cubicBezTo>
                    <a:pt x="141416" y="106859"/>
                    <a:pt x="149259" y="92031"/>
                    <a:pt x="149259" y="75389"/>
                  </a:cubicBezTo>
                  <a:cubicBezTo>
                    <a:pt x="149259" y="67694"/>
                    <a:pt x="147543" y="60096"/>
                    <a:pt x="144283" y="53184"/>
                  </a:cubicBezTo>
                  <a:cubicBezTo>
                    <a:pt x="144528" y="52400"/>
                    <a:pt x="144749" y="51591"/>
                    <a:pt x="144920" y="50783"/>
                  </a:cubicBezTo>
                  <a:cubicBezTo>
                    <a:pt x="146563" y="49312"/>
                    <a:pt x="148817" y="47229"/>
                    <a:pt x="151072" y="44900"/>
                  </a:cubicBezTo>
                  <a:cubicBezTo>
                    <a:pt x="158253" y="37523"/>
                    <a:pt x="161464" y="31984"/>
                    <a:pt x="161464" y="26985"/>
                  </a:cubicBezTo>
                  <a:cubicBezTo>
                    <a:pt x="161464" y="23725"/>
                    <a:pt x="159895" y="19289"/>
                    <a:pt x="152469" y="16642"/>
                  </a:cubicBezTo>
                  <a:cubicBezTo>
                    <a:pt x="149822" y="15710"/>
                    <a:pt x="146514" y="14926"/>
                    <a:pt x="142666" y="14019"/>
                  </a:cubicBezTo>
                  <a:cubicBezTo>
                    <a:pt x="138818" y="13088"/>
                    <a:pt x="134431" y="12059"/>
                    <a:pt x="130191" y="10711"/>
                  </a:cubicBezTo>
                  <a:cubicBezTo>
                    <a:pt x="126367" y="9510"/>
                    <a:pt x="122887" y="7868"/>
                    <a:pt x="119505" y="6299"/>
                  </a:cubicBezTo>
                  <a:cubicBezTo>
                    <a:pt x="112937" y="3211"/>
                    <a:pt x="106123" y="0"/>
                    <a:pt x="97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50"/>
          <p:cNvGrpSpPr/>
          <p:nvPr/>
        </p:nvGrpSpPr>
        <p:grpSpPr>
          <a:xfrm>
            <a:off x="3828855" y="3115646"/>
            <a:ext cx="4736362" cy="2103355"/>
            <a:chOff x="4000300" y="2508543"/>
            <a:chExt cx="4736362" cy="2103355"/>
          </a:xfrm>
        </p:grpSpPr>
        <p:sp>
          <p:nvSpPr>
            <p:cNvPr id="871" name="Google Shape;871;p50"/>
            <p:cNvSpPr/>
            <p:nvPr/>
          </p:nvSpPr>
          <p:spPr>
            <a:xfrm>
              <a:off x="4245416" y="2508543"/>
              <a:ext cx="1145307" cy="1034323"/>
            </a:xfrm>
            <a:custGeom>
              <a:avLst/>
              <a:gdLst/>
              <a:ahLst/>
              <a:cxnLst/>
              <a:rect l="l" t="t" r="r" b="b"/>
              <a:pathLst>
                <a:path w="17667" h="15955" extrusionOk="0">
                  <a:moveTo>
                    <a:pt x="1" y="1"/>
                  </a:moveTo>
                  <a:lnTo>
                    <a:pt x="1978" y="7736"/>
                  </a:lnTo>
                  <a:lnTo>
                    <a:pt x="2336" y="9199"/>
                  </a:lnTo>
                  <a:lnTo>
                    <a:pt x="2507" y="9853"/>
                  </a:lnTo>
                  <a:lnTo>
                    <a:pt x="3238" y="12748"/>
                  </a:lnTo>
                  <a:lnTo>
                    <a:pt x="4048" y="15955"/>
                  </a:lnTo>
                  <a:lnTo>
                    <a:pt x="17667" y="15924"/>
                  </a:lnTo>
                  <a:lnTo>
                    <a:pt x="14538" y="12437"/>
                  </a:lnTo>
                  <a:lnTo>
                    <a:pt x="11970" y="9573"/>
                  </a:lnTo>
                  <a:lnTo>
                    <a:pt x="11394" y="8935"/>
                  </a:lnTo>
                  <a:lnTo>
                    <a:pt x="10118" y="7503"/>
                  </a:lnTo>
                  <a:lnTo>
                    <a:pt x="361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0"/>
            <p:cNvSpPr/>
            <p:nvPr/>
          </p:nvSpPr>
          <p:spPr>
            <a:xfrm>
              <a:off x="4487615" y="3459460"/>
              <a:ext cx="903112" cy="81812"/>
            </a:xfrm>
            <a:custGeom>
              <a:avLst/>
              <a:gdLst/>
              <a:ahLst/>
              <a:cxnLst/>
              <a:rect l="l" t="t" r="r" b="b"/>
              <a:pathLst>
                <a:path w="13931" h="1262" extrusionOk="0">
                  <a:moveTo>
                    <a:pt x="1" y="1"/>
                  </a:moveTo>
                  <a:lnTo>
                    <a:pt x="312" y="1262"/>
                  </a:lnTo>
                  <a:lnTo>
                    <a:pt x="13931" y="1231"/>
                  </a:lnTo>
                  <a:lnTo>
                    <a:pt x="12919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6229225" y="4223350"/>
              <a:ext cx="259375" cy="205873"/>
            </a:xfrm>
            <a:custGeom>
              <a:avLst/>
              <a:gdLst/>
              <a:ahLst/>
              <a:cxnLst/>
              <a:rect l="l" t="t" r="r" b="b"/>
              <a:pathLst>
                <a:path w="4001" h="3005" extrusionOk="0">
                  <a:moveTo>
                    <a:pt x="4001" y="1"/>
                  </a:moveTo>
                  <a:lnTo>
                    <a:pt x="343" y="16"/>
                  </a:lnTo>
                  <a:lnTo>
                    <a:pt x="0" y="3005"/>
                  </a:lnTo>
                  <a:lnTo>
                    <a:pt x="732" y="2974"/>
                  </a:lnTo>
                  <a:lnTo>
                    <a:pt x="1339" y="1666"/>
                  </a:lnTo>
                  <a:lnTo>
                    <a:pt x="3020" y="1557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6229227" y="4394078"/>
              <a:ext cx="59576" cy="35137"/>
            </a:xfrm>
            <a:custGeom>
              <a:avLst/>
              <a:gdLst/>
              <a:ahLst/>
              <a:cxnLst/>
              <a:rect l="l" t="t" r="r" b="b"/>
              <a:pathLst>
                <a:path w="919" h="542" extrusionOk="0">
                  <a:moveTo>
                    <a:pt x="284" y="1"/>
                  </a:moveTo>
                  <a:cubicBezTo>
                    <a:pt x="194" y="1"/>
                    <a:pt x="104" y="10"/>
                    <a:pt x="16" y="28"/>
                  </a:cubicBezTo>
                  <a:lnTo>
                    <a:pt x="0" y="542"/>
                  </a:lnTo>
                  <a:lnTo>
                    <a:pt x="0" y="542"/>
                  </a:lnTo>
                  <a:lnTo>
                    <a:pt x="732" y="511"/>
                  </a:lnTo>
                  <a:lnTo>
                    <a:pt x="919" y="137"/>
                  </a:lnTo>
                  <a:cubicBezTo>
                    <a:pt x="711" y="50"/>
                    <a:pt x="49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6147414" y="4412100"/>
              <a:ext cx="234222" cy="199798"/>
            </a:xfrm>
            <a:custGeom>
              <a:avLst/>
              <a:gdLst/>
              <a:ahLst/>
              <a:cxnLst/>
              <a:rect l="l" t="t" r="r" b="b"/>
              <a:pathLst>
                <a:path w="3613" h="3082" extrusionOk="0">
                  <a:moveTo>
                    <a:pt x="1575" y="0"/>
                  </a:moveTo>
                  <a:cubicBezTo>
                    <a:pt x="769" y="0"/>
                    <a:pt x="1" y="642"/>
                    <a:pt x="33" y="1587"/>
                  </a:cubicBezTo>
                  <a:cubicBezTo>
                    <a:pt x="48" y="2418"/>
                    <a:pt x="748" y="3081"/>
                    <a:pt x="1576" y="3081"/>
                  </a:cubicBezTo>
                  <a:cubicBezTo>
                    <a:pt x="1586" y="3081"/>
                    <a:pt x="1595" y="3081"/>
                    <a:pt x="1605" y="3081"/>
                  </a:cubicBezTo>
                  <a:cubicBezTo>
                    <a:pt x="2975" y="3034"/>
                    <a:pt x="3613" y="1353"/>
                    <a:pt x="2617" y="419"/>
                  </a:cubicBezTo>
                  <a:cubicBezTo>
                    <a:pt x="2308" y="130"/>
                    <a:pt x="1938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6189488" y="4453136"/>
              <a:ext cx="137694" cy="117403"/>
            </a:xfrm>
            <a:custGeom>
              <a:avLst/>
              <a:gdLst/>
              <a:ahLst/>
              <a:cxnLst/>
              <a:rect l="l" t="t" r="r" b="b"/>
              <a:pathLst>
                <a:path w="2124" h="1811" extrusionOk="0">
                  <a:moveTo>
                    <a:pt x="922" y="1"/>
                  </a:moveTo>
                  <a:cubicBezTo>
                    <a:pt x="451" y="1"/>
                    <a:pt x="0" y="381"/>
                    <a:pt x="22" y="938"/>
                  </a:cubicBezTo>
                  <a:cubicBezTo>
                    <a:pt x="22" y="1412"/>
                    <a:pt x="427" y="1810"/>
                    <a:pt x="912" y="1810"/>
                  </a:cubicBezTo>
                  <a:cubicBezTo>
                    <a:pt x="922" y="1810"/>
                    <a:pt x="931" y="1810"/>
                    <a:pt x="940" y="1810"/>
                  </a:cubicBezTo>
                  <a:cubicBezTo>
                    <a:pt x="1750" y="1779"/>
                    <a:pt x="2123" y="798"/>
                    <a:pt x="1532" y="253"/>
                  </a:cubicBezTo>
                  <a:cubicBezTo>
                    <a:pt x="1352" y="79"/>
                    <a:pt x="1135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0"/>
            <p:cNvSpPr/>
            <p:nvPr/>
          </p:nvSpPr>
          <p:spPr>
            <a:xfrm>
              <a:off x="6202259" y="4465907"/>
              <a:ext cx="107743" cy="91536"/>
            </a:xfrm>
            <a:custGeom>
              <a:avLst/>
              <a:gdLst/>
              <a:ahLst/>
              <a:cxnLst/>
              <a:rect l="l" t="t" r="r" b="b"/>
              <a:pathLst>
                <a:path w="1662" h="1412" extrusionOk="0">
                  <a:moveTo>
                    <a:pt x="720" y="1"/>
                  </a:moveTo>
                  <a:cubicBezTo>
                    <a:pt x="352" y="1"/>
                    <a:pt x="1" y="297"/>
                    <a:pt x="12" y="726"/>
                  </a:cubicBezTo>
                  <a:cubicBezTo>
                    <a:pt x="27" y="1105"/>
                    <a:pt x="339" y="1411"/>
                    <a:pt x="715" y="1411"/>
                  </a:cubicBezTo>
                  <a:cubicBezTo>
                    <a:pt x="725" y="1411"/>
                    <a:pt x="734" y="1411"/>
                    <a:pt x="743" y="1410"/>
                  </a:cubicBezTo>
                  <a:cubicBezTo>
                    <a:pt x="1366" y="1395"/>
                    <a:pt x="1662" y="632"/>
                    <a:pt x="1195" y="196"/>
                  </a:cubicBezTo>
                  <a:cubicBezTo>
                    <a:pt x="1054" y="61"/>
                    <a:pt x="885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6211400" y="4474204"/>
              <a:ext cx="87517" cy="75070"/>
            </a:xfrm>
            <a:custGeom>
              <a:avLst/>
              <a:gdLst/>
              <a:ahLst/>
              <a:cxnLst/>
              <a:rect l="l" t="t" r="r" b="b"/>
              <a:pathLst>
                <a:path w="1350" h="1158" extrusionOk="0">
                  <a:moveTo>
                    <a:pt x="585" y="1"/>
                  </a:moveTo>
                  <a:cubicBezTo>
                    <a:pt x="285" y="1"/>
                    <a:pt x="0" y="244"/>
                    <a:pt x="11" y="598"/>
                  </a:cubicBezTo>
                  <a:cubicBezTo>
                    <a:pt x="11" y="909"/>
                    <a:pt x="275" y="1158"/>
                    <a:pt x="587" y="1158"/>
                  </a:cubicBezTo>
                  <a:cubicBezTo>
                    <a:pt x="1100" y="1142"/>
                    <a:pt x="1349" y="520"/>
                    <a:pt x="976" y="162"/>
                  </a:cubicBezTo>
                  <a:cubicBezTo>
                    <a:pt x="860" y="50"/>
                    <a:pt x="721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7930450" y="4228375"/>
              <a:ext cx="106001" cy="220029"/>
            </a:xfrm>
            <a:custGeom>
              <a:avLst/>
              <a:gdLst/>
              <a:ahLst/>
              <a:cxnLst/>
              <a:rect l="l" t="t" r="r" b="b"/>
              <a:pathLst>
                <a:path w="1635" h="3332" extrusionOk="0">
                  <a:moveTo>
                    <a:pt x="1635" y="1"/>
                  </a:moveTo>
                  <a:lnTo>
                    <a:pt x="141" y="47"/>
                  </a:lnTo>
                  <a:lnTo>
                    <a:pt x="1" y="3331"/>
                  </a:lnTo>
                  <a:lnTo>
                    <a:pt x="436" y="3316"/>
                  </a:lnTo>
                  <a:lnTo>
                    <a:pt x="794" y="1666"/>
                  </a:lnTo>
                  <a:lnTo>
                    <a:pt x="1293" y="1650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7860762" y="4436345"/>
              <a:ext cx="200965" cy="170561"/>
            </a:xfrm>
            <a:custGeom>
              <a:avLst/>
              <a:gdLst/>
              <a:ahLst/>
              <a:cxnLst/>
              <a:rect l="l" t="t" r="r" b="b"/>
              <a:pathLst>
                <a:path w="3100" h="2631" extrusionOk="0">
                  <a:moveTo>
                    <a:pt x="1350" y="1"/>
                  </a:moveTo>
                  <a:cubicBezTo>
                    <a:pt x="658" y="1"/>
                    <a:pt x="1" y="547"/>
                    <a:pt x="33" y="1353"/>
                  </a:cubicBezTo>
                  <a:cubicBezTo>
                    <a:pt x="48" y="2065"/>
                    <a:pt x="624" y="2630"/>
                    <a:pt x="1330" y="2630"/>
                  </a:cubicBezTo>
                  <a:cubicBezTo>
                    <a:pt x="1349" y="2630"/>
                    <a:pt x="1368" y="2630"/>
                    <a:pt x="1387" y="2629"/>
                  </a:cubicBezTo>
                  <a:cubicBezTo>
                    <a:pt x="2554" y="2598"/>
                    <a:pt x="3099" y="1166"/>
                    <a:pt x="2243" y="357"/>
                  </a:cubicBezTo>
                  <a:cubicBezTo>
                    <a:pt x="1978" y="111"/>
                    <a:pt x="16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7896806" y="4470574"/>
              <a:ext cx="119477" cy="100936"/>
            </a:xfrm>
            <a:custGeom>
              <a:avLst/>
              <a:gdLst/>
              <a:ahLst/>
              <a:cxnLst/>
              <a:rect l="l" t="t" r="r" b="b"/>
              <a:pathLst>
                <a:path w="1843" h="1557" extrusionOk="0">
                  <a:moveTo>
                    <a:pt x="805" y="0"/>
                  </a:moveTo>
                  <a:cubicBezTo>
                    <a:pt x="391" y="0"/>
                    <a:pt x="0" y="327"/>
                    <a:pt x="22" y="809"/>
                  </a:cubicBezTo>
                  <a:cubicBezTo>
                    <a:pt x="53" y="1230"/>
                    <a:pt x="395" y="1556"/>
                    <a:pt x="800" y="1556"/>
                  </a:cubicBezTo>
                  <a:cubicBezTo>
                    <a:pt x="1500" y="1556"/>
                    <a:pt x="1843" y="700"/>
                    <a:pt x="1345" y="218"/>
                  </a:cubicBezTo>
                  <a:cubicBezTo>
                    <a:pt x="1184" y="67"/>
                    <a:pt x="992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7908605" y="4482697"/>
              <a:ext cx="91536" cy="77728"/>
            </a:xfrm>
            <a:custGeom>
              <a:avLst/>
              <a:gdLst/>
              <a:ahLst/>
              <a:cxnLst/>
              <a:rect l="l" t="t" r="r" b="b"/>
              <a:pathLst>
                <a:path w="1412" h="1199" extrusionOk="0">
                  <a:moveTo>
                    <a:pt x="608" y="0"/>
                  </a:moveTo>
                  <a:cubicBezTo>
                    <a:pt x="296" y="0"/>
                    <a:pt x="0" y="249"/>
                    <a:pt x="11" y="622"/>
                  </a:cubicBezTo>
                  <a:cubicBezTo>
                    <a:pt x="11" y="940"/>
                    <a:pt x="275" y="1199"/>
                    <a:pt x="590" y="1199"/>
                  </a:cubicBezTo>
                  <a:cubicBezTo>
                    <a:pt x="599" y="1199"/>
                    <a:pt x="609" y="1199"/>
                    <a:pt x="618" y="1198"/>
                  </a:cubicBezTo>
                  <a:cubicBezTo>
                    <a:pt x="1163" y="1183"/>
                    <a:pt x="1412" y="529"/>
                    <a:pt x="1022" y="171"/>
                  </a:cubicBezTo>
                  <a:cubicBezTo>
                    <a:pt x="900" y="53"/>
                    <a:pt x="75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7915606" y="4490217"/>
              <a:ext cx="74422" cy="63142"/>
            </a:xfrm>
            <a:custGeom>
              <a:avLst/>
              <a:gdLst/>
              <a:ahLst/>
              <a:cxnLst/>
              <a:rect l="l" t="t" r="r" b="b"/>
              <a:pathLst>
                <a:path w="1148" h="974" extrusionOk="0">
                  <a:moveTo>
                    <a:pt x="508" y="1"/>
                  </a:moveTo>
                  <a:cubicBezTo>
                    <a:pt x="250" y="1"/>
                    <a:pt x="1" y="205"/>
                    <a:pt x="12" y="506"/>
                  </a:cubicBezTo>
                  <a:cubicBezTo>
                    <a:pt x="12" y="762"/>
                    <a:pt x="230" y="974"/>
                    <a:pt x="483" y="974"/>
                  </a:cubicBezTo>
                  <a:cubicBezTo>
                    <a:pt x="492" y="974"/>
                    <a:pt x="501" y="974"/>
                    <a:pt x="510" y="973"/>
                  </a:cubicBezTo>
                  <a:cubicBezTo>
                    <a:pt x="946" y="958"/>
                    <a:pt x="1148" y="428"/>
                    <a:pt x="837" y="133"/>
                  </a:cubicBezTo>
                  <a:cubicBezTo>
                    <a:pt x="741" y="41"/>
                    <a:pt x="62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0"/>
            <p:cNvSpPr/>
            <p:nvPr/>
          </p:nvSpPr>
          <p:spPr>
            <a:xfrm>
              <a:off x="4000300" y="3503875"/>
              <a:ext cx="4736362" cy="770018"/>
            </a:xfrm>
            <a:custGeom>
              <a:avLst/>
              <a:gdLst/>
              <a:ahLst/>
              <a:cxnLst/>
              <a:rect l="l" t="t" r="r" b="b"/>
              <a:pathLst>
                <a:path w="73061" h="11974" extrusionOk="0">
                  <a:moveTo>
                    <a:pt x="1751" y="1"/>
                  </a:moveTo>
                  <a:cubicBezTo>
                    <a:pt x="766" y="1"/>
                    <a:pt x="1" y="975"/>
                    <a:pt x="140" y="2086"/>
                  </a:cubicBezTo>
                  <a:cubicBezTo>
                    <a:pt x="186" y="2460"/>
                    <a:pt x="327" y="2802"/>
                    <a:pt x="544" y="3083"/>
                  </a:cubicBezTo>
                  <a:cubicBezTo>
                    <a:pt x="762" y="3347"/>
                    <a:pt x="1043" y="3550"/>
                    <a:pt x="1369" y="3643"/>
                  </a:cubicBez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890" y="9713"/>
                    <a:pt x="73061" y="7052"/>
                    <a:pt x="71442" y="6164"/>
                  </a:cubicBezTo>
                  <a:lnTo>
                    <a:pt x="71022" y="5947"/>
                  </a:lnTo>
                  <a:lnTo>
                    <a:pt x="70353" y="5589"/>
                  </a:lnTo>
                  <a:lnTo>
                    <a:pt x="70213" y="5464"/>
                  </a:lnTo>
                  <a:lnTo>
                    <a:pt x="68563" y="4141"/>
                  </a:lnTo>
                  <a:lnTo>
                    <a:pt x="67489" y="3285"/>
                  </a:lnTo>
                  <a:lnTo>
                    <a:pt x="67458" y="3254"/>
                  </a:lnTo>
                  <a:cubicBezTo>
                    <a:pt x="66057" y="2118"/>
                    <a:pt x="64314" y="1464"/>
                    <a:pt x="62524" y="1402"/>
                  </a:cubicBezTo>
                  <a:lnTo>
                    <a:pt x="19736" y="234"/>
                  </a:lnTo>
                  <a:lnTo>
                    <a:pt x="1774" y="1"/>
                  </a:lnTo>
                  <a:cubicBezTo>
                    <a:pt x="1766" y="1"/>
                    <a:pt x="1758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4000300" y="3503867"/>
              <a:ext cx="4734352" cy="776244"/>
            </a:xfrm>
            <a:custGeom>
              <a:avLst/>
              <a:gdLst/>
              <a:ahLst/>
              <a:cxnLst/>
              <a:rect l="l" t="t" r="r" b="b"/>
              <a:pathLst>
                <a:path w="73030" h="11974" extrusionOk="0">
                  <a:moveTo>
                    <a:pt x="1735" y="1"/>
                  </a:moveTo>
                  <a:cubicBezTo>
                    <a:pt x="750" y="1"/>
                    <a:pt x="1" y="975"/>
                    <a:pt x="140" y="2086"/>
                  </a:cubicBezTo>
                  <a:cubicBezTo>
                    <a:pt x="202" y="2818"/>
                    <a:pt x="685" y="3425"/>
                    <a:pt x="1369" y="3643"/>
                  </a:cubicBezTo>
                  <a:lnTo>
                    <a:pt x="1509" y="3690"/>
                  </a:ln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781" y="9760"/>
                    <a:pt x="73030" y="7363"/>
                    <a:pt x="71707" y="6351"/>
                  </a:cubicBezTo>
                  <a:lnTo>
                    <a:pt x="44499" y="5822"/>
                  </a:lnTo>
                  <a:cubicBezTo>
                    <a:pt x="42243" y="5775"/>
                    <a:pt x="39986" y="5495"/>
                    <a:pt x="37776" y="4997"/>
                  </a:cubicBezTo>
                  <a:cubicBezTo>
                    <a:pt x="33682" y="4048"/>
                    <a:pt x="26117" y="2118"/>
                    <a:pt x="18895" y="219"/>
                  </a:cubicBez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7357305" y="4156679"/>
              <a:ext cx="56530" cy="302809"/>
            </a:xfrm>
            <a:custGeom>
              <a:avLst/>
              <a:gdLst/>
              <a:ahLst/>
              <a:cxnLst/>
              <a:rect l="l" t="t" r="r" b="b"/>
              <a:pathLst>
                <a:path w="872" h="4671" extrusionOk="0">
                  <a:moveTo>
                    <a:pt x="330" y="0"/>
                  </a:moveTo>
                  <a:cubicBezTo>
                    <a:pt x="319" y="0"/>
                    <a:pt x="308" y="1"/>
                    <a:pt x="297" y="1"/>
                  </a:cubicBezTo>
                  <a:lnTo>
                    <a:pt x="1" y="4671"/>
                  </a:lnTo>
                  <a:lnTo>
                    <a:pt x="16" y="4671"/>
                  </a:lnTo>
                  <a:cubicBezTo>
                    <a:pt x="250" y="4671"/>
                    <a:pt x="452" y="4499"/>
                    <a:pt x="514" y="4282"/>
                  </a:cubicBezTo>
                  <a:lnTo>
                    <a:pt x="841" y="437"/>
                  </a:lnTo>
                  <a:cubicBezTo>
                    <a:pt x="871" y="197"/>
                    <a:pt x="627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6557129" y="4220275"/>
              <a:ext cx="217042" cy="176655"/>
            </a:xfrm>
            <a:custGeom>
              <a:avLst/>
              <a:gdLst/>
              <a:ahLst/>
              <a:cxnLst/>
              <a:rect l="l" t="t" r="r" b="b"/>
              <a:pathLst>
                <a:path w="3348" h="2725" extrusionOk="0">
                  <a:moveTo>
                    <a:pt x="3270" y="1"/>
                  </a:moveTo>
                  <a:lnTo>
                    <a:pt x="374" y="483"/>
                  </a:lnTo>
                  <a:cubicBezTo>
                    <a:pt x="157" y="514"/>
                    <a:pt x="1" y="701"/>
                    <a:pt x="17" y="935"/>
                  </a:cubicBezTo>
                  <a:lnTo>
                    <a:pt x="32" y="1775"/>
                  </a:lnTo>
                  <a:cubicBezTo>
                    <a:pt x="48" y="1978"/>
                    <a:pt x="188" y="2149"/>
                    <a:pt x="406" y="2195"/>
                  </a:cubicBezTo>
                  <a:lnTo>
                    <a:pt x="3347" y="272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6743835" y="4220275"/>
              <a:ext cx="30339" cy="176655"/>
            </a:xfrm>
            <a:custGeom>
              <a:avLst/>
              <a:gdLst/>
              <a:ahLst/>
              <a:cxnLst/>
              <a:rect l="l" t="t" r="r" b="b"/>
              <a:pathLst>
                <a:path w="468" h="2725" extrusionOk="0">
                  <a:moveTo>
                    <a:pt x="390" y="1"/>
                  </a:moveTo>
                  <a:lnTo>
                    <a:pt x="0" y="63"/>
                  </a:lnTo>
                  <a:lnTo>
                    <a:pt x="63" y="2507"/>
                  </a:lnTo>
                  <a:cubicBezTo>
                    <a:pt x="63" y="2569"/>
                    <a:pt x="78" y="2616"/>
                    <a:pt x="94" y="2662"/>
                  </a:cubicBezTo>
                  <a:lnTo>
                    <a:pt x="467" y="272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6761014" y="4189028"/>
              <a:ext cx="59576" cy="220025"/>
            </a:xfrm>
            <a:custGeom>
              <a:avLst/>
              <a:gdLst/>
              <a:ahLst/>
              <a:cxnLst/>
              <a:rect l="l" t="t" r="r" b="b"/>
              <a:pathLst>
                <a:path w="919" h="3394" extrusionOk="0">
                  <a:moveTo>
                    <a:pt x="420" y="0"/>
                  </a:moveTo>
                  <a:cubicBezTo>
                    <a:pt x="187" y="0"/>
                    <a:pt x="0" y="218"/>
                    <a:pt x="16" y="452"/>
                  </a:cubicBezTo>
                  <a:lnTo>
                    <a:pt x="78" y="2989"/>
                  </a:lnTo>
                  <a:cubicBezTo>
                    <a:pt x="93" y="3222"/>
                    <a:pt x="296" y="3393"/>
                    <a:pt x="529" y="3393"/>
                  </a:cubicBezTo>
                  <a:lnTo>
                    <a:pt x="918" y="337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6796281" y="4189028"/>
              <a:ext cx="24310" cy="220025"/>
            </a:xfrm>
            <a:custGeom>
              <a:avLst/>
              <a:gdLst/>
              <a:ahLst/>
              <a:cxnLst/>
              <a:rect l="l" t="t" r="r" b="b"/>
              <a:pathLst>
                <a:path w="375" h="3394" extrusionOk="0">
                  <a:moveTo>
                    <a:pt x="1" y="0"/>
                  </a:moveTo>
                  <a:lnTo>
                    <a:pt x="94" y="3393"/>
                  </a:lnTo>
                  <a:lnTo>
                    <a:pt x="374" y="337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7356332" y="4156291"/>
              <a:ext cx="32349" cy="304235"/>
            </a:xfrm>
            <a:custGeom>
              <a:avLst/>
              <a:gdLst/>
              <a:ahLst/>
              <a:cxnLst/>
              <a:rect l="l" t="t" r="r" b="b"/>
              <a:pathLst>
                <a:path w="499" h="4693" extrusionOk="0">
                  <a:moveTo>
                    <a:pt x="366" y="1"/>
                  </a:moveTo>
                  <a:cubicBezTo>
                    <a:pt x="348" y="1"/>
                    <a:pt x="330" y="3"/>
                    <a:pt x="312" y="7"/>
                  </a:cubicBezTo>
                  <a:lnTo>
                    <a:pt x="0" y="4677"/>
                  </a:lnTo>
                  <a:lnTo>
                    <a:pt x="16" y="4677"/>
                  </a:lnTo>
                  <a:cubicBezTo>
                    <a:pt x="34" y="4688"/>
                    <a:pt x="54" y="4693"/>
                    <a:pt x="72" y="4693"/>
                  </a:cubicBezTo>
                  <a:cubicBezTo>
                    <a:pt x="131" y="4693"/>
                    <a:pt x="180" y="4643"/>
                    <a:pt x="156" y="4583"/>
                  </a:cubicBezTo>
                  <a:lnTo>
                    <a:pt x="498" y="101"/>
                  </a:lnTo>
                  <a:cubicBezTo>
                    <a:pt x="498" y="69"/>
                    <a:pt x="498" y="54"/>
                    <a:pt x="498" y="23"/>
                  </a:cubicBezTo>
                  <a:cubicBezTo>
                    <a:pt x="454" y="12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6813460" y="4122451"/>
              <a:ext cx="569121" cy="364331"/>
            </a:xfrm>
            <a:custGeom>
              <a:avLst/>
              <a:gdLst/>
              <a:ahLst/>
              <a:cxnLst/>
              <a:rect l="l" t="t" r="r" b="b"/>
              <a:pathLst>
                <a:path w="8779" h="5620" extrusionOk="0">
                  <a:moveTo>
                    <a:pt x="8172" y="0"/>
                  </a:moveTo>
                  <a:lnTo>
                    <a:pt x="561" y="171"/>
                  </a:lnTo>
                  <a:cubicBezTo>
                    <a:pt x="249" y="171"/>
                    <a:pt x="0" y="436"/>
                    <a:pt x="0" y="747"/>
                  </a:cubicBezTo>
                  <a:lnTo>
                    <a:pt x="109" y="4701"/>
                  </a:lnTo>
                  <a:cubicBezTo>
                    <a:pt x="125" y="4996"/>
                    <a:pt x="358" y="5245"/>
                    <a:pt x="670" y="5261"/>
                  </a:cubicBezTo>
                  <a:lnTo>
                    <a:pt x="7814" y="5619"/>
                  </a:lnTo>
                  <a:cubicBezTo>
                    <a:pt x="7824" y="5619"/>
                    <a:pt x="7834" y="5620"/>
                    <a:pt x="7843" y="5620"/>
                  </a:cubicBezTo>
                  <a:cubicBezTo>
                    <a:pt x="8142" y="5620"/>
                    <a:pt x="8391" y="5391"/>
                    <a:pt x="8421" y="5090"/>
                  </a:cubicBezTo>
                  <a:lnTo>
                    <a:pt x="8748" y="623"/>
                  </a:lnTo>
                  <a:cubicBezTo>
                    <a:pt x="8779" y="280"/>
                    <a:pt x="8499" y="0"/>
                    <a:pt x="8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5134407" y="3751119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0"/>
                  </a:moveTo>
                  <a:cubicBezTo>
                    <a:pt x="172" y="0"/>
                    <a:pt x="1" y="171"/>
                    <a:pt x="1" y="389"/>
                  </a:cubicBezTo>
                  <a:lnTo>
                    <a:pt x="1" y="872"/>
                  </a:lnTo>
                  <a:cubicBezTo>
                    <a:pt x="1" y="1080"/>
                    <a:pt x="158" y="1246"/>
                    <a:pt x="362" y="1246"/>
                  </a:cubicBezTo>
                  <a:cubicBezTo>
                    <a:pt x="371" y="1246"/>
                    <a:pt x="380" y="1246"/>
                    <a:pt x="390" y="1245"/>
                  </a:cubicBezTo>
                  <a:cubicBezTo>
                    <a:pt x="592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5228278" y="3751119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5322085" y="375008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87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5416929" y="3750017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366" y="1"/>
                    <a:pt x="358" y="1"/>
                    <a:pt x="351" y="1"/>
                  </a:cubicBezTo>
                  <a:cubicBezTo>
                    <a:pt x="159" y="1"/>
                    <a:pt x="1" y="181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608" y="1247"/>
                    <a:pt x="779" y="1060"/>
                    <a:pt x="763" y="858"/>
                  </a:cubicBezTo>
                  <a:lnTo>
                    <a:pt x="763" y="375"/>
                  </a:lnTo>
                  <a:cubicBezTo>
                    <a:pt x="763" y="166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5510800" y="374910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5605644" y="3749044"/>
              <a:ext cx="49463" cy="80840"/>
            </a:xfrm>
            <a:custGeom>
              <a:avLst/>
              <a:gdLst/>
              <a:ahLst/>
              <a:cxnLst/>
              <a:rect l="l" t="t" r="r" b="b"/>
              <a:pathLst>
                <a:path w="763" h="1247" extrusionOk="0">
                  <a:moveTo>
                    <a:pt x="401" y="0"/>
                  </a:moveTo>
                  <a:cubicBezTo>
                    <a:pt x="392" y="0"/>
                    <a:pt x="383" y="0"/>
                    <a:pt x="374" y="1"/>
                  </a:cubicBez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0" y="1075"/>
                    <a:pt x="172" y="1246"/>
                    <a:pt x="389" y="1246"/>
                  </a:cubicBezTo>
                  <a:cubicBezTo>
                    <a:pt x="592" y="1231"/>
                    <a:pt x="763" y="1059"/>
                    <a:pt x="763" y="857"/>
                  </a:cubicBezTo>
                  <a:lnTo>
                    <a:pt x="763" y="375"/>
                  </a:lnTo>
                  <a:cubicBezTo>
                    <a:pt x="763" y="166"/>
                    <a:pt x="606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5699450" y="3748007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416" y="0"/>
                  </a:moveTo>
                  <a:cubicBezTo>
                    <a:pt x="407" y="0"/>
                    <a:pt x="399" y="1"/>
                    <a:pt x="390" y="1"/>
                  </a:cubicBezTo>
                  <a:cubicBezTo>
                    <a:pt x="172" y="1"/>
                    <a:pt x="1" y="173"/>
                    <a:pt x="1" y="391"/>
                  </a:cubicBezTo>
                  <a:lnTo>
                    <a:pt x="1" y="873"/>
                  </a:lnTo>
                  <a:cubicBezTo>
                    <a:pt x="1" y="1075"/>
                    <a:pt x="188" y="1247"/>
                    <a:pt x="390" y="1247"/>
                  </a:cubicBezTo>
                  <a:cubicBezTo>
                    <a:pt x="608" y="1247"/>
                    <a:pt x="779" y="1060"/>
                    <a:pt x="779" y="858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5794294" y="3747035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374" y="1"/>
                  </a:moveTo>
                  <a:cubicBezTo>
                    <a:pt x="157" y="16"/>
                    <a:pt x="1" y="188"/>
                    <a:pt x="1" y="390"/>
                  </a:cubicBezTo>
                  <a:lnTo>
                    <a:pt x="1" y="873"/>
                  </a:lnTo>
                  <a:cubicBezTo>
                    <a:pt x="1" y="1090"/>
                    <a:pt x="172" y="1246"/>
                    <a:pt x="390" y="1246"/>
                  </a:cubicBezTo>
                  <a:cubicBezTo>
                    <a:pt x="592" y="1246"/>
                    <a:pt x="764" y="1075"/>
                    <a:pt x="764" y="857"/>
                  </a:cubicBezTo>
                  <a:lnTo>
                    <a:pt x="764" y="390"/>
                  </a:lnTo>
                  <a:cubicBezTo>
                    <a:pt x="764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5888166" y="3747035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16" y="1075"/>
                    <a:pt x="187" y="1246"/>
                    <a:pt x="390" y="1246"/>
                  </a:cubicBezTo>
                  <a:cubicBezTo>
                    <a:pt x="607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79" y="157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5981972" y="3747035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390" y="1"/>
                  </a:moveTo>
                  <a:cubicBezTo>
                    <a:pt x="172" y="1"/>
                    <a:pt x="1" y="172"/>
                    <a:pt x="17" y="390"/>
                  </a:cubicBezTo>
                  <a:lnTo>
                    <a:pt x="17" y="857"/>
                  </a:lnTo>
                  <a:cubicBezTo>
                    <a:pt x="17" y="1075"/>
                    <a:pt x="188" y="1246"/>
                    <a:pt x="406" y="1246"/>
                  </a:cubicBezTo>
                  <a:cubicBezTo>
                    <a:pt x="608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64" y="157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6076881" y="374606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6"/>
                    <a:pt x="389" y="1246"/>
                  </a:cubicBezTo>
                  <a:cubicBezTo>
                    <a:pt x="592" y="1230"/>
                    <a:pt x="763" y="1074"/>
                    <a:pt x="778" y="872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6170687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6265531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56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6359403" y="374405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89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6454246" y="3744053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5"/>
                    <a:pt x="389" y="1245"/>
                  </a:cubicBezTo>
                  <a:cubicBezTo>
                    <a:pt x="592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6548053" y="3743015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"/>
                    <a:pt x="1" y="172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8" y="1246"/>
                    <a:pt x="406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6642897" y="3742951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6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6736768" y="374204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90" y="1245"/>
                  </a:cubicBezTo>
                  <a:cubicBezTo>
                    <a:pt x="607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6830575" y="3741006"/>
              <a:ext cx="50565" cy="81812"/>
            </a:xfrm>
            <a:custGeom>
              <a:avLst/>
              <a:gdLst/>
              <a:ahLst/>
              <a:cxnLst/>
              <a:rect l="l" t="t" r="r" b="b"/>
              <a:pathLst>
                <a:path w="780" h="1262" extrusionOk="0">
                  <a:moveTo>
                    <a:pt x="390" y="0"/>
                  </a:moveTo>
                  <a:cubicBezTo>
                    <a:pt x="172" y="0"/>
                    <a:pt x="1" y="187"/>
                    <a:pt x="17" y="390"/>
                  </a:cubicBezTo>
                  <a:lnTo>
                    <a:pt x="17" y="872"/>
                  </a:lnTo>
                  <a:cubicBezTo>
                    <a:pt x="17" y="1090"/>
                    <a:pt x="188" y="1261"/>
                    <a:pt x="406" y="1261"/>
                  </a:cubicBezTo>
                  <a:cubicBezTo>
                    <a:pt x="608" y="1246"/>
                    <a:pt x="779" y="1074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6925483" y="374100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4"/>
                    <a:pt x="171" y="1246"/>
                    <a:pt x="389" y="1246"/>
                  </a:cubicBezTo>
                  <a:cubicBezTo>
                    <a:pt x="607" y="1246"/>
                    <a:pt x="778" y="1074"/>
                    <a:pt x="778" y="857"/>
                  </a:cubicBezTo>
                  <a:lnTo>
                    <a:pt x="778" y="374"/>
                  </a:lnTo>
                  <a:cubicBezTo>
                    <a:pt x="778" y="172"/>
                    <a:pt x="607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7019290" y="3739968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3"/>
                  </a:lnTo>
                  <a:cubicBezTo>
                    <a:pt x="16" y="1090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7114134" y="3739904"/>
              <a:ext cx="49528" cy="80905"/>
            </a:xfrm>
            <a:custGeom>
              <a:avLst/>
              <a:gdLst/>
              <a:ahLst/>
              <a:cxnLst/>
              <a:rect l="l" t="t" r="r" b="b"/>
              <a:pathLst>
                <a:path w="764" h="1248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172" y="2"/>
                    <a:pt x="1" y="173"/>
                    <a:pt x="1" y="391"/>
                  </a:cubicBezTo>
                  <a:lnTo>
                    <a:pt x="1" y="874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47"/>
                    <a:pt x="763" y="1060"/>
                    <a:pt x="763" y="858"/>
                  </a:cubicBezTo>
                  <a:lnTo>
                    <a:pt x="763" y="375"/>
                  </a:lnTo>
                  <a:cubicBezTo>
                    <a:pt x="763" y="167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7208005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90"/>
                    <a:pt x="187" y="1246"/>
                    <a:pt x="389" y="1246"/>
                  </a:cubicBezTo>
                  <a:cubicBezTo>
                    <a:pt x="607" y="1246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7302849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2" y="0"/>
                    <a:pt x="0" y="172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6"/>
                    <a:pt x="389" y="1246"/>
                  </a:cubicBezTo>
                  <a:cubicBezTo>
                    <a:pt x="607" y="1246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7396656" y="3737959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6"/>
                    <a:pt x="1" y="188"/>
                    <a:pt x="1" y="390"/>
                  </a:cubicBezTo>
                  <a:lnTo>
                    <a:pt x="1" y="872"/>
                  </a:lnTo>
                  <a:cubicBezTo>
                    <a:pt x="16" y="1075"/>
                    <a:pt x="188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7491499" y="3737894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7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7585371" y="3736986"/>
              <a:ext cx="49528" cy="80775"/>
            </a:xfrm>
            <a:custGeom>
              <a:avLst/>
              <a:gdLst/>
              <a:ahLst/>
              <a:cxnLst/>
              <a:rect l="l" t="t" r="r" b="b"/>
              <a:pathLst>
                <a:path w="764" h="1246" extrusionOk="0">
                  <a:moveTo>
                    <a:pt x="374" y="0"/>
                  </a:moveTo>
                  <a:cubicBezTo>
                    <a:pt x="172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90" y="1245"/>
                  </a:cubicBezTo>
                  <a:cubicBezTo>
                    <a:pt x="608" y="1245"/>
                    <a:pt x="763" y="1074"/>
                    <a:pt x="763" y="856"/>
                  </a:cubicBezTo>
                  <a:lnTo>
                    <a:pt x="763" y="389"/>
                  </a:lnTo>
                  <a:cubicBezTo>
                    <a:pt x="763" y="171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7680215" y="3736922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15" y="0"/>
                  </a:moveTo>
                  <a:cubicBezTo>
                    <a:pt x="407" y="0"/>
                    <a:pt x="398" y="1"/>
                    <a:pt x="390" y="1"/>
                  </a:cubicBez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592" y="1246"/>
                    <a:pt x="779" y="1060"/>
                    <a:pt x="779" y="857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7774086" y="373594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74" y="1"/>
                  </a:moveTo>
                  <a:cubicBezTo>
                    <a:pt x="171" y="1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5"/>
                    <a:pt x="171" y="1246"/>
                    <a:pt x="389" y="1246"/>
                  </a:cubicBezTo>
                  <a:cubicBezTo>
                    <a:pt x="607" y="1246"/>
                    <a:pt x="778" y="1075"/>
                    <a:pt x="763" y="857"/>
                  </a:cubicBezTo>
                  <a:lnTo>
                    <a:pt x="763" y="374"/>
                  </a:lnTo>
                  <a:cubicBezTo>
                    <a:pt x="763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4000300" y="3503867"/>
              <a:ext cx="128164" cy="239213"/>
            </a:xfrm>
            <a:custGeom>
              <a:avLst/>
              <a:gdLst/>
              <a:ahLst/>
              <a:cxnLst/>
              <a:rect l="l" t="t" r="r" b="b"/>
              <a:pathLst>
                <a:path w="1977" h="3690" extrusionOk="0">
                  <a:moveTo>
                    <a:pt x="1735" y="1"/>
                  </a:moveTo>
                  <a:cubicBezTo>
                    <a:pt x="751" y="1"/>
                    <a:pt x="1" y="990"/>
                    <a:pt x="140" y="2102"/>
                  </a:cubicBezTo>
                  <a:cubicBezTo>
                    <a:pt x="202" y="2818"/>
                    <a:pt x="685" y="3425"/>
                    <a:pt x="1369" y="3658"/>
                  </a:cubicBezTo>
                  <a:lnTo>
                    <a:pt x="1509" y="3690"/>
                  </a:ln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6820526" y="441605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3500" cap="flat" cmpd="sng">
              <a:solidFill>
                <a:srgbClr val="3B889E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4407876" y="3127543"/>
              <a:ext cx="780069" cy="205892"/>
            </a:xfrm>
            <a:custGeom>
              <a:avLst/>
              <a:gdLst/>
              <a:ahLst/>
              <a:cxnLst/>
              <a:rect l="l" t="t" r="r" b="b"/>
              <a:pathLst>
                <a:path w="12033" h="3176" extrusionOk="0">
                  <a:moveTo>
                    <a:pt x="9464" y="0"/>
                  </a:moveTo>
                  <a:lnTo>
                    <a:pt x="1" y="280"/>
                  </a:lnTo>
                  <a:lnTo>
                    <a:pt x="732" y="3175"/>
                  </a:lnTo>
                  <a:lnTo>
                    <a:pt x="12032" y="2864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4373582" y="2993286"/>
              <a:ext cx="610545" cy="110077"/>
            </a:xfrm>
            <a:custGeom>
              <a:avLst/>
              <a:gdLst/>
              <a:ahLst/>
              <a:cxnLst/>
              <a:rect l="l" t="t" r="r" b="b"/>
              <a:pathLst>
                <a:path w="9418" h="1698" extrusionOk="0">
                  <a:moveTo>
                    <a:pt x="8141" y="1"/>
                  </a:moveTo>
                  <a:lnTo>
                    <a:pt x="1" y="234"/>
                  </a:lnTo>
                  <a:lnTo>
                    <a:pt x="359" y="1697"/>
                  </a:lnTo>
                  <a:lnTo>
                    <a:pt x="9417" y="1433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5959801" y="3993249"/>
              <a:ext cx="960679" cy="53548"/>
            </a:xfrm>
            <a:custGeom>
              <a:avLst/>
              <a:gdLst/>
              <a:ahLst/>
              <a:cxnLst/>
              <a:rect l="l" t="t" r="r" b="b"/>
              <a:pathLst>
                <a:path w="14819" h="826" extrusionOk="0">
                  <a:moveTo>
                    <a:pt x="14071" y="1"/>
                  </a:moveTo>
                  <a:lnTo>
                    <a:pt x="732" y="79"/>
                  </a:lnTo>
                  <a:cubicBezTo>
                    <a:pt x="327" y="79"/>
                    <a:pt x="1" y="421"/>
                    <a:pt x="16" y="826"/>
                  </a:cubicBezTo>
                  <a:lnTo>
                    <a:pt x="14818" y="732"/>
                  </a:lnTo>
                  <a:cubicBezTo>
                    <a:pt x="14818" y="328"/>
                    <a:pt x="14476" y="1"/>
                    <a:pt x="14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960838" y="4039826"/>
              <a:ext cx="959641" cy="81812"/>
            </a:xfrm>
            <a:custGeom>
              <a:avLst/>
              <a:gdLst/>
              <a:ahLst/>
              <a:cxnLst/>
              <a:rect l="l" t="t" r="r" b="b"/>
              <a:pathLst>
                <a:path w="14803" h="1262" extrusionOk="0">
                  <a:moveTo>
                    <a:pt x="14802" y="0"/>
                  </a:moveTo>
                  <a:lnTo>
                    <a:pt x="0" y="94"/>
                  </a:lnTo>
                  <a:lnTo>
                    <a:pt x="3113" y="1261"/>
                  </a:lnTo>
                  <a:lnTo>
                    <a:pt x="9790" y="1245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231126" y="3717797"/>
              <a:ext cx="319924" cy="150400"/>
            </a:xfrm>
            <a:custGeom>
              <a:avLst/>
              <a:gdLst/>
              <a:ahLst/>
              <a:cxnLst/>
              <a:rect l="l" t="t" r="r" b="b"/>
              <a:pathLst>
                <a:path w="4935" h="2320" extrusionOk="0">
                  <a:moveTo>
                    <a:pt x="2227" y="0"/>
                  </a:moveTo>
                  <a:cubicBezTo>
                    <a:pt x="982" y="32"/>
                    <a:pt x="1" y="1074"/>
                    <a:pt x="48" y="2320"/>
                  </a:cubicBezTo>
                  <a:lnTo>
                    <a:pt x="4935" y="2180"/>
                  </a:lnTo>
                  <a:lnTo>
                    <a:pt x="3285" y="85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50"/>
          <p:cNvSpPr/>
          <p:nvPr/>
        </p:nvSpPr>
        <p:spPr>
          <a:xfrm>
            <a:off x="7081530" y="-39007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>
          <a:extLst>
            <a:ext uri="{FF2B5EF4-FFF2-40B4-BE49-F238E27FC236}">
              <a16:creationId xmlns:a16="http://schemas.microsoft.com/office/drawing/2014/main" id="{E924CB4F-251E-F56E-FC15-F41D33354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>
            <a:extLst>
              <a:ext uri="{FF2B5EF4-FFF2-40B4-BE49-F238E27FC236}">
                <a16:creationId xmlns:a16="http://schemas.microsoft.com/office/drawing/2014/main" id="{79C60D02-D9D0-F7B9-7602-6706B60A9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673" y="1017725"/>
            <a:ext cx="7873402" cy="4365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Passenger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VALUES (6458972345,'Rohit','Badgujar',20,'Delhi',5674328896,6314895627,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'Rohit@gmail.com','D568749125','PNQ001');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Passenger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VALUES (6458972346,'Vaibhav','Gujrathi',19,'Delhi',6314895627,2467831435, 'Vaibhav@gmail.com','E364785521','PNQ002');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Passenger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VALUES(6458972347,'Muzammil','Khatik',20,'Jaipur',2467831596,9875546258,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'Muzammil@gmail.com’, 'F578942451','PNQ003');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Passenger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VALUES (6458972348,'Shlok','Salunke',35,'Indore',6489521374,9865421374,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'Shlok@gmail.com','G246458713','PNQ004');</a:t>
            </a:r>
          </a:p>
        </p:txBody>
      </p:sp>
      <p:sp>
        <p:nvSpPr>
          <p:cNvPr id="681" name="Google Shape;681;p44">
            <a:extLst>
              <a:ext uri="{FF2B5EF4-FFF2-40B4-BE49-F238E27FC236}">
                <a16:creationId xmlns:a16="http://schemas.microsoft.com/office/drawing/2014/main" id="{FEA97FD8-42F4-18E8-118A-72EDDB663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442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62BFF225-EC41-D6B5-F817-878BB546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1">
            <a:extLst>
              <a:ext uri="{FF2B5EF4-FFF2-40B4-BE49-F238E27FC236}">
                <a16:creationId xmlns:a16="http://schemas.microsoft.com/office/drawing/2014/main" id="{9F46676B-0680-619A-6DE7-D4BA1FE32E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850" y="868070"/>
            <a:ext cx="2931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Passengers</a:t>
            </a:r>
            <a:endParaRPr dirty="0"/>
          </a:p>
        </p:txBody>
      </p:sp>
      <p:sp>
        <p:nvSpPr>
          <p:cNvPr id="934" name="Google Shape;934;p51">
            <a:extLst>
              <a:ext uri="{FF2B5EF4-FFF2-40B4-BE49-F238E27FC236}">
                <a16:creationId xmlns:a16="http://schemas.microsoft.com/office/drawing/2014/main" id="{48879C28-90F7-EED2-FA4C-8816FFF7C064}"/>
              </a:ext>
            </a:extLst>
          </p:cNvPr>
          <p:cNvSpPr/>
          <p:nvPr/>
        </p:nvSpPr>
        <p:spPr>
          <a:xfrm>
            <a:off x="195875" y="678910"/>
            <a:ext cx="738300" cy="73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 screen">
            <a:extLst>
              <a:ext uri="{FF2B5EF4-FFF2-40B4-BE49-F238E27FC236}">
                <a16:creationId xmlns:a16="http://schemas.microsoft.com/office/drawing/2014/main" id="{C45B9385-E61B-32CF-E547-F3ADF9D3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5" y="1636957"/>
            <a:ext cx="8070512" cy="2768606"/>
          </a:xfrm>
          <a:prstGeom prst="rect">
            <a:avLst/>
          </a:prstGeom>
        </p:spPr>
      </p:pic>
      <p:sp>
        <p:nvSpPr>
          <p:cNvPr id="5" name="Google Shape;2416;p76">
            <a:extLst>
              <a:ext uri="{FF2B5EF4-FFF2-40B4-BE49-F238E27FC236}">
                <a16:creationId xmlns:a16="http://schemas.microsoft.com/office/drawing/2014/main" id="{954ACA2B-7FB0-9956-93CF-804A372A67E7}"/>
              </a:ext>
            </a:extLst>
          </p:cNvPr>
          <p:cNvSpPr/>
          <p:nvPr/>
        </p:nvSpPr>
        <p:spPr>
          <a:xfrm>
            <a:off x="331305" y="840424"/>
            <a:ext cx="467439" cy="466892"/>
          </a:xfrm>
          <a:custGeom>
            <a:avLst/>
            <a:gdLst/>
            <a:ahLst/>
            <a:cxnLst/>
            <a:rect l="l" t="t" r="r" b="b"/>
            <a:pathLst>
              <a:path w="209379" h="209134" extrusionOk="0">
                <a:moveTo>
                  <a:pt x="66297" y="16347"/>
                </a:moveTo>
                <a:cubicBezTo>
                  <a:pt x="70806" y="16347"/>
                  <a:pt x="74483" y="19999"/>
                  <a:pt x="74483" y="24509"/>
                </a:cubicBezTo>
                <a:cubicBezTo>
                  <a:pt x="74483" y="29018"/>
                  <a:pt x="70806" y="32670"/>
                  <a:pt x="66297" y="32670"/>
                </a:cubicBezTo>
                <a:cubicBezTo>
                  <a:pt x="61812" y="32670"/>
                  <a:pt x="58135" y="29018"/>
                  <a:pt x="58135" y="24509"/>
                </a:cubicBezTo>
                <a:cubicBezTo>
                  <a:pt x="58135" y="19999"/>
                  <a:pt x="61812" y="16347"/>
                  <a:pt x="66297" y="16347"/>
                </a:cubicBezTo>
                <a:close/>
                <a:moveTo>
                  <a:pt x="66297" y="0"/>
                </a:moveTo>
                <a:cubicBezTo>
                  <a:pt x="52792" y="0"/>
                  <a:pt x="41788" y="11004"/>
                  <a:pt x="41788" y="24509"/>
                </a:cubicBezTo>
                <a:cubicBezTo>
                  <a:pt x="41788" y="38013"/>
                  <a:pt x="52792" y="49018"/>
                  <a:pt x="66297" y="49018"/>
                </a:cubicBezTo>
                <a:cubicBezTo>
                  <a:pt x="79826" y="49018"/>
                  <a:pt x="90805" y="38013"/>
                  <a:pt x="90805" y="24509"/>
                </a:cubicBezTo>
                <a:cubicBezTo>
                  <a:pt x="90805" y="11004"/>
                  <a:pt x="79826" y="0"/>
                  <a:pt x="66297" y="0"/>
                </a:cubicBezTo>
                <a:close/>
                <a:moveTo>
                  <a:pt x="68355" y="73110"/>
                </a:moveTo>
                <a:cubicBezTo>
                  <a:pt x="72865" y="73110"/>
                  <a:pt x="76517" y="76786"/>
                  <a:pt x="76517" y="81271"/>
                </a:cubicBezTo>
                <a:lnTo>
                  <a:pt x="76517" y="104775"/>
                </a:lnTo>
                <a:lnTo>
                  <a:pt x="56101" y="132715"/>
                </a:lnTo>
                <a:lnTo>
                  <a:pt x="56101" y="81271"/>
                </a:lnTo>
                <a:cubicBezTo>
                  <a:pt x="56101" y="76786"/>
                  <a:pt x="59753" y="73110"/>
                  <a:pt x="64262" y="73110"/>
                </a:cubicBezTo>
                <a:close/>
                <a:moveTo>
                  <a:pt x="176586" y="49018"/>
                </a:moveTo>
                <a:cubicBezTo>
                  <a:pt x="180998" y="49018"/>
                  <a:pt x="185115" y="50733"/>
                  <a:pt x="188228" y="53870"/>
                </a:cubicBezTo>
                <a:cubicBezTo>
                  <a:pt x="191316" y="57007"/>
                  <a:pt x="192983" y="61174"/>
                  <a:pt x="192934" y="65561"/>
                </a:cubicBezTo>
                <a:cubicBezTo>
                  <a:pt x="192811" y="74458"/>
                  <a:pt x="185311" y="81688"/>
                  <a:pt x="176219" y="81688"/>
                </a:cubicBezTo>
                <a:lnTo>
                  <a:pt x="157714" y="81688"/>
                </a:lnTo>
                <a:lnTo>
                  <a:pt x="90438" y="174110"/>
                </a:lnTo>
                <a:cubicBezTo>
                  <a:pt x="81933" y="185801"/>
                  <a:pt x="68208" y="192786"/>
                  <a:pt x="53748" y="192786"/>
                </a:cubicBezTo>
                <a:lnTo>
                  <a:pt x="33161" y="192786"/>
                </a:lnTo>
                <a:cubicBezTo>
                  <a:pt x="24068" y="192786"/>
                  <a:pt x="16568" y="185556"/>
                  <a:pt x="16470" y="176684"/>
                </a:cubicBezTo>
                <a:cubicBezTo>
                  <a:pt x="16397" y="172272"/>
                  <a:pt x="18088" y="168106"/>
                  <a:pt x="21176" y="164969"/>
                </a:cubicBezTo>
                <a:cubicBezTo>
                  <a:pt x="24264" y="161831"/>
                  <a:pt x="28406" y="160116"/>
                  <a:pt x="32793" y="160116"/>
                </a:cubicBezTo>
                <a:cubicBezTo>
                  <a:pt x="48356" y="160116"/>
                  <a:pt x="59508" y="155092"/>
                  <a:pt x="67865" y="144283"/>
                </a:cubicBezTo>
                <a:lnTo>
                  <a:pt x="67939" y="144185"/>
                </a:lnTo>
                <a:lnTo>
                  <a:pt x="126245" y="64458"/>
                </a:lnTo>
                <a:lnTo>
                  <a:pt x="126392" y="64287"/>
                </a:lnTo>
                <a:cubicBezTo>
                  <a:pt x="133083" y="54581"/>
                  <a:pt x="143646" y="49018"/>
                  <a:pt x="155362" y="49018"/>
                </a:cubicBezTo>
                <a:close/>
                <a:moveTo>
                  <a:pt x="155362" y="32670"/>
                </a:moveTo>
                <a:cubicBezTo>
                  <a:pt x="138475" y="32670"/>
                  <a:pt x="122642" y="40979"/>
                  <a:pt x="113010" y="54900"/>
                </a:cubicBezTo>
                <a:lnTo>
                  <a:pt x="92864" y="82448"/>
                </a:lnTo>
                <a:lnTo>
                  <a:pt x="92864" y="81271"/>
                </a:lnTo>
                <a:cubicBezTo>
                  <a:pt x="92864" y="67767"/>
                  <a:pt x="81860" y="56787"/>
                  <a:pt x="68355" y="56787"/>
                </a:cubicBezTo>
                <a:lnTo>
                  <a:pt x="64262" y="56787"/>
                </a:lnTo>
                <a:cubicBezTo>
                  <a:pt x="50758" y="56787"/>
                  <a:pt x="39754" y="67767"/>
                  <a:pt x="39754" y="81271"/>
                </a:cubicBezTo>
                <a:lnTo>
                  <a:pt x="39754" y="143254"/>
                </a:lnTo>
                <a:cubicBezTo>
                  <a:pt x="37646" y="143597"/>
                  <a:pt x="35342" y="143768"/>
                  <a:pt x="32793" y="143768"/>
                </a:cubicBezTo>
                <a:cubicBezTo>
                  <a:pt x="23995" y="143768"/>
                  <a:pt x="15735" y="147224"/>
                  <a:pt x="9534" y="153498"/>
                </a:cubicBezTo>
                <a:cubicBezTo>
                  <a:pt x="3358" y="159773"/>
                  <a:pt x="0" y="168081"/>
                  <a:pt x="123" y="176880"/>
                </a:cubicBezTo>
                <a:cubicBezTo>
                  <a:pt x="368" y="194673"/>
                  <a:pt x="15171" y="209133"/>
                  <a:pt x="33161" y="209133"/>
                </a:cubicBezTo>
                <a:lnTo>
                  <a:pt x="53748" y="209133"/>
                </a:lnTo>
                <a:cubicBezTo>
                  <a:pt x="73429" y="209133"/>
                  <a:pt x="92080" y="199624"/>
                  <a:pt x="103648" y="183718"/>
                </a:cubicBezTo>
                <a:lnTo>
                  <a:pt x="166047" y="98035"/>
                </a:lnTo>
                <a:lnTo>
                  <a:pt x="176219" y="98035"/>
                </a:lnTo>
                <a:cubicBezTo>
                  <a:pt x="194208" y="98035"/>
                  <a:pt x="209036" y="83575"/>
                  <a:pt x="209256" y="65782"/>
                </a:cubicBezTo>
                <a:cubicBezTo>
                  <a:pt x="209379" y="56983"/>
                  <a:pt x="206021" y="48674"/>
                  <a:pt x="199845" y="42400"/>
                </a:cubicBezTo>
                <a:cubicBezTo>
                  <a:pt x="193644" y="36126"/>
                  <a:pt x="185385" y="32670"/>
                  <a:pt x="176586" y="32670"/>
                </a:cubicBezTo>
                <a:close/>
                <a:moveTo>
                  <a:pt x="175557" y="127004"/>
                </a:moveTo>
                <a:lnTo>
                  <a:pt x="142200" y="160606"/>
                </a:lnTo>
                <a:lnTo>
                  <a:pt x="153793" y="172125"/>
                </a:lnTo>
                <a:lnTo>
                  <a:pt x="167199" y="158621"/>
                </a:lnTo>
                <a:lnTo>
                  <a:pt x="167199" y="209133"/>
                </a:lnTo>
                <a:lnTo>
                  <a:pt x="183547" y="209133"/>
                </a:lnTo>
                <a:lnTo>
                  <a:pt x="183547" y="158204"/>
                </a:lnTo>
                <a:lnTo>
                  <a:pt x="197345" y="172125"/>
                </a:lnTo>
                <a:lnTo>
                  <a:pt x="208938" y="160606"/>
                </a:lnTo>
                <a:lnTo>
                  <a:pt x="175557" y="1270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1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>
          <a:extLst>
            <a:ext uri="{FF2B5EF4-FFF2-40B4-BE49-F238E27FC236}">
              <a16:creationId xmlns:a16="http://schemas.microsoft.com/office/drawing/2014/main" id="{35755388-9F1C-D2A2-D121-8F2FF0A3C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>
            <a:extLst>
              <a:ext uri="{FF2B5EF4-FFF2-40B4-BE49-F238E27FC236}">
                <a16:creationId xmlns:a16="http://schemas.microsoft.com/office/drawing/2014/main" id="{DFEE4DC5-A9F7-160C-0F4D-96A486A79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673" y="1017725"/>
            <a:ext cx="7873402" cy="4365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Schedule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(201, 'Delhi', '2021-10-25', '06:30:00', 'Dubai', '2021-10-25','9:00:00');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Schedule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(202, 'Dubai', '2021-10-26', '10:30:00', 'Delhi', '2021-10-25','12:00:00');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Schedule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(203, 'Delhi', '2021-10-26', '06:30:00', 'New York','2021-10-27','2:00:00');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Schedule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(204, 'New York', '2021-10-28', '12:30:00', 'Delhi','2021-10-29','14:00:00');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Schedule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(205, 'Delhi', '2021-10-30', '15:30:00', 'Mumbai', '2021-10-30','17:00:00');</a:t>
            </a:r>
          </a:p>
        </p:txBody>
      </p:sp>
      <p:sp>
        <p:nvSpPr>
          <p:cNvPr id="681" name="Google Shape;681;p44">
            <a:extLst>
              <a:ext uri="{FF2B5EF4-FFF2-40B4-BE49-F238E27FC236}">
                <a16:creationId xmlns:a16="http://schemas.microsoft.com/office/drawing/2014/main" id="{6C51ACD2-60DC-9347-2D2D-FC12540F5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62823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ECEA93B2-311A-03ED-8BD6-F1125D430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1">
            <a:extLst>
              <a:ext uri="{FF2B5EF4-FFF2-40B4-BE49-F238E27FC236}">
                <a16:creationId xmlns:a16="http://schemas.microsoft.com/office/drawing/2014/main" id="{0A2CB697-1B79-73D6-13C1-E80D0B3C7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850" y="868070"/>
            <a:ext cx="2931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SCHEDULE</a:t>
            </a:r>
            <a:endParaRPr dirty="0"/>
          </a:p>
        </p:txBody>
      </p:sp>
      <p:pic>
        <p:nvPicPr>
          <p:cNvPr id="4" name="Content Placeholder 5" descr="A screen shot of a computer">
            <a:extLst>
              <a:ext uri="{FF2B5EF4-FFF2-40B4-BE49-F238E27FC236}">
                <a16:creationId xmlns:a16="http://schemas.microsoft.com/office/drawing/2014/main" id="{2352E8B7-32DA-3007-9453-470B29B2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4" y="1542552"/>
            <a:ext cx="8057579" cy="292203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4FD15CF-47E3-BD1A-4EC7-01C63ABADC93}"/>
              </a:ext>
            </a:extLst>
          </p:cNvPr>
          <p:cNvGrpSpPr/>
          <p:nvPr/>
        </p:nvGrpSpPr>
        <p:grpSpPr>
          <a:xfrm>
            <a:off x="195874" y="678910"/>
            <a:ext cx="726000" cy="726000"/>
            <a:chOff x="6230950" y="1828876"/>
            <a:chExt cx="726000" cy="726000"/>
          </a:xfrm>
        </p:grpSpPr>
        <p:sp>
          <p:nvSpPr>
            <p:cNvPr id="6" name="Google Shape;1603;p63">
              <a:extLst>
                <a:ext uri="{FF2B5EF4-FFF2-40B4-BE49-F238E27FC236}">
                  <a16:creationId xmlns:a16="http://schemas.microsoft.com/office/drawing/2014/main" id="{4C43E169-10B2-0416-406D-CF513354E8BD}"/>
                </a:ext>
              </a:extLst>
            </p:cNvPr>
            <p:cNvSpPr/>
            <p:nvPr/>
          </p:nvSpPr>
          <p:spPr>
            <a:xfrm>
              <a:off x="6230950" y="1828876"/>
              <a:ext cx="726000" cy="726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13;p63">
              <a:extLst>
                <a:ext uri="{FF2B5EF4-FFF2-40B4-BE49-F238E27FC236}">
                  <a16:creationId xmlns:a16="http://schemas.microsoft.com/office/drawing/2014/main" id="{42156B2E-5D69-0884-4E77-67428DE905BE}"/>
                </a:ext>
              </a:extLst>
            </p:cNvPr>
            <p:cNvSpPr/>
            <p:nvPr/>
          </p:nvSpPr>
          <p:spPr>
            <a:xfrm>
              <a:off x="6346577" y="1944499"/>
              <a:ext cx="494602" cy="494602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184625" y="32670"/>
                  </a:moveTo>
                  <a:cubicBezTo>
                    <a:pt x="189134" y="32670"/>
                    <a:pt x="192811" y="36347"/>
                    <a:pt x="192811" y="40856"/>
                  </a:cubicBezTo>
                  <a:lnTo>
                    <a:pt x="192811" y="60463"/>
                  </a:lnTo>
                  <a:lnTo>
                    <a:pt x="16347" y="60463"/>
                  </a:lnTo>
                  <a:lnTo>
                    <a:pt x="16347" y="40856"/>
                  </a:lnTo>
                  <a:cubicBezTo>
                    <a:pt x="16347" y="36347"/>
                    <a:pt x="19999" y="32670"/>
                    <a:pt x="24509" y="32670"/>
                  </a:cubicBezTo>
                  <a:lnTo>
                    <a:pt x="34312" y="32670"/>
                  </a:lnTo>
                  <a:lnTo>
                    <a:pt x="34312" y="49018"/>
                  </a:lnTo>
                  <a:lnTo>
                    <a:pt x="50660" y="49018"/>
                  </a:lnTo>
                  <a:lnTo>
                    <a:pt x="50660" y="32670"/>
                  </a:lnTo>
                  <a:lnTo>
                    <a:pt x="158498" y="32670"/>
                  </a:lnTo>
                  <a:lnTo>
                    <a:pt x="158498" y="49018"/>
                  </a:lnTo>
                  <a:lnTo>
                    <a:pt x="174821" y="49018"/>
                  </a:lnTo>
                  <a:lnTo>
                    <a:pt x="174821" y="32670"/>
                  </a:lnTo>
                  <a:close/>
                  <a:moveTo>
                    <a:pt x="31053" y="93942"/>
                  </a:moveTo>
                  <a:lnTo>
                    <a:pt x="31053" y="110289"/>
                  </a:lnTo>
                  <a:lnTo>
                    <a:pt x="47375" y="110289"/>
                  </a:lnTo>
                  <a:lnTo>
                    <a:pt x="47375" y="93942"/>
                  </a:lnTo>
                  <a:close/>
                  <a:moveTo>
                    <a:pt x="63723" y="93942"/>
                  </a:moveTo>
                  <a:lnTo>
                    <a:pt x="63723" y="110289"/>
                  </a:lnTo>
                  <a:lnTo>
                    <a:pt x="80070" y="110289"/>
                  </a:lnTo>
                  <a:lnTo>
                    <a:pt x="80070" y="93942"/>
                  </a:lnTo>
                  <a:close/>
                  <a:moveTo>
                    <a:pt x="96393" y="93942"/>
                  </a:moveTo>
                  <a:lnTo>
                    <a:pt x="96393" y="110289"/>
                  </a:lnTo>
                  <a:lnTo>
                    <a:pt x="112740" y="110289"/>
                  </a:lnTo>
                  <a:lnTo>
                    <a:pt x="112740" y="93942"/>
                  </a:lnTo>
                  <a:close/>
                  <a:moveTo>
                    <a:pt x="129088" y="93942"/>
                  </a:moveTo>
                  <a:lnTo>
                    <a:pt x="129088" y="110289"/>
                  </a:lnTo>
                  <a:lnTo>
                    <a:pt x="145411" y="110289"/>
                  </a:lnTo>
                  <a:lnTo>
                    <a:pt x="145411" y="93942"/>
                  </a:lnTo>
                  <a:close/>
                  <a:moveTo>
                    <a:pt x="161758" y="93942"/>
                  </a:moveTo>
                  <a:lnTo>
                    <a:pt x="161758" y="110289"/>
                  </a:lnTo>
                  <a:lnTo>
                    <a:pt x="178105" y="110289"/>
                  </a:lnTo>
                  <a:lnTo>
                    <a:pt x="178105" y="93942"/>
                  </a:lnTo>
                  <a:close/>
                  <a:moveTo>
                    <a:pt x="31053" y="126637"/>
                  </a:moveTo>
                  <a:lnTo>
                    <a:pt x="31053" y="142960"/>
                  </a:lnTo>
                  <a:lnTo>
                    <a:pt x="47375" y="142960"/>
                  </a:lnTo>
                  <a:lnTo>
                    <a:pt x="47375" y="126637"/>
                  </a:lnTo>
                  <a:close/>
                  <a:moveTo>
                    <a:pt x="63723" y="126637"/>
                  </a:moveTo>
                  <a:lnTo>
                    <a:pt x="63723" y="142960"/>
                  </a:lnTo>
                  <a:lnTo>
                    <a:pt x="80070" y="142960"/>
                  </a:lnTo>
                  <a:lnTo>
                    <a:pt x="80070" y="126637"/>
                  </a:lnTo>
                  <a:close/>
                  <a:moveTo>
                    <a:pt x="96393" y="126637"/>
                  </a:moveTo>
                  <a:lnTo>
                    <a:pt x="96393" y="142960"/>
                  </a:lnTo>
                  <a:lnTo>
                    <a:pt x="112740" y="142960"/>
                  </a:lnTo>
                  <a:lnTo>
                    <a:pt x="112740" y="126637"/>
                  </a:lnTo>
                  <a:close/>
                  <a:moveTo>
                    <a:pt x="129088" y="126637"/>
                  </a:moveTo>
                  <a:lnTo>
                    <a:pt x="129088" y="142960"/>
                  </a:lnTo>
                  <a:lnTo>
                    <a:pt x="145411" y="142960"/>
                  </a:lnTo>
                  <a:lnTo>
                    <a:pt x="145411" y="126637"/>
                  </a:lnTo>
                  <a:close/>
                  <a:moveTo>
                    <a:pt x="31053" y="159307"/>
                  </a:moveTo>
                  <a:lnTo>
                    <a:pt x="31053" y="175654"/>
                  </a:lnTo>
                  <a:lnTo>
                    <a:pt x="47375" y="175654"/>
                  </a:lnTo>
                  <a:lnTo>
                    <a:pt x="47375" y="159307"/>
                  </a:lnTo>
                  <a:close/>
                  <a:moveTo>
                    <a:pt x="63723" y="159307"/>
                  </a:moveTo>
                  <a:lnTo>
                    <a:pt x="63723" y="175654"/>
                  </a:lnTo>
                  <a:lnTo>
                    <a:pt x="80070" y="175654"/>
                  </a:lnTo>
                  <a:lnTo>
                    <a:pt x="80070" y="159307"/>
                  </a:lnTo>
                  <a:close/>
                  <a:moveTo>
                    <a:pt x="196928" y="126882"/>
                  </a:moveTo>
                  <a:lnTo>
                    <a:pt x="144234" y="185580"/>
                  </a:lnTo>
                  <a:lnTo>
                    <a:pt x="114652" y="157444"/>
                  </a:lnTo>
                  <a:lnTo>
                    <a:pt x="103403" y="169282"/>
                  </a:lnTo>
                  <a:lnTo>
                    <a:pt x="145141" y="209011"/>
                  </a:lnTo>
                  <a:lnTo>
                    <a:pt x="209084" y="137813"/>
                  </a:lnTo>
                  <a:lnTo>
                    <a:pt x="196928" y="126882"/>
                  </a:lnTo>
                  <a:close/>
                  <a:moveTo>
                    <a:pt x="34312" y="0"/>
                  </a:moveTo>
                  <a:lnTo>
                    <a:pt x="34312" y="16347"/>
                  </a:lnTo>
                  <a:lnTo>
                    <a:pt x="24509" y="16347"/>
                  </a:lnTo>
                  <a:cubicBezTo>
                    <a:pt x="11004" y="16347"/>
                    <a:pt x="0" y="27327"/>
                    <a:pt x="0" y="40856"/>
                  </a:cubicBezTo>
                  <a:lnTo>
                    <a:pt x="0" y="184625"/>
                  </a:lnTo>
                  <a:cubicBezTo>
                    <a:pt x="0" y="198153"/>
                    <a:pt x="11004" y="209133"/>
                    <a:pt x="24509" y="209133"/>
                  </a:cubicBezTo>
                  <a:lnTo>
                    <a:pt x="121588" y="209133"/>
                  </a:lnTo>
                  <a:lnTo>
                    <a:pt x="104407" y="192811"/>
                  </a:lnTo>
                  <a:lnTo>
                    <a:pt x="24509" y="192811"/>
                  </a:lnTo>
                  <a:cubicBezTo>
                    <a:pt x="19999" y="192811"/>
                    <a:pt x="16347" y="189134"/>
                    <a:pt x="16347" y="184625"/>
                  </a:cubicBezTo>
                  <a:lnTo>
                    <a:pt x="16347" y="76786"/>
                  </a:lnTo>
                  <a:lnTo>
                    <a:pt x="192811" y="76786"/>
                  </a:lnTo>
                  <a:lnTo>
                    <a:pt x="192811" y="107422"/>
                  </a:lnTo>
                  <a:lnTo>
                    <a:pt x="209133" y="89383"/>
                  </a:lnTo>
                  <a:lnTo>
                    <a:pt x="209133" y="40856"/>
                  </a:lnTo>
                  <a:cubicBezTo>
                    <a:pt x="209133" y="27327"/>
                    <a:pt x="198153" y="16347"/>
                    <a:pt x="184625" y="16347"/>
                  </a:cubicBezTo>
                  <a:lnTo>
                    <a:pt x="174821" y="16347"/>
                  </a:lnTo>
                  <a:lnTo>
                    <a:pt x="174821" y="0"/>
                  </a:lnTo>
                  <a:lnTo>
                    <a:pt x="158498" y="0"/>
                  </a:lnTo>
                  <a:lnTo>
                    <a:pt x="158498" y="16347"/>
                  </a:lnTo>
                  <a:lnTo>
                    <a:pt x="50660" y="16347"/>
                  </a:lnTo>
                  <a:lnTo>
                    <a:pt x="50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166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>
          <a:extLst>
            <a:ext uri="{FF2B5EF4-FFF2-40B4-BE49-F238E27FC236}">
              <a16:creationId xmlns:a16="http://schemas.microsoft.com/office/drawing/2014/main" id="{8AE3D1C0-F056-A788-ED70-84F3EDD2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>
            <a:extLst>
              <a:ext uri="{FF2B5EF4-FFF2-40B4-BE49-F238E27FC236}">
                <a16:creationId xmlns:a16="http://schemas.microsoft.com/office/drawing/2014/main" id="{4FBB26B0-F551-2D09-BB2A-621F971901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673" y="1017725"/>
            <a:ext cx="7873402" cy="4365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Journey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(513, 'YES', 'Require Wheelchair');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Journey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(514, 'NO', NULL);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Journey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(515, 'YES', 'Require Wheelchair');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Journey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VALUES (516, 'NO', 'Require Wheelchair');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Journey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(517, 'YES', NULL);</a:t>
            </a:r>
          </a:p>
        </p:txBody>
      </p:sp>
      <p:sp>
        <p:nvSpPr>
          <p:cNvPr id="681" name="Google Shape;681;p44">
            <a:extLst>
              <a:ext uri="{FF2B5EF4-FFF2-40B4-BE49-F238E27FC236}">
                <a16:creationId xmlns:a16="http://schemas.microsoft.com/office/drawing/2014/main" id="{D8B19F1A-02B1-FB3A-F356-70B4AB77FD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4845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9D6DDD5D-C28B-B4D7-B6E7-2FF1D919E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1">
            <a:extLst>
              <a:ext uri="{FF2B5EF4-FFF2-40B4-BE49-F238E27FC236}">
                <a16:creationId xmlns:a16="http://schemas.microsoft.com/office/drawing/2014/main" id="{F1ABC91B-2D1E-4C7D-7E16-44CC5BA18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850" y="868070"/>
            <a:ext cx="2931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JOURNEY</a:t>
            </a:r>
            <a:endParaRPr dirty="0"/>
          </a:p>
        </p:txBody>
      </p:sp>
      <p:pic>
        <p:nvPicPr>
          <p:cNvPr id="3" name="Content Placeholder 1">
            <a:extLst>
              <a:ext uri="{FF2B5EF4-FFF2-40B4-BE49-F238E27FC236}">
                <a16:creationId xmlns:a16="http://schemas.microsoft.com/office/drawing/2014/main" id="{A7588E00-47B2-6978-A6D1-A709633F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5" y="1614273"/>
            <a:ext cx="4765739" cy="2850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5B1F6-34C1-80F0-7F9D-4ACF1B16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5" y="697098"/>
            <a:ext cx="743776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0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>
          <a:extLst>
            <a:ext uri="{FF2B5EF4-FFF2-40B4-BE49-F238E27FC236}">
              <a16:creationId xmlns:a16="http://schemas.microsoft.com/office/drawing/2014/main" id="{F1C482B0-07A6-AE9D-B235-D68B4327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>
            <a:extLst>
              <a:ext uri="{FF2B5EF4-FFF2-40B4-BE49-F238E27FC236}">
                <a16:creationId xmlns:a16="http://schemas.microsoft.com/office/drawing/2014/main" id="{B14BAB24-E1B0-60B2-4CFD-25E9EB845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725" y="1032150"/>
            <a:ext cx="7873402" cy="4365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Flight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('AI407',201,513);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Flight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('AI408',202,514);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Flight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('AI409',203,516);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Flight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('AI410',204,517);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Flight </a:t>
            </a:r>
          </a:p>
          <a:p>
            <a:pPr mar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('AI411',205,518);</a:t>
            </a:r>
          </a:p>
        </p:txBody>
      </p:sp>
      <p:sp>
        <p:nvSpPr>
          <p:cNvPr id="681" name="Google Shape;681;p44">
            <a:extLst>
              <a:ext uri="{FF2B5EF4-FFF2-40B4-BE49-F238E27FC236}">
                <a16:creationId xmlns:a16="http://schemas.microsoft.com/office/drawing/2014/main" id="{F4926BD4-CB2B-3069-6F94-EE11AA566F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28583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5D47109C-641D-CBB2-223A-0B960DE8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1">
            <a:extLst>
              <a:ext uri="{FF2B5EF4-FFF2-40B4-BE49-F238E27FC236}">
                <a16:creationId xmlns:a16="http://schemas.microsoft.com/office/drawing/2014/main" id="{D894BA40-E73C-F524-5A6F-94D8AC1B1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850" y="868070"/>
            <a:ext cx="2931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FLIGHTS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15FBA-0CEE-5A23-A980-A78F8F466E0B}"/>
              </a:ext>
            </a:extLst>
          </p:cNvPr>
          <p:cNvGrpSpPr/>
          <p:nvPr/>
        </p:nvGrpSpPr>
        <p:grpSpPr>
          <a:xfrm>
            <a:off x="195875" y="678910"/>
            <a:ext cx="738300" cy="738300"/>
            <a:chOff x="805475" y="1403499"/>
            <a:chExt cx="738300" cy="738300"/>
          </a:xfrm>
        </p:grpSpPr>
        <p:sp>
          <p:nvSpPr>
            <p:cNvPr id="934" name="Google Shape;934;p51">
              <a:extLst>
                <a:ext uri="{FF2B5EF4-FFF2-40B4-BE49-F238E27FC236}">
                  <a16:creationId xmlns:a16="http://schemas.microsoft.com/office/drawing/2014/main" id="{0673BC1C-BF82-1499-5FDC-36717BCD5A4B}"/>
                </a:ext>
              </a:extLst>
            </p:cNvPr>
            <p:cNvSpPr/>
            <p:nvPr/>
          </p:nvSpPr>
          <p:spPr>
            <a:xfrm>
              <a:off x="805475" y="1403499"/>
              <a:ext cx="738300" cy="738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1">
              <a:extLst>
                <a:ext uri="{FF2B5EF4-FFF2-40B4-BE49-F238E27FC236}">
                  <a16:creationId xmlns:a16="http://schemas.microsoft.com/office/drawing/2014/main" id="{C5B8BF8E-3C41-3466-6BDF-6E3E9CCF68AD}"/>
                </a:ext>
              </a:extLst>
            </p:cNvPr>
            <p:cNvSpPr/>
            <p:nvPr/>
          </p:nvSpPr>
          <p:spPr>
            <a:xfrm>
              <a:off x="900715" y="1600562"/>
              <a:ext cx="531064" cy="395795"/>
            </a:xfrm>
            <a:custGeom>
              <a:avLst/>
              <a:gdLst/>
              <a:ahLst/>
              <a:cxnLst/>
              <a:rect l="l" t="t" r="r" b="b"/>
              <a:pathLst>
                <a:path w="210531" h="156906" extrusionOk="0">
                  <a:moveTo>
                    <a:pt x="176500" y="16297"/>
                  </a:moveTo>
                  <a:cubicBezTo>
                    <a:pt x="176610" y="16297"/>
                    <a:pt x="176720" y="16298"/>
                    <a:pt x="176831" y="16299"/>
                  </a:cubicBezTo>
                  <a:cubicBezTo>
                    <a:pt x="183767" y="16348"/>
                    <a:pt x="189330" y="18407"/>
                    <a:pt x="191708" y="20000"/>
                  </a:cubicBezTo>
                  <a:cubicBezTo>
                    <a:pt x="190825" y="21152"/>
                    <a:pt x="188914" y="23137"/>
                    <a:pt x="184968" y="26005"/>
                  </a:cubicBezTo>
                  <a:cubicBezTo>
                    <a:pt x="180336" y="29338"/>
                    <a:pt x="174944" y="32377"/>
                    <a:pt x="172346" y="33823"/>
                  </a:cubicBezTo>
                  <a:lnTo>
                    <a:pt x="69654" y="92521"/>
                  </a:lnTo>
                  <a:cubicBezTo>
                    <a:pt x="67840" y="93551"/>
                    <a:pt x="65585" y="94066"/>
                    <a:pt x="62546" y="94139"/>
                  </a:cubicBezTo>
                  <a:cubicBezTo>
                    <a:pt x="62374" y="94144"/>
                    <a:pt x="62197" y="94146"/>
                    <a:pt x="62015" y="94146"/>
                  </a:cubicBezTo>
                  <a:cubicBezTo>
                    <a:pt x="59285" y="94146"/>
                    <a:pt x="55605" y="93582"/>
                    <a:pt x="52571" y="91100"/>
                  </a:cubicBezTo>
                  <a:lnTo>
                    <a:pt x="45537" y="85316"/>
                  </a:lnTo>
                  <a:lnTo>
                    <a:pt x="46150" y="85512"/>
                  </a:lnTo>
                  <a:lnTo>
                    <a:pt x="111588" y="49116"/>
                  </a:lnTo>
                  <a:lnTo>
                    <a:pt x="54238" y="20760"/>
                  </a:lnTo>
                  <a:lnTo>
                    <a:pt x="57007" y="19338"/>
                  </a:lnTo>
                  <a:lnTo>
                    <a:pt x="133965" y="36274"/>
                  </a:lnTo>
                  <a:lnTo>
                    <a:pt x="164405" y="19044"/>
                  </a:lnTo>
                  <a:cubicBezTo>
                    <a:pt x="167493" y="17297"/>
                    <a:pt x="171890" y="16297"/>
                    <a:pt x="176500" y="16297"/>
                  </a:cubicBezTo>
                  <a:close/>
                  <a:moveTo>
                    <a:pt x="176512" y="1"/>
                  </a:moveTo>
                  <a:cubicBezTo>
                    <a:pt x="169062" y="1"/>
                    <a:pt x="161929" y="1716"/>
                    <a:pt x="156366" y="4878"/>
                  </a:cubicBezTo>
                  <a:lnTo>
                    <a:pt x="131367" y="19020"/>
                  </a:lnTo>
                  <a:lnTo>
                    <a:pt x="54802" y="2158"/>
                  </a:lnTo>
                  <a:lnTo>
                    <a:pt x="17891" y="20956"/>
                  </a:lnTo>
                  <a:lnTo>
                    <a:pt x="76516" y="49950"/>
                  </a:lnTo>
                  <a:lnTo>
                    <a:pt x="44557" y="67743"/>
                  </a:lnTo>
                  <a:lnTo>
                    <a:pt x="16421" y="58062"/>
                  </a:lnTo>
                  <a:lnTo>
                    <a:pt x="319" y="69116"/>
                  </a:lnTo>
                  <a:lnTo>
                    <a:pt x="42204" y="103697"/>
                  </a:lnTo>
                  <a:cubicBezTo>
                    <a:pt x="47621" y="108134"/>
                    <a:pt x="54434" y="110462"/>
                    <a:pt x="61983" y="110462"/>
                  </a:cubicBezTo>
                  <a:cubicBezTo>
                    <a:pt x="62326" y="110462"/>
                    <a:pt x="62644" y="110462"/>
                    <a:pt x="62988" y="110437"/>
                  </a:cubicBezTo>
                  <a:cubicBezTo>
                    <a:pt x="68747" y="110290"/>
                    <a:pt x="73551" y="109065"/>
                    <a:pt x="77742" y="106663"/>
                  </a:cubicBezTo>
                  <a:lnTo>
                    <a:pt x="180360" y="48038"/>
                  </a:lnTo>
                  <a:cubicBezTo>
                    <a:pt x="184085" y="45930"/>
                    <a:pt x="191757" y="41617"/>
                    <a:pt x="197908" y="36617"/>
                  </a:cubicBezTo>
                  <a:cubicBezTo>
                    <a:pt x="210530" y="26372"/>
                    <a:pt x="209844" y="18162"/>
                    <a:pt x="207050" y="13064"/>
                  </a:cubicBezTo>
                  <a:cubicBezTo>
                    <a:pt x="202148" y="4192"/>
                    <a:pt x="188423" y="99"/>
                    <a:pt x="176978" y="1"/>
                  </a:cubicBezTo>
                  <a:close/>
                  <a:moveTo>
                    <a:pt x="0" y="140608"/>
                  </a:moveTo>
                  <a:lnTo>
                    <a:pt x="0" y="156906"/>
                  </a:lnTo>
                  <a:lnTo>
                    <a:pt x="208692" y="156906"/>
                  </a:lnTo>
                  <a:lnTo>
                    <a:pt x="208692" y="140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E5AAB6-B2EA-B5D9-795E-3A4C391C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5" y="1534111"/>
            <a:ext cx="4702128" cy="29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6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>
          <a:extLst>
            <a:ext uri="{FF2B5EF4-FFF2-40B4-BE49-F238E27FC236}">
              <a16:creationId xmlns:a16="http://schemas.microsoft.com/office/drawing/2014/main" id="{3B52089E-9F68-7445-CC96-9810804F8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>
            <a:extLst>
              <a:ext uri="{FF2B5EF4-FFF2-40B4-BE49-F238E27FC236}">
                <a16:creationId xmlns:a16="http://schemas.microsoft.com/office/drawing/2014/main" id="{3FD3B559-39F3-79B6-CBB5-4F5F41E13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673" y="1017725"/>
            <a:ext cx="7873402" cy="4365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Ticket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VALUES ('PNQ001',513, 201, 25000,'ECONOMY','CONFIRMED');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Ticket</a:t>
            </a:r>
          </a:p>
          <a:p>
            <a:pPr marL="0" lv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('PNQ002', 514, 202, 25000,'BUSINESS','CONFIRMED');</a:t>
            </a:r>
          </a:p>
          <a:p>
            <a:pPr marL="285750" lvl="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lvl="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Ticket</a:t>
            </a:r>
          </a:p>
          <a:p>
            <a:pPr marL="0" lv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('PNQ003', 513, 203, 85000,'FIRST','CONFIRMED');</a:t>
            </a:r>
          </a:p>
          <a:p>
            <a:pPr marL="285750" lvl="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lvl="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Ticket </a:t>
            </a:r>
          </a:p>
          <a:p>
            <a:pPr marL="0" lv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('PNQ004', 515, 204, 85000,'ECONOMY','NOT CONFIRMED');</a:t>
            </a:r>
          </a:p>
          <a:p>
            <a:pPr marL="285750" lvl="0" indent="-285750">
              <a:buClr>
                <a:schemeClr val="bg2">
                  <a:lumMod val="75000"/>
                </a:schemeClr>
              </a:buClr>
            </a:pPr>
            <a:endParaRPr lang="en-US" sz="1400" dirty="0"/>
          </a:p>
          <a:p>
            <a:pPr marL="285750" lvl="0" indent="-285750">
              <a:buClr>
                <a:schemeClr val="bg2">
                  <a:lumMod val="75000"/>
                </a:schemeClr>
              </a:buClr>
            </a:pPr>
            <a:r>
              <a:rPr lang="en-US" sz="1400" dirty="0"/>
              <a:t>INSERT INTO Ticket </a:t>
            </a:r>
          </a:p>
          <a:p>
            <a:pPr marL="0" lvl="0" indent="0">
              <a:buClr>
                <a:schemeClr val="bg2">
                  <a:lumMod val="75000"/>
                </a:schemeClr>
              </a:buClr>
              <a:buNone/>
            </a:pPr>
            <a:r>
              <a:rPr lang="en-US" sz="1400" dirty="0"/>
              <a:t>         VALUES ('PNQ005',517, 205, 12000,'BUSSINESS','CONFIRMED');</a:t>
            </a:r>
          </a:p>
        </p:txBody>
      </p:sp>
      <p:sp>
        <p:nvSpPr>
          <p:cNvPr id="681" name="Google Shape;681;p44">
            <a:extLst>
              <a:ext uri="{FF2B5EF4-FFF2-40B4-BE49-F238E27FC236}">
                <a16:creationId xmlns:a16="http://schemas.microsoft.com/office/drawing/2014/main" id="{E070C6FF-9678-003B-518C-15B66DC4B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205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3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AGENDA</a:t>
            </a:r>
            <a:endParaRPr sz="3600" i="1" dirty="0"/>
          </a:p>
        </p:txBody>
      </p:sp>
      <p:sp>
        <p:nvSpPr>
          <p:cNvPr id="675" name="Google Shape;675;p43"/>
          <p:cNvSpPr txBox="1">
            <a:spLocks noGrp="1"/>
          </p:cNvSpPr>
          <p:nvPr>
            <p:ph type="body" idx="1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SzPts val="1150"/>
              <a:buAutoNum type="arabicPeriod"/>
            </a:pPr>
            <a:r>
              <a:rPr lang="en-US" sz="1800" dirty="0"/>
              <a:t>Introduction</a:t>
            </a:r>
          </a:p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SzPts val="1150"/>
              <a:buAutoNum type="arabicPeriod"/>
            </a:pPr>
            <a:r>
              <a:rPr lang="en-US" sz="1800" dirty="0"/>
              <a:t>Schema</a:t>
            </a:r>
          </a:p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SzPts val="1150"/>
              <a:buAutoNum type="arabicPeriod"/>
            </a:pPr>
            <a:r>
              <a:rPr lang="en-US" sz="1800" dirty="0"/>
              <a:t>Attributes</a:t>
            </a:r>
          </a:p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SzPts val="1150"/>
              <a:buAutoNum type="arabicPeriod"/>
            </a:pPr>
            <a:r>
              <a:rPr lang="en-US" sz="1800" dirty="0"/>
              <a:t>ER Diagram</a:t>
            </a:r>
          </a:p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SzPts val="1150"/>
              <a:buAutoNum type="arabicPeriod"/>
            </a:pPr>
            <a:r>
              <a:rPr lang="en-US" sz="1800" dirty="0"/>
              <a:t>Relational Model</a:t>
            </a:r>
          </a:p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SzPts val="1150"/>
              <a:buAutoNum type="arabicPeriod"/>
            </a:pPr>
            <a:r>
              <a:rPr lang="en-US" sz="1800" dirty="0"/>
              <a:t>Constraints</a:t>
            </a:r>
          </a:p>
          <a:p>
            <a:pPr marL="457200" lvl="0" indent="-301625" algn="l" rtl="0">
              <a:spcBef>
                <a:spcPts val="1000"/>
              </a:spcBef>
              <a:spcAft>
                <a:spcPts val="0"/>
              </a:spcAft>
              <a:buSzPts val="1150"/>
              <a:buAutoNum type="arabicPeriod"/>
            </a:pPr>
            <a:r>
              <a:rPr lang="en-US" sz="1800" dirty="0"/>
              <a:t>Queries</a:t>
            </a:r>
            <a:endParaRPr lang="en" sz="1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7C7DB4-ED21-222A-3A82-2B2AF752184E}"/>
              </a:ext>
            </a:extLst>
          </p:cNvPr>
          <p:cNvGrpSpPr/>
          <p:nvPr/>
        </p:nvGrpSpPr>
        <p:grpSpPr>
          <a:xfrm>
            <a:off x="4040810" y="1135604"/>
            <a:ext cx="4216515" cy="3742591"/>
            <a:chOff x="-240" y="1421850"/>
            <a:chExt cx="4216515" cy="3742591"/>
          </a:xfrm>
        </p:grpSpPr>
        <p:grpSp>
          <p:nvGrpSpPr>
            <p:cNvPr id="2" name="Google Shape;1632;p64">
              <a:extLst>
                <a:ext uri="{FF2B5EF4-FFF2-40B4-BE49-F238E27FC236}">
                  <a16:creationId xmlns:a16="http://schemas.microsoft.com/office/drawing/2014/main" id="{5B1FB019-B7D0-B374-18A9-D89058ADF2C9}"/>
                </a:ext>
              </a:extLst>
            </p:cNvPr>
            <p:cNvGrpSpPr/>
            <p:nvPr/>
          </p:nvGrpSpPr>
          <p:grpSpPr>
            <a:xfrm>
              <a:off x="-240" y="1421850"/>
              <a:ext cx="4216515" cy="3742591"/>
              <a:chOff x="75960" y="1421850"/>
              <a:chExt cx="4216515" cy="3742591"/>
            </a:xfrm>
          </p:grpSpPr>
          <p:sp>
            <p:nvSpPr>
              <p:cNvPr id="3" name="Google Shape;1633;p64">
                <a:extLst>
                  <a:ext uri="{FF2B5EF4-FFF2-40B4-BE49-F238E27FC236}">
                    <a16:creationId xmlns:a16="http://schemas.microsoft.com/office/drawing/2014/main" id="{B95057F0-74E5-10A0-5214-E1AF67F346CD}"/>
                  </a:ext>
                </a:extLst>
              </p:cNvPr>
              <p:cNvSpPr/>
              <p:nvPr/>
            </p:nvSpPr>
            <p:spPr>
              <a:xfrm>
                <a:off x="677060" y="1833794"/>
                <a:ext cx="871071" cy="256741"/>
              </a:xfrm>
              <a:custGeom>
                <a:avLst/>
                <a:gdLst/>
                <a:ahLst/>
                <a:cxnLst/>
                <a:rect l="l" t="t" r="r" b="b"/>
                <a:pathLst>
                  <a:path w="18959" h="5588" extrusionOk="0">
                    <a:moveTo>
                      <a:pt x="374" y="0"/>
                    </a:moveTo>
                    <a:cubicBezTo>
                      <a:pt x="156" y="0"/>
                      <a:pt x="1" y="218"/>
                      <a:pt x="47" y="420"/>
                    </a:cubicBezTo>
                    <a:lnTo>
                      <a:pt x="1261" y="5323"/>
                    </a:lnTo>
                    <a:cubicBezTo>
                      <a:pt x="1292" y="5479"/>
                      <a:pt x="1433" y="5588"/>
                      <a:pt x="1588" y="5588"/>
                    </a:cubicBezTo>
                    <a:lnTo>
                      <a:pt x="17355" y="5588"/>
                    </a:lnTo>
                    <a:cubicBezTo>
                      <a:pt x="17511" y="5588"/>
                      <a:pt x="17651" y="5479"/>
                      <a:pt x="17698" y="5323"/>
                    </a:cubicBezTo>
                    <a:lnTo>
                      <a:pt x="18896" y="420"/>
                    </a:lnTo>
                    <a:cubicBezTo>
                      <a:pt x="18959" y="218"/>
                      <a:pt x="18787" y="0"/>
                      <a:pt x="18569" y="0"/>
                    </a:cubicBezTo>
                    <a:close/>
                  </a:path>
                </a:pathLst>
              </a:custGeom>
              <a:solidFill>
                <a:srgbClr val="3B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634;p64">
                <a:extLst>
                  <a:ext uri="{FF2B5EF4-FFF2-40B4-BE49-F238E27FC236}">
                    <a16:creationId xmlns:a16="http://schemas.microsoft.com/office/drawing/2014/main" id="{81FD9787-11F8-02A8-2B9A-212C079F2C5D}"/>
                  </a:ext>
                </a:extLst>
              </p:cNvPr>
              <p:cNvSpPr/>
              <p:nvPr/>
            </p:nvSpPr>
            <p:spPr>
              <a:xfrm>
                <a:off x="687076" y="2147003"/>
                <a:ext cx="850350" cy="139489"/>
              </a:xfrm>
              <a:custGeom>
                <a:avLst/>
                <a:gdLst/>
                <a:ahLst/>
                <a:cxnLst/>
                <a:rect l="l" t="t" r="r" b="b"/>
                <a:pathLst>
                  <a:path w="18508" h="3036" extrusionOk="0">
                    <a:moveTo>
                      <a:pt x="1" y="1"/>
                    </a:moveTo>
                    <a:lnTo>
                      <a:pt x="670" y="3036"/>
                    </a:lnTo>
                    <a:lnTo>
                      <a:pt x="17853" y="3036"/>
                    </a:lnTo>
                    <a:lnTo>
                      <a:pt x="18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1635;p64">
                <a:extLst>
                  <a:ext uri="{FF2B5EF4-FFF2-40B4-BE49-F238E27FC236}">
                    <a16:creationId xmlns:a16="http://schemas.microsoft.com/office/drawing/2014/main" id="{E8BCD5EB-73C8-B0CF-1F20-197A0A381EB5}"/>
                  </a:ext>
                </a:extLst>
              </p:cNvPr>
              <p:cNvSpPr/>
              <p:nvPr/>
            </p:nvSpPr>
            <p:spPr>
              <a:xfrm>
                <a:off x="783606" y="2286447"/>
                <a:ext cx="657978" cy="2682499"/>
              </a:xfrm>
              <a:custGeom>
                <a:avLst/>
                <a:gdLst/>
                <a:ahLst/>
                <a:cxnLst/>
                <a:rect l="l" t="t" r="r" b="b"/>
                <a:pathLst>
                  <a:path w="14321" h="58385" extrusionOk="0">
                    <a:moveTo>
                      <a:pt x="1744" y="1"/>
                    </a:moveTo>
                    <a:lnTo>
                      <a:pt x="1" y="58385"/>
                    </a:lnTo>
                    <a:lnTo>
                      <a:pt x="14320" y="58385"/>
                    </a:lnTo>
                    <a:lnTo>
                      <a:pt x="133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36;p64">
                <a:extLst>
                  <a:ext uri="{FF2B5EF4-FFF2-40B4-BE49-F238E27FC236}">
                    <a16:creationId xmlns:a16="http://schemas.microsoft.com/office/drawing/2014/main" id="{CB5FA715-BE0B-D907-57D0-997FB332E3BB}"/>
                  </a:ext>
                </a:extLst>
              </p:cNvPr>
              <p:cNvSpPr/>
              <p:nvPr/>
            </p:nvSpPr>
            <p:spPr>
              <a:xfrm>
                <a:off x="862264" y="2286447"/>
                <a:ext cx="535673" cy="57983"/>
              </a:xfrm>
              <a:custGeom>
                <a:avLst/>
                <a:gdLst/>
                <a:ahLst/>
                <a:cxnLst/>
                <a:rect l="l" t="t" r="r" b="b"/>
                <a:pathLst>
                  <a:path w="11659" h="1262" extrusionOk="0">
                    <a:moveTo>
                      <a:pt x="1" y="1"/>
                    </a:moveTo>
                    <a:lnTo>
                      <a:pt x="1" y="1261"/>
                    </a:lnTo>
                    <a:lnTo>
                      <a:pt x="11659" y="1261"/>
                    </a:lnTo>
                    <a:lnTo>
                      <a:pt x="11628" y="1"/>
                    </a:lnTo>
                    <a:close/>
                  </a:path>
                </a:pathLst>
              </a:custGeom>
              <a:solidFill>
                <a:srgbClr val="161519">
                  <a:alpha val="18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637;p64">
                <a:extLst>
                  <a:ext uri="{FF2B5EF4-FFF2-40B4-BE49-F238E27FC236}">
                    <a16:creationId xmlns:a16="http://schemas.microsoft.com/office/drawing/2014/main" id="{9A1153B0-117F-B32F-2F85-67DCAA0CD474}"/>
                  </a:ext>
                </a:extLst>
              </p:cNvPr>
              <p:cNvSpPr/>
              <p:nvPr/>
            </p:nvSpPr>
            <p:spPr>
              <a:xfrm>
                <a:off x="722132" y="1539883"/>
                <a:ext cx="78023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16982" h="4686" extrusionOk="0">
                    <a:moveTo>
                      <a:pt x="0" y="0"/>
                    </a:moveTo>
                    <a:lnTo>
                      <a:pt x="1323" y="4685"/>
                    </a:lnTo>
                    <a:lnTo>
                      <a:pt x="15332" y="4685"/>
                    </a:lnTo>
                    <a:lnTo>
                      <a:pt x="16981" y="0"/>
                    </a:lnTo>
                    <a:close/>
                  </a:path>
                </a:pathLst>
              </a:custGeom>
              <a:solidFill>
                <a:srgbClr val="3B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38;p64">
                <a:extLst>
                  <a:ext uri="{FF2B5EF4-FFF2-40B4-BE49-F238E27FC236}">
                    <a16:creationId xmlns:a16="http://schemas.microsoft.com/office/drawing/2014/main" id="{FB20DA1A-A5F8-30DF-EE19-1DD5C5C7F9D0}"/>
                  </a:ext>
                </a:extLst>
              </p:cNvPr>
              <p:cNvSpPr/>
              <p:nvPr/>
            </p:nvSpPr>
            <p:spPr>
              <a:xfrm>
                <a:off x="722132" y="1539883"/>
                <a:ext cx="78023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16982" h="4686" extrusionOk="0">
                    <a:moveTo>
                      <a:pt x="0" y="0"/>
                    </a:moveTo>
                    <a:lnTo>
                      <a:pt x="1323" y="4685"/>
                    </a:lnTo>
                    <a:lnTo>
                      <a:pt x="15332" y="4685"/>
                    </a:lnTo>
                    <a:lnTo>
                      <a:pt x="169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39;p64">
                <a:extLst>
                  <a:ext uri="{FF2B5EF4-FFF2-40B4-BE49-F238E27FC236}">
                    <a16:creationId xmlns:a16="http://schemas.microsoft.com/office/drawing/2014/main" id="{47ECB26F-08A1-DCBB-0384-355F6988B316}"/>
                  </a:ext>
                </a:extLst>
              </p:cNvPr>
              <p:cNvSpPr/>
              <p:nvPr/>
            </p:nvSpPr>
            <p:spPr>
              <a:xfrm>
                <a:off x="669892" y="1421850"/>
                <a:ext cx="885406" cy="118033"/>
              </a:xfrm>
              <a:custGeom>
                <a:avLst/>
                <a:gdLst/>
                <a:ahLst/>
                <a:cxnLst/>
                <a:rect l="l" t="t" r="r" b="b"/>
                <a:pathLst>
                  <a:path w="19271" h="2569" extrusionOk="0">
                    <a:moveTo>
                      <a:pt x="608" y="1"/>
                    </a:moveTo>
                    <a:cubicBezTo>
                      <a:pt x="266" y="1"/>
                      <a:pt x="1" y="328"/>
                      <a:pt x="94" y="670"/>
                    </a:cubicBezTo>
                    <a:lnTo>
                      <a:pt x="483" y="2164"/>
                    </a:lnTo>
                    <a:cubicBezTo>
                      <a:pt x="546" y="2398"/>
                      <a:pt x="764" y="2569"/>
                      <a:pt x="997" y="2569"/>
                    </a:cubicBezTo>
                    <a:lnTo>
                      <a:pt x="18274" y="2569"/>
                    </a:lnTo>
                    <a:cubicBezTo>
                      <a:pt x="18523" y="2569"/>
                      <a:pt x="18725" y="2398"/>
                      <a:pt x="18788" y="2164"/>
                    </a:cubicBezTo>
                    <a:lnTo>
                      <a:pt x="19177" y="670"/>
                    </a:lnTo>
                    <a:cubicBezTo>
                      <a:pt x="19270" y="328"/>
                      <a:pt x="19006" y="1"/>
                      <a:pt x="18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40;p64">
                <a:extLst>
                  <a:ext uri="{FF2B5EF4-FFF2-40B4-BE49-F238E27FC236}">
                    <a16:creationId xmlns:a16="http://schemas.microsoft.com/office/drawing/2014/main" id="{783A2D18-23B7-A950-F081-B74992077860}"/>
                  </a:ext>
                </a:extLst>
              </p:cNvPr>
              <p:cNvSpPr/>
              <p:nvPr/>
            </p:nvSpPr>
            <p:spPr>
              <a:xfrm>
                <a:off x="515425" y="1776547"/>
                <a:ext cx="1193605" cy="370500"/>
              </a:xfrm>
              <a:custGeom>
                <a:avLst/>
                <a:gdLst/>
                <a:ahLst/>
                <a:cxnLst/>
                <a:rect l="l" t="t" r="r" b="b"/>
                <a:pathLst>
                  <a:path w="25979" h="8064" extrusionOk="0">
                    <a:moveTo>
                      <a:pt x="546" y="1"/>
                    </a:moveTo>
                    <a:cubicBezTo>
                      <a:pt x="219" y="17"/>
                      <a:pt x="1" y="312"/>
                      <a:pt x="79" y="624"/>
                    </a:cubicBezTo>
                    <a:lnTo>
                      <a:pt x="1744" y="7690"/>
                    </a:lnTo>
                    <a:cubicBezTo>
                      <a:pt x="1775" y="7908"/>
                      <a:pt x="1978" y="8064"/>
                      <a:pt x="2196" y="8064"/>
                    </a:cubicBezTo>
                    <a:lnTo>
                      <a:pt x="23784" y="8064"/>
                    </a:lnTo>
                    <a:cubicBezTo>
                      <a:pt x="24002" y="8064"/>
                      <a:pt x="24204" y="7908"/>
                      <a:pt x="24251" y="7690"/>
                    </a:cubicBezTo>
                    <a:lnTo>
                      <a:pt x="25901" y="624"/>
                    </a:lnTo>
                    <a:cubicBezTo>
                      <a:pt x="25979" y="312"/>
                      <a:pt x="25745" y="17"/>
                      <a:pt x="25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41;p64">
                <a:extLst>
                  <a:ext uri="{FF2B5EF4-FFF2-40B4-BE49-F238E27FC236}">
                    <a16:creationId xmlns:a16="http://schemas.microsoft.com/office/drawing/2014/main" id="{B620447C-932C-9EAA-CFA4-3400ED47E165}"/>
                  </a:ext>
                </a:extLst>
              </p:cNvPr>
              <p:cNvSpPr/>
              <p:nvPr/>
            </p:nvSpPr>
            <p:spPr>
              <a:xfrm>
                <a:off x="1273473" y="3394185"/>
                <a:ext cx="2254843" cy="170272"/>
              </a:xfrm>
              <a:custGeom>
                <a:avLst/>
                <a:gdLst/>
                <a:ahLst/>
                <a:cxnLst/>
                <a:rect l="l" t="t" r="r" b="b"/>
                <a:pathLst>
                  <a:path w="49077" h="3706" extrusionOk="0">
                    <a:moveTo>
                      <a:pt x="1" y="1"/>
                    </a:moveTo>
                    <a:lnTo>
                      <a:pt x="1" y="3114"/>
                    </a:lnTo>
                    <a:lnTo>
                      <a:pt x="1479" y="3441"/>
                    </a:lnTo>
                    <a:lnTo>
                      <a:pt x="2818" y="3705"/>
                    </a:lnTo>
                    <a:lnTo>
                      <a:pt x="46259" y="3705"/>
                    </a:lnTo>
                    <a:lnTo>
                      <a:pt x="47613" y="3456"/>
                    </a:lnTo>
                    <a:lnTo>
                      <a:pt x="49077" y="3114"/>
                    </a:lnTo>
                    <a:lnTo>
                      <a:pt x="490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42;p64">
                <a:extLst>
                  <a:ext uri="{FF2B5EF4-FFF2-40B4-BE49-F238E27FC236}">
                    <a16:creationId xmlns:a16="http://schemas.microsoft.com/office/drawing/2014/main" id="{D2929A1E-832A-C9CF-8895-C397687FF147}"/>
                  </a:ext>
                </a:extLst>
              </p:cNvPr>
              <p:cNvSpPr/>
              <p:nvPr/>
            </p:nvSpPr>
            <p:spPr>
              <a:xfrm>
                <a:off x="1402900" y="3537213"/>
                <a:ext cx="1995989" cy="1396682"/>
              </a:xfrm>
              <a:custGeom>
                <a:avLst/>
                <a:gdLst/>
                <a:ahLst/>
                <a:cxnLst/>
                <a:rect l="l" t="t" r="r" b="b"/>
                <a:pathLst>
                  <a:path w="43443" h="30399" extrusionOk="0">
                    <a:moveTo>
                      <a:pt x="1" y="1"/>
                    </a:moveTo>
                    <a:lnTo>
                      <a:pt x="1" y="30399"/>
                    </a:lnTo>
                    <a:lnTo>
                      <a:pt x="43442" y="30399"/>
                    </a:lnTo>
                    <a:lnTo>
                      <a:pt x="434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643;p64">
                <a:extLst>
                  <a:ext uri="{FF2B5EF4-FFF2-40B4-BE49-F238E27FC236}">
                    <a16:creationId xmlns:a16="http://schemas.microsoft.com/office/drawing/2014/main" id="{56E7A279-8C08-D885-B3F9-C046BF45B74B}"/>
                  </a:ext>
                </a:extLst>
              </p:cNvPr>
              <p:cNvSpPr/>
              <p:nvPr/>
            </p:nvSpPr>
            <p:spPr>
              <a:xfrm>
                <a:off x="1402900" y="3689567"/>
                <a:ext cx="1995989" cy="160945"/>
              </a:xfrm>
              <a:custGeom>
                <a:avLst/>
                <a:gdLst/>
                <a:ahLst/>
                <a:cxnLst/>
                <a:rect l="l" t="t" r="r" b="b"/>
                <a:pathLst>
                  <a:path w="43443" h="3503" extrusionOk="0">
                    <a:moveTo>
                      <a:pt x="1" y="0"/>
                    </a:moveTo>
                    <a:lnTo>
                      <a:pt x="1" y="3502"/>
                    </a:lnTo>
                    <a:lnTo>
                      <a:pt x="43442" y="3502"/>
                    </a:lnTo>
                    <a:lnTo>
                      <a:pt x="434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44;p64">
                <a:extLst>
                  <a:ext uri="{FF2B5EF4-FFF2-40B4-BE49-F238E27FC236}">
                    <a16:creationId xmlns:a16="http://schemas.microsoft.com/office/drawing/2014/main" id="{6414CFD6-7EB7-AFAD-407E-7C4F07EB8D2D}"/>
                  </a:ext>
                </a:extLst>
              </p:cNvPr>
              <p:cNvSpPr/>
              <p:nvPr/>
            </p:nvSpPr>
            <p:spPr>
              <a:xfrm>
                <a:off x="1402900" y="3997768"/>
                <a:ext cx="1995989" cy="161680"/>
              </a:xfrm>
              <a:custGeom>
                <a:avLst/>
                <a:gdLst/>
                <a:ahLst/>
                <a:cxnLst/>
                <a:rect l="l" t="t" r="r" b="b"/>
                <a:pathLst>
                  <a:path w="43443" h="3519" extrusionOk="0">
                    <a:moveTo>
                      <a:pt x="1" y="1"/>
                    </a:moveTo>
                    <a:lnTo>
                      <a:pt x="1" y="3518"/>
                    </a:lnTo>
                    <a:lnTo>
                      <a:pt x="43442" y="3518"/>
                    </a:lnTo>
                    <a:lnTo>
                      <a:pt x="43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45;p64">
                <a:extLst>
                  <a:ext uri="{FF2B5EF4-FFF2-40B4-BE49-F238E27FC236}">
                    <a16:creationId xmlns:a16="http://schemas.microsoft.com/office/drawing/2014/main" id="{2E0DFC3D-3F39-7C8F-354C-F7F0E2ABD7CC}"/>
                  </a:ext>
                </a:extLst>
              </p:cNvPr>
              <p:cNvSpPr/>
              <p:nvPr/>
            </p:nvSpPr>
            <p:spPr>
              <a:xfrm>
                <a:off x="1402900" y="4305968"/>
                <a:ext cx="1995989" cy="161680"/>
              </a:xfrm>
              <a:custGeom>
                <a:avLst/>
                <a:gdLst/>
                <a:ahLst/>
                <a:cxnLst/>
                <a:rect l="l" t="t" r="r" b="b"/>
                <a:pathLst>
                  <a:path w="43443" h="3519" extrusionOk="0">
                    <a:moveTo>
                      <a:pt x="1" y="1"/>
                    </a:moveTo>
                    <a:lnTo>
                      <a:pt x="1" y="3519"/>
                    </a:lnTo>
                    <a:lnTo>
                      <a:pt x="43442" y="3519"/>
                    </a:lnTo>
                    <a:lnTo>
                      <a:pt x="43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46;p64">
                <a:extLst>
                  <a:ext uri="{FF2B5EF4-FFF2-40B4-BE49-F238E27FC236}">
                    <a16:creationId xmlns:a16="http://schemas.microsoft.com/office/drawing/2014/main" id="{1CC0D74F-9CCF-15D0-B283-F51C47133D91}"/>
                  </a:ext>
                </a:extLst>
              </p:cNvPr>
              <p:cNvSpPr/>
              <p:nvPr/>
            </p:nvSpPr>
            <p:spPr>
              <a:xfrm>
                <a:off x="1402900" y="4614214"/>
                <a:ext cx="1995989" cy="161680"/>
              </a:xfrm>
              <a:custGeom>
                <a:avLst/>
                <a:gdLst/>
                <a:ahLst/>
                <a:cxnLst/>
                <a:rect l="l" t="t" r="r" b="b"/>
                <a:pathLst>
                  <a:path w="43443" h="3519" extrusionOk="0">
                    <a:moveTo>
                      <a:pt x="1" y="0"/>
                    </a:moveTo>
                    <a:lnTo>
                      <a:pt x="1" y="3518"/>
                    </a:lnTo>
                    <a:lnTo>
                      <a:pt x="43442" y="3518"/>
                    </a:lnTo>
                    <a:lnTo>
                      <a:pt x="434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47;p64">
                <a:extLst>
                  <a:ext uri="{FF2B5EF4-FFF2-40B4-BE49-F238E27FC236}">
                    <a16:creationId xmlns:a16="http://schemas.microsoft.com/office/drawing/2014/main" id="{A0350AC8-4C3D-46E4-53B1-7FA618E7ADBA}"/>
                  </a:ext>
                </a:extLst>
              </p:cNvPr>
              <p:cNvSpPr/>
              <p:nvPr/>
            </p:nvSpPr>
            <p:spPr>
              <a:xfrm>
                <a:off x="1402900" y="3537213"/>
                <a:ext cx="1995989" cy="35791"/>
              </a:xfrm>
              <a:custGeom>
                <a:avLst/>
                <a:gdLst/>
                <a:ahLst/>
                <a:cxnLst/>
                <a:rect l="l" t="t" r="r" b="b"/>
                <a:pathLst>
                  <a:path w="43443" h="779" extrusionOk="0">
                    <a:moveTo>
                      <a:pt x="1" y="1"/>
                    </a:moveTo>
                    <a:lnTo>
                      <a:pt x="43442" y="1"/>
                    </a:lnTo>
                    <a:lnTo>
                      <a:pt x="43442" y="779"/>
                    </a:lnTo>
                    <a:lnTo>
                      <a:pt x="1" y="77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48;p64">
                <a:extLst>
                  <a:ext uri="{FF2B5EF4-FFF2-40B4-BE49-F238E27FC236}">
                    <a16:creationId xmlns:a16="http://schemas.microsoft.com/office/drawing/2014/main" id="{D28A5877-788F-EBCC-54AC-DE1AF283A43B}"/>
                  </a:ext>
                </a:extLst>
              </p:cNvPr>
              <p:cNvSpPr/>
              <p:nvPr/>
            </p:nvSpPr>
            <p:spPr>
              <a:xfrm>
                <a:off x="1273473" y="3367032"/>
                <a:ext cx="2254843" cy="170226"/>
              </a:xfrm>
              <a:custGeom>
                <a:avLst/>
                <a:gdLst/>
                <a:ahLst/>
                <a:cxnLst/>
                <a:rect l="l" t="t" r="r" b="b"/>
                <a:pathLst>
                  <a:path w="49077" h="3705" extrusionOk="0">
                    <a:moveTo>
                      <a:pt x="1" y="0"/>
                    </a:moveTo>
                    <a:lnTo>
                      <a:pt x="1" y="3705"/>
                    </a:lnTo>
                    <a:lnTo>
                      <a:pt x="49077" y="3705"/>
                    </a:lnTo>
                    <a:lnTo>
                      <a:pt x="490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649;p64">
                <a:extLst>
                  <a:ext uri="{FF2B5EF4-FFF2-40B4-BE49-F238E27FC236}">
                    <a16:creationId xmlns:a16="http://schemas.microsoft.com/office/drawing/2014/main" id="{278C5690-E159-7308-2451-13173A9FF93A}"/>
                  </a:ext>
                </a:extLst>
              </p:cNvPr>
              <p:cNvSpPr/>
              <p:nvPr/>
            </p:nvSpPr>
            <p:spPr>
              <a:xfrm>
                <a:off x="1738299" y="3537213"/>
                <a:ext cx="46" cy="1396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30399" fill="none" extrusionOk="0">
                    <a:moveTo>
                      <a:pt x="1" y="1"/>
                    </a:moveTo>
                    <a:lnTo>
                      <a:pt x="1" y="30399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155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50;p64">
                <a:extLst>
                  <a:ext uri="{FF2B5EF4-FFF2-40B4-BE49-F238E27FC236}">
                    <a16:creationId xmlns:a16="http://schemas.microsoft.com/office/drawing/2014/main" id="{6C27CF2E-5C44-BC67-F5D8-1AA7B77C0FE6}"/>
                  </a:ext>
                </a:extLst>
              </p:cNvPr>
              <p:cNvSpPr/>
              <p:nvPr/>
            </p:nvSpPr>
            <p:spPr>
              <a:xfrm>
                <a:off x="2069426" y="3537213"/>
                <a:ext cx="46" cy="1396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30399" fill="none" extrusionOk="0">
                    <a:moveTo>
                      <a:pt x="0" y="1"/>
                    </a:moveTo>
                    <a:lnTo>
                      <a:pt x="0" y="30399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155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51;p64">
                <a:extLst>
                  <a:ext uri="{FF2B5EF4-FFF2-40B4-BE49-F238E27FC236}">
                    <a16:creationId xmlns:a16="http://schemas.microsoft.com/office/drawing/2014/main" id="{CB51F6BA-A4C4-22FE-458B-595C8F14102A}"/>
                  </a:ext>
                </a:extLst>
              </p:cNvPr>
              <p:cNvSpPr/>
              <p:nvPr/>
            </p:nvSpPr>
            <p:spPr>
              <a:xfrm>
                <a:off x="2401241" y="3537213"/>
                <a:ext cx="46" cy="1396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30399" fill="none" extrusionOk="0">
                    <a:moveTo>
                      <a:pt x="0" y="1"/>
                    </a:moveTo>
                    <a:lnTo>
                      <a:pt x="0" y="30399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155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52;p64">
                <a:extLst>
                  <a:ext uri="{FF2B5EF4-FFF2-40B4-BE49-F238E27FC236}">
                    <a16:creationId xmlns:a16="http://schemas.microsoft.com/office/drawing/2014/main" id="{F1BB8610-9586-48D5-C261-266AC34597CF}"/>
                  </a:ext>
                </a:extLst>
              </p:cNvPr>
              <p:cNvSpPr/>
              <p:nvPr/>
            </p:nvSpPr>
            <p:spPr>
              <a:xfrm>
                <a:off x="2732321" y="3537213"/>
                <a:ext cx="46" cy="1396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30399" fill="none" extrusionOk="0">
                    <a:moveTo>
                      <a:pt x="1" y="1"/>
                    </a:moveTo>
                    <a:lnTo>
                      <a:pt x="1" y="30399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155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53;p64">
                <a:extLst>
                  <a:ext uri="{FF2B5EF4-FFF2-40B4-BE49-F238E27FC236}">
                    <a16:creationId xmlns:a16="http://schemas.microsoft.com/office/drawing/2014/main" id="{16822411-31E0-0796-AF87-6585391D249F}"/>
                  </a:ext>
                </a:extLst>
              </p:cNvPr>
              <p:cNvSpPr/>
              <p:nvPr/>
            </p:nvSpPr>
            <p:spPr>
              <a:xfrm>
                <a:off x="3063448" y="3537213"/>
                <a:ext cx="46" cy="1396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30399" fill="none" extrusionOk="0">
                    <a:moveTo>
                      <a:pt x="0" y="1"/>
                    </a:moveTo>
                    <a:lnTo>
                      <a:pt x="0" y="30399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155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54;p64">
                <a:extLst>
                  <a:ext uri="{FF2B5EF4-FFF2-40B4-BE49-F238E27FC236}">
                    <a16:creationId xmlns:a16="http://schemas.microsoft.com/office/drawing/2014/main" id="{63E44CB9-910C-0485-C723-618FAFA4B61B}"/>
                  </a:ext>
                </a:extLst>
              </p:cNvPr>
              <p:cNvSpPr/>
              <p:nvPr/>
            </p:nvSpPr>
            <p:spPr>
              <a:xfrm flipH="1">
                <a:off x="75960" y="4905425"/>
                <a:ext cx="4216515" cy="259016"/>
              </a:xfrm>
              <a:custGeom>
                <a:avLst/>
                <a:gdLst/>
                <a:ahLst/>
                <a:cxnLst/>
                <a:rect l="l" t="t" r="r" b="b"/>
                <a:pathLst>
                  <a:path w="256479" h="12783" extrusionOk="0">
                    <a:moveTo>
                      <a:pt x="1" y="0"/>
                    </a:moveTo>
                    <a:lnTo>
                      <a:pt x="1" y="12782"/>
                    </a:lnTo>
                    <a:lnTo>
                      <a:pt x="256479" y="12782"/>
                    </a:lnTo>
                    <a:lnTo>
                      <a:pt x="2564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55;p64">
                <a:extLst>
                  <a:ext uri="{FF2B5EF4-FFF2-40B4-BE49-F238E27FC236}">
                    <a16:creationId xmlns:a16="http://schemas.microsoft.com/office/drawing/2014/main" id="{F64EBD10-1ED2-8089-F38D-20EB6AC51BE6}"/>
                  </a:ext>
                </a:extLst>
              </p:cNvPr>
              <p:cNvSpPr/>
              <p:nvPr/>
            </p:nvSpPr>
            <p:spPr>
              <a:xfrm>
                <a:off x="702100" y="1706480"/>
                <a:ext cx="820991" cy="70847"/>
              </a:xfrm>
              <a:custGeom>
                <a:avLst/>
                <a:gdLst/>
                <a:ahLst/>
                <a:cxnLst/>
                <a:rect l="l" t="t" r="r" b="b"/>
                <a:pathLst>
                  <a:path w="17869" h="1542" extrusionOk="0">
                    <a:moveTo>
                      <a:pt x="856" y="1"/>
                    </a:moveTo>
                    <a:cubicBezTo>
                      <a:pt x="374" y="1"/>
                      <a:pt x="0" y="390"/>
                      <a:pt x="0" y="857"/>
                    </a:cubicBezTo>
                    <a:lnTo>
                      <a:pt x="0" y="1542"/>
                    </a:lnTo>
                    <a:lnTo>
                      <a:pt x="17869" y="1542"/>
                    </a:lnTo>
                    <a:lnTo>
                      <a:pt x="17869" y="857"/>
                    </a:lnTo>
                    <a:cubicBezTo>
                      <a:pt x="17869" y="390"/>
                      <a:pt x="17480" y="1"/>
                      <a:pt x="17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1656;p64">
              <a:extLst>
                <a:ext uri="{FF2B5EF4-FFF2-40B4-BE49-F238E27FC236}">
                  <a16:creationId xmlns:a16="http://schemas.microsoft.com/office/drawing/2014/main" id="{454C67BC-5278-9CB8-3A04-991F6D08B082}"/>
                </a:ext>
              </a:extLst>
            </p:cNvPr>
            <p:cNvSpPr/>
            <p:nvPr/>
          </p:nvSpPr>
          <p:spPr>
            <a:xfrm>
              <a:off x="2343109" y="2702870"/>
              <a:ext cx="759417" cy="338998"/>
            </a:xfrm>
            <a:custGeom>
              <a:avLst/>
              <a:gdLst/>
              <a:ahLst/>
              <a:cxnLst/>
              <a:rect l="l" t="t" r="r" b="b"/>
              <a:pathLst>
                <a:path w="5367" h="2396" extrusionOk="0">
                  <a:moveTo>
                    <a:pt x="4472" y="1"/>
                  </a:moveTo>
                  <a:cubicBezTo>
                    <a:pt x="4104" y="1"/>
                    <a:pt x="3762" y="132"/>
                    <a:pt x="3473" y="343"/>
                  </a:cubicBezTo>
                  <a:lnTo>
                    <a:pt x="3052" y="579"/>
                  </a:lnTo>
                  <a:lnTo>
                    <a:pt x="1632" y="343"/>
                  </a:lnTo>
                  <a:lnTo>
                    <a:pt x="1579" y="343"/>
                  </a:lnTo>
                  <a:lnTo>
                    <a:pt x="1342" y="448"/>
                  </a:lnTo>
                  <a:cubicBezTo>
                    <a:pt x="1290" y="474"/>
                    <a:pt x="1290" y="553"/>
                    <a:pt x="1342" y="579"/>
                  </a:cubicBezTo>
                  <a:lnTo>
                    <a:pt x="2289" y="1027"/>
                  </a:lnTo>
                  <a:lnTo>
                    <a:pt x="1316" y="1605"/>
                  </a:lnTo>
                  <a:cubicBezTo>
                    <a:pt x="1193" y="1675"/>
                    <a:pt x="1047" y="1710"/>
                    <a:pt x="901" y="1710"/>
                  </a:cubicBezTo>
                  <a:cubicBezTo>
                    <a:pt x="828" y="1710"/>
                    <a:pt x="755" y="1702"/>
                    <a:pt x="685" y="1684"/>
                  </a:cubicBezTo>
                  <a:lnTo>
                    <a:pt x="185" y="1579"/>
                  </a:lnTo>
                  <a:lnTo>
                    <a:pt x="106" y="1579"/>
                  </a:lnTo>
                  <a:cubicBezTo>
                    <a:pt x="27" y="1605"/>
                    <a:pt x="1" y="1737"/>
                    <a:pt x="80" y="1789"/>
                  </a:cubicBezTo>
                  <a:lnTo>
                    <a:pt x="632" y="2315"/>
                  </a:lnTo>
                  <a:cubicBezTo>
                    <a:pt x="700" y="2366"/>
                    <a:pt x="768" y="2395"/>
                    <a:pt x="843" y="2395"/>
                  </a:cubicBezTo>
                  <a:cubicBezTo>
                    <a:pt x="884" y="2395"/>
                    <a:pt x="927" y="2386"/>
                    <a:pt x="974" y="2368"/>
                  </a:cubicBezTo>
                  <a:lnTo>
                    <a:pt x="1237" y="2263"/>
                  </a:lnTo>
                  <a:lnTo>
                    <a:pt x="2841" y="1605"/>
                  </a:lnTo>
                  <a:lnTo>
                    <a:pt x="5077" y="658"/>
                  </a:lnTo>
                  <a:cubicBezTo>
                    <a:pt x="5287" y="579"/>
                    <a:pt x="5366" y="395"/>
                    <a:pt x="5287" y="238"/>
                  </a:cubicBezTo>
                  <a:cubicBezTo>
                    <a:pt x="5261" y="211"/>
                    <a:pt x="5235" y="185"/>
                    <a:pt x="5208" y="159"/>
                  </a:cubicBezTo>
                  <a:cubicBezTo>
                    <a:pt x="4972" y="80"/>
                    <a:pt x="4709" y="27"/>
                    <a:pt x="4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AEC30667-6F11-DE42-7A3A-2C0F3CE93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1">
            <a:extLst>
              <a:ext uri="{FF2B5EF4-FFF2-40B4-BE49-F238E27FC236}">
                <a16:creationId xmlns:a16="http://schemas.microsoft.com/office/drawing/2014/main" id="{1117327A-2F32-5D3C-2F36-06A5ED390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850" y="868070"/>
            <a:ext cx="2931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TICKETS</a:t>
            </a:r>
            <a:endParaRPr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54854C4A-CDC4-4DB4-94AC-2C5B5083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5" y="1489656"/>
            <a:ext cx="5044035" cy="305546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21AE378-003C-A485-3837-3AAE13E3A14F}"/>
              </a:ext>
            </a:extLst>
          </p:cNvPr>
          <p:cNvGrpSpPr/>
          <p:nvPr/>
        </p:nvGrpSpPr>
        <p:grpSpPr>
          <a:xfrm>
            <a:off x="159586" y="658663"/>
            <a:ext cx="726000" cy="726000"/>
            <a:chOff x="764075" y="1531935"/>
            <a:chExt cx="726000" cy="726000"/>
          </a:xfrm>
        </p:grpSpPr>
        <p:sp>
          <p:nvSpPr>
            <p:cNvPr id="6" name="Google Shape;1201;p56">
              <a:extLst>
                <a:ext uri="{FF2B5EF4-FFF2-40B4-BE49-F238E27FC236}">
                  <a16:creationId xmlns:a16="http://schemas.microsoft.com/office/drawing/2014/main" id="{A35C3FFA-EEC1-E1D2-4235-1363D70EA41B}"/>
                </a:ext>
              </a:extLst>
            </p:cNvPr>
            <p:cNvSpPr/>
            <p:nvPr/>
          </p:nvSpPr>
          <p:spPr>
            <a:xfrm>
              <a:off x="764075" y="1531935"/>
              <a:ext cx="726000" cy="726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06;p56">
              <a:extLst>
                <a:ext uri="{FF2B5EF4-FFF2-40B4-BE49-F238E27FC236}">
                  <a16:creationId xmlns:a16="http://schemas.microsoft.com/office/drawing/2014/main" id="{9A892492-3894-3D8E-A23E-7942AB66A2C6}"/>
                </a:ext>
              </a:extLst>
            </p:cNvPr>
            <p:cNvSpPr/>
            <p:nvPr/>
          </p:nvSpPr>
          <p:spPr>
            <a:xfrm>
              <a:off x="862322" y="1637507"/>
              <a:ext cx="514389" cy="514992"/>
            </a:xfrm>
            <a:custGeom>
              <a:avLst/>
              <a:gdLst/>
              <a:ahLst/>
              <a:cxnLst/>
              <a:rect l="l" t="t" r="r" b="b"/>
              <a:pathLst>
                <a:path w="208889" h="209134" extrusionOk="0">
                  <a:moveTo>
                    <a:pt x="53674" y="16347"/>
                  </a:moveTo>
                  <a:cubicBezTo>
                    <a:pt x="58159" y="16347"/>
                    <a:pt x="61836" y="19999"/>
                    <a:pt x="61836" y="24509"/>
                  </a:cubicBezTo>
                  <a:cubicBezTo>
                    <a:pt x="61836" y="29018"/>
                    <a:pt x="58159" y="32670"/>
                    <a:pt x="53674" y="32670"/>
                  </a:cubicBezTo>
                  <a:cubicBezTo>
                    <a:pt x="49165" y="32670"/>
                    <a:pt x="45488" y="29018"/>
                    <a:pt x="45488" y="24509"/>
                  </a:cubicBezTo>
                  <a:cubicBezTo>
                    <a:pt x="45488" y="19999"/>
                    <a:pt x="49165" y="16347"/>
                    <a:pt x="53674" y="16347"/>
                  </a:cubicBezTo>
                  <a:close/>
                  <a:moveTo>
                    <a:pt x="53674" y="0"/>
                  </a:moveTo>
                  <a:cubicBezTo>
                    <a:pt x="40145" y="0"/>
                    <a:pt x="29165" y="11004"/>
                    <a:pt x="29165" y="24509"/>
                  </a:cubicBezTo>
                  <a:cubicBezTo>
                    <a:pt x="29165" y="38013"/>
                    <a:pt x="40145" y="49018"/>
                    <a:pt x="53674" y="49018"/>
                  </a:cubicBezTo>
                  <a:cubicBezTo>
                    <a:pt x="67179" y="49018"/>
                    <a:pt x="78183" y="38013"/>
                    <a:pt x="78183" y="24509"/>
                  </a:cubicBezTo>
                  <a:cubicBezTo>
                    <a:pt x="78183" y="11004"/>
                    <a:pt x="67179" y="0"/>
                    <a:pt x="53674" y="0"/>
                  </a:cubicBezTo>
                  <a:close/>
                  <a:moveTo>
                    <a:pt x="151709" y="28602"/>
                  </a:moveTo>
                  <a:lnTo>
                    <a:pt x="151709" y="57179"/>
                  </a:lnTo>
                  <a:lnTo>
                    <a:pt x="180287" y="57179"/>
                  </a:lnTo>
                  <a:lnTo>
                    <a:pt x="180287" y="40856"/>
                  </a:lnTo>
                  <a:lnTo>
                    <a:pt x="168032" y="40856"/>
                  </a:lnTo>
                  <a:lnTo>
                    <a:pt x="168032" y="28602"/>
                  </a:lnTo>
                  <a:close/>
                  <a:moveTo>
                    <a:pt x="159871" y="16347"/>
                  </a:moveTo>
                  <a:cubicBezTo>
                    <a:pt x="177885" y="16347"/>
                    <a:pt x="192541" y="31004"/>
                    <a:pt x="192541" y="49018"/>
                  </a:cubicBezTo>
                  <a:cubicBezTo>
                    <a:pt x="192541" y="67031"/>
                    <a:pt x="177885" y="81688"/>
                    <a:pt x="159871" y="81688"/>
                  </a:cubicBezTo>
                  <a:cubicBezTo>
                    <a:pt x="141857" y="81688"/>
                    <a:pt x="127201" y="67031"/>
                    <a:pt x="127201" y="49018"/>
                  </a:cubicBezTo>
                  <a:cubicBezTo>
                    <a:pt x="127201" y="31004"/>
                    <a:pt x="141857" y="16347"/>
                    <a:pt x="159871" y="16347"/>
                  </a:cubicBezTo>
                  <a:close/>
                  <a:moveTo>
                    <a:pt x="159871" y="0"/>
                  </a:moveTo>
                  <a:cubicBezTo>
                    <a:pt x="132838" y="0"/>
                    <a:pt x="110853" y="21984"/>
                    <a:pt x="110853" y="49018"/>
                  </a:cubicBezTo>
                  <a:cubicBezTo>
                    <a:pt x="110853" y="76051"/>
                    <a:pt x="132838" y="98035"/>
                    <a:pt x="159871" y="98035"/>
                  </a:cubicBezTo>
                  <a:cubicBezTo>
                    <a:pt x="186904" y="98035"/>
                    <a:pt x="208888" y="76051"/>
                    <a:pt x="208888" y="49018"/>
                  </a:cubicBezTo>
                  <a:cubicBezTo>
                    <a:pt x="208888" y="21984"/>
                    <a:pt x="186904" y="0"/>
                    <a:pt x="159871" y="0"/>
                  </a:cubicBezTo>
                  <a:close/>
                  <a:moveTo>
                    <a:pt x="66097" y="57734"/>
                  </a:moveTo>
                  <a:cubicBezTo>
                    <a:pt x="63813" y="57734"/>
                    <a:pt x="61491" y="58053"/>
                    <a:pt x="59189" y="58723"/>
                  </a:cubicBezTo>
                  <a:cubicBezTo>
                    <a:pt x="46175" y="62326"/>
                    <a:pt x="38503" y="75855"/>
                    <a:pt x="42057" y="88942"/>
                  </a:cubicBezTo>
                  <a:lnTo>
                    <a:pt x="53674" y="131490"/>
                  </a:lnTo>
                  <a:cubicBezTo>
                    <a:pt x="56779" y="142891"/>
                    <a:pt x="67279" y="149922"/>
                    <a:pt x="81230" y="149922"/>
                  </a:cubicBezTo>
                  <a:cubicBezTo>
                    <a:pt x="81374" y="149922"/>
                    <a:pt x="81518" y="149922"/>
                    <a:pt x="81663" y="149920"/>
                  </a:cubicBezTo>
                  <a:lnTo>
                    <a:pt x="112569" y="149920"/>
                  </a:lnTo>
                  <a:cubicBezTo>
                    <a:pt x="117078" y="149920"/>
                    <a:pt x="121098" y="152935"/>
                    <a:pt x="122372" y="157273"/>
                  </a:cubicBezTo>
                  <a:lnTo>
                    <a:pt x="137323" y="208962"/>
                  </a:lnTo>
                  <a:lnTo>
                    <a:pt x="153008" y="204428"/>
                  </a:lnTo>
                  <a:lnTo>
                    <a:pt x="138058" y="152714"/>
                  </a:lnTo>
                  <a:cubicBezTo>
                    <a:pt x="134798" y="141440"/>
                    <a:pt x="124308" y="133573"/>
                    <a:pt x="112569" y="133573"/>
                  </a:cubicBezTo>
                  <a:lnTo>
                    <a:pt x="81516" y="133573"/>
                  </a:lnTo>
                  <a:cubicBezTo>
                    <a:pt x="81454" y="133573"/>
                    <a:pt x="81390" y="133574"/>
                    <a:pt x="81324" y="133574"/>
                  </a:cubicBezTo>
                  <a:cubicBezTo>
                    <a:pt x="78110" y="133574"/>
                    <a:pt x="70994" y="132941"/>
                    <a:pt x="69433" y="127201"/>
                  </a:cubicBezTo>
                  <a:lnTo>
                    <a:pt x="57841" y="84629"/>
                  </a:lnTo>
                  <a:cubicBezTo>
                    <a:pt x="56640" y="80291"/>
                    <a:pt x="59287" y="75634"/>
                    <a:pt x="63576" y="74458"/>
                  </a:cubicBezTo>
                  <a:lnTo>
                    <a:pt x="63747" y="74409"/>
                  </a:lnTo>
                  <a:cubicBezTo>
                    <a:pt x="64536" y="74176"/>
                    <a:pt x="65331" y="74065"/>
                    <a:pt x="66112" y="74065"/>
                  </a:cubicBezTo>
                  <a:cubicBezTo>
                    <a:pt x="69602" y="74065"/>
                    <a:pt x="72808" y="76282"/>
                    <a:pt x="73869" y="79727"/>
                  </a:cubicBezTo>
                  <a:lnTo>
                    <a:pt x="84041" y="117225"/>
                  </a:lnTo>
                  <a:lnTo>
                    <a:pt x="100952" y="117225"/>
                  </a:lnTo>
                  <a:lnTo>
                    <a:pt x="89604" y="75340"/>
                  </a:lnTo>
                  <a:lnTo>
                    <a:pt x="89555" y="75168"/>
                  </a:lnTo>
                  <a:cubicBezTo>
                    <a:pt x="86431" y="64586"/>
                    <a:pt x="76675" y="57734"/>
                    <a:pt x="66097" y="57734"/>
                  </a:cubicBezTo>
                  <a:close/>
                  <a:moveTo>
                    <a:pt x="15833" y="49434"/>
                  </a:moveTo>
                  <a:lnTo>
                    <a:pt x="0" y="53503"/>
                  </a:lnTo>
                  <a:lnTo>
                    <a:pt x="22278" y="140558"/>
                  </a:lnTo>
                  <a:lnTo>
                    <a:pt x="22303" y="140680"/>
                  </a:lnTo>
                  <a:cubicBezTo>
                    <a:pt x="23749" y="146048"/>
                    <a:pt x="25955" y="151023"/>
                    <a:pt x="28749" y="155582"/>
                  </a:cubicBezTo>
                  <a:lnTo>
                    <a:pt x="28749" y="209133"/>
                  </a:lnTo>
                  <a:lnTo>
                    <a:pt x="45096" y="209133"/>
                  </a:lnTo>
                  <a:lnTo>
                    <a:pt x="45096" y="172738"/>
                  </a:lnTo>
                  <a:cubicBezTo>
                    <a:pt x="54238" y="179012"/>
                    <a:pt x="65218" y="182590"/>
                    <a:pt x="76860" y="182590"/>
                  </a:cubicBezTo>
                  <a:lnTo>
                    <a:pt x="77448" y="182590"/>
                  </a:lnTo>
                  <a:cubicBezTo>
                    <a:pt x="79703" y="182566"/>
                    <a:pt x="86982" y="182566"/>
                    <a:pt x="92888" y="182566"/>
                  </a:cubicBezTo>
                  <a:lnTo>
                    <a:pt x="92888" y="209133"/>
                  </a:lnTo>
                  <a:lnTo>
                    <a:pt x="109211" y="209133"/>
                  </a:lnTo>
                  <a:lnTo>
                    <a:pt x="109211" y="166268"/>
                  </a:lnTo>
                  <a:cubicBezTo>
                    <a:pt x="109211" y="166268"/>
                    <a:pt x="91361" y="166236"/>
                    <a:pt x="82150" y="166236"/>
                  </a:cubicBezTo>
                  <a:cubicBezTo>
                    <a:pt x="79848" y="166236"/>
                    <a:pt x="78085" y="166238"/>
                    <a:pt x="77276" y="166243"/>
                  </a:cubicBezTo>
                  <a:lnTo>
                    <a:pt x="76860" y="166243"/>
                  </a:lnTo>
                  <a:cubicBezTo>
                    <a:pt x="58797" y="166243"/>
                    <a:pt x="42915" y="154062"/>
                    <a:pt x="38087" y="136440"/>
                  </a:cubicBezTo>
                  <a:lnTo>
                    <a:pt x="15833" y="494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760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3"/>
          <p:cNvSpPr txBox="1">
            <a:spLocks noGrp="1"/>
          </p:cNvSpPr>
          <p:nvPr>
            <p:ph type="title"/>
          </p:nvPr>
        </p:nvSpPr>
        <p:spPr>
          <a:xfrm>
            <a:off x="965444" y="1274208"/>
            <a:ext cx="7180867" cy="1273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Find the departure time and date </a:t>
            </a:r>
            <a:r>
              <a:rPr lang="en-US" sz="1600" dirty="0" err="1"/>
              <a:t>ofticket</a:t>
            </a:r>
            <a:r>
              <a:rPr lang="en-US" sz="1600" dirty="0"/>
              <a:t> PNR = PNQ002.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select </a:t>
            </a:r>
            <a:r>
              <a:rPr lang="en-US" sz="1600" dirty="0" err="1"/>
              <a:t>depar_date</a:t>
            </a:r>
            <a:r>
              <a:rPr lang="en-US" sz="1600" dirty="0"/>
              <a:t>, </a:t>
            </a:r>
            <a:r>
              <a:rPr lang="en-US" sz="1600" dirty="0" err="1"/>
              <a:t>depar_time</a:t>
            </a:r>
            <a:r>
              <a:rPr lang="en-US" sz="1600" dirty="0"/>
              <a:t> from schedule where </a:t>
            </a:r>
            <a:r>
              <a:rPr lang="en-US" sz="1600" dirty="0" err="1"/>
              <a:t>schedule_id</a:t>
            </a:r>
            <a:r>
              <a:rPr lang="en-US" sz="1600" dirty="0"/>
              <a:t>=(select </a:t>
            </a:r>
            <a:r>
              <a:rPr lang="en-US" sz="1600" dirty="0" err="1"/>
              <a:t>schedule_id</a:t>
            </a:r>
            <a:r>
              <a:rPr lang="en-US" sz="1600" dirty="0"/>
              <a:t> from ticket where </a:t>
            </a:r>
            <a:r>
              <a:rPr lang="en-US" sz="1600" dirty="0" err="1"/>
              <a:t>ticket_PNR</a:t>
            </a:r>
            <a:r>
              <a:rPr lang="en-US" sz="1600" dirty="0"/>
              <a:t>='PNQ002');</a:t>
            </a:r>
          </a:p>
        </p:txBody>
      </p:sp>
      <p:sp>
        <p:nvSpPr>
          <p:cNvPr id="1045" name="Google Shape;1045;p53"/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QUERIES</a:t>
            </a:r>
            <a:endParaRPr i="1" dirty="0"/>
          </a:p>
        </p:txBody>
      </p:sp>
      <p:sp>
        <p:nvSpPr>
          <p:cNvPr id="1055" name="Google Shape;1055;p53"/>
          <p:cNvSpPr/>
          <p:nvPr/>
        </p:nvSpPr>
        <p:spPr>
          <a:xfrm flipH="1">
            <a:off x="195482" y="49728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409211-D57B-F36C-7B88-2CC856BEDEB4}"/>
              </a:ext>
            </a:extLst>
          </p:cNvPr>
          <p:cNvGrpSpPr/>
          <p:nvPr/>
        </p:nvGrpSpPr>
        <p:grpSpPr>
          <a:xfrm>
            <a:off x="195482" y="1269174"/>
            <a:ext cx="703200" cy="703200"/>
            <a:chOff x="4648213" y="1269174"/>
            <a:chExt cx="703200" cy="703200"/>
          </a:xfrm>
        </p:grpSpPr>
        <p:sp>
          <p:nvSpPr>
            <p:cNvPr id="1050" name="Google Shape;1050;p53"/>
            <p:cNvSpPr/>
            <p:nvPr/>
          </p:nvSpPr>
          <p:spPr>
            <a:xfrm>
              <a:off x="4648213" y="1269174"/>
              <a:ext cx="703200" cy="703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3"/>
            <p:cNvSpPr txBox="1"/>
            <p:nvPr/>
          </p:nvSpPr>
          <p:spPr>
            <a:xfrm>
              <a:off x="4714975" y="1382425"/>
              <a:ext cx="569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 dirty="0">
                  <a:solidFill>
                    <a:schemeClr val="dk1"/>
                  </a:solidFill>
                  <a:latin typeface="Archivo ExtraBold"/>
                  <a:ea typeface="Bebas Neue"/>
                  <a:cs typeface="Archivo ExtraBold"/>
                  <a:sym typeface="Archivo ExtraBold"/>
                </a:rPr>
                <a:t>1</a:t>
              </a:r>
              <a:endParaRPr sz="3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19" name="Picture 18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17B7FEEB-3324-5738-D05C-50F3A96BC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87" y="2794951"/>
            <a:ext cx="3938380" cy="15526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>
          <a:extLst>
            <a:ext uri="{FF2B5EF4-FFF2-40B4-BE49-F238E27FC236}">
              <a16:creationId xmlns:a16="http://schemas.microsoft.com/office/drawing/2014/main" id="{CDA7319E-1DC1-0A16-70DD-EA6FDBA6B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3">
            <a:extLst>
              <a:ext uri="{FF2B5EF4-FFF2-40B4-BE49-F238E27FC236}">
                <a16:creationId xmlns:a16="http://schemas.microsoft.com/office/drawing/2014/main" id="{40E9CE74-BA7E-E5AA-8873-711C4AA9D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444" y="1269174"/>
            <a:ext cx="7311864" cy="108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Show the passenger’s name along with the class in which they will travel.</a:t>
            </a:r>
            <a:br>
              <a:rPr lang="en-US" sz="1600" dirty="0"/>
            </a:br>
            <a:r>
              <a:rPr lang="en-US" sz="1600" dirty="0"/>
              <a:t>select </a:t>
            </a:r>
            <a:r>
              <a:rPr lang="en-US" sz="1600" dirty="0" err="1"/>
              <a:t>passenger.First_Name</a:t>
            </a:r>
            <a:r>
              <a:rPr lang="en-US" sz="1600" dirty="0"/>
              <a:t> as "Passenger Name", </a:t>
            </a:r>
            <a:r>
              <a:rPr lang="en-US" sz="1600" dirty="0" err="1"/>
              <a:t>ticket.class</a:t>
            </a:r>
            <a:r>
              <a:rPr lang="en-US" sz="1600" dirty="0"/>
              <a:t> as "Class" from ticket inner join passenger on </a:t>
            </a:r>
            <a:r>
              <a:rPr lang="en-US" sz="1600" dirty="0" err="1"/>
              <a:t>passenger.Ticket_PNR</a:t>
            </a:r>
            <a:r>
              <a:rPr lang="en-US" sz="1600" dirty="0"/>
              <a:t>=</a:t>
            </a:r>
            <a:r>
              <a:rPr lang="en-US" sz="1600" dirty="0" err="1"/>
              <a:t>ticket.ticket_PNR</a:t>
            </a:r>
            <a:r>
              <a:rPr lang="en-US" sz="1600" dirty="0"/>
              <a:t>;</a:t>
            </a:r>
          </a:p>
        </p:txBody>
      </p:sp>
      <p:sp>
        <p:nvSpPr>
          <p:cNvPr id="1045" name="Google Shape;1045;p53">
            <a:extLst>
              <a:ext uri="{FF2B5EF4-FFF2-40B4-BE49-F238E27FC236}">
                <a16:creationId xmlns:a16="http://schemas.microsoft.com/office/drawing/2014/main" id="{E1D5EA1E-C052-7EFF-4C34-5E3A9DA1DD35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QUERIES</a:t>
            </a:r>
            <a:endParaRPr i="1" dirty="0"/>
          </a:p>
        </p:txBody>
      </p:sp>
      <p:sp>
        <p:nvSpPr>
          <p:cNvPr id="1055" name="Google Shape;1055;p53">
            <a:extLst>
              <a:ext uri="{FF2B5EF4-FFF2-40B4-BE49-F238E27FC236}">
                <a16:creationId xmlns:a16="http://schemas.microsoft.com/office/drawing/2014/main" id="{B5415DB0-D00C-0D44-F3C0-BC63C747B7E1}"/>
              </a:ext>
            </a:extLst>
          </p:cNvPr>
          <p:cNvSpPr/>
          <p:nvPr/>
        </p:nvSpPr>
        <p:spPr>
          <a:xfrm flipH="1">
            <a:off x="195482" y="49728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D6E5E2-6FCB-54D7-845F-DE0D9A0B551B}"/>
              </a:ext>
            </a:extLst>
          </p:cNvPr>
          <p:cNvGrpSpPr/>
          <p:nvPr/>
        </p:nvGrpSpPr>
        <p:grpSpPr>
          <a:xfrm>
            <a:off x="195482" y="1269174"/>
            <a:ext cx="703200" cy="703200"/>
            <a:chOff x="4648213" y="1269174"/>
            <a:chExt cx="703200" cy="703200"/>
          </a:xfrm>
        </p:grpSpPr>
        <p:sp>
          <p:nvSpPr>
            <p:cNvPr id="1050" name="Google Shape;1050;p53">
              <a:extLst>
                <a:ext uri="{FF2B5EF4-FFF2-40B4-BE49-F238E27FC236}">
                  <a16:creationId xmlns:a16="http://schemas.microsoft.com/office/drawing/2014/main" id="{C9E1F9CD-04E0-9A51-18E9-3651E476007C}"/>
                </a:ext>
              </a:extLst>
            </p:cNvPr>
            <p:cNvSpPr/>
            <p:nvPr/>
          </p:nvSpPr>
          <p:spPr>
            <a:xfrm>
              <a:off x="4648213" y="1269174"/>
              <a:ext cx="703200" cy="703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3">
              <a:extLst>
                <a:ext uri="{FF2B5EF4-FFF2-40B4-BE49-F238E27FC236}">
                  <a16:creationId xmlns:a16="http://schemas.microsoft.com/office/drawing/2014/main" id="{162C5050-1859-7595-0034-F8C2122E01A8}"/>
                </a:ext>
              </a:extLst>
            </p:cNvPr>
            <p:cNvSpPr txBox="1"/>
            <p:nvPr/>
          </p:nvSpPr>
          <p:spPr>
            <a:xfrm>
              <a:off x="4714975" y="1382425"/>
              <a:ext cx="569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 dirty="0">
                  <a:solidFill>
                    <a:schemeClr val="dk1"/>
                  </a:solidFill>
                  <a:latin typeface="Archivo ExtraBold"/>
                  <a:ea typeface="Bebas Neue"/>
                  <a:cs typeface="Archivo ExtraBold"/>
                  <a:sym typeface="Archivo ExtraBold"/>
                </a:rPr>
                <a:t>2</a:t>
              </a:r>
              <a:endParaRPr sz="3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8F83219-B795-259A-9D48-9FC9942BA1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5" r="78717" b="8010"/>
          <a:stretch/>
        </p:blipFill>
        <p:spPr>
          <a:xfrm>
            <a:off x="2636547" y="2355218"/>
            <a:ext cx="2253506" cy="217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65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>
          <a:extLst>
            <a:ext uri="{FF2B5EF4-FFF2-40B4-BE49-F238E27FC236}">
              <a16:creationId xmlns:a16="http://schemas.microsoft.com/office/drawing/2014/main" id="{7C4B78DC-3968-3662-9827-EE2ACD034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3">
            <a:extLst>
              <a:ext uri="{FF2B5EF4-FFF2-40B4-BE49-F238E27FC236}">
                <a16:creationId xmlns:a16="http://schemas.microsoft.com/office/drawing/2014/main" id="{4CDBD1E8-B402-B011-D4BF-4D127AF1A2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444" y="1274209"/>
            <a:ext cx="7180867" cy="944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Find total number of passengers.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select count(P_ID) as "Number of Passengers" from passenger;</a:t>
            </a:r>
          </a:p>
        </p:txBody>
      </p:sp>
      <p:sp>
        <p:nvSpPr>
          <p:cNvPr id="1045" name="Google Shape;1045;p53">
            <a:extLst>
              <a:ext uri="{FF2B5EF4-FFF2-40B4-BE49-F238E27FC236}">
                <a16:creationId xmlns:a16="http://schemas.microsoft.com/office/drawing/2014/main" id="{BC63A5C5-1F1B-3DBA-8391-CD72887355B6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QUERIES</a:t>
            </a:r>
            <a:endParaRPr i="1" dirty="0"/>
          </a:p>
        </p:txBody>
      </p:sp>
      <p:sp>
        <p:nvSpPr>
          <p:cNvPr id="1055" name="Google Shape;1055;p53">
            <a:extLst>
              <a:ext uri="{FF2B5EF4-FFF2-40B4-BE49-F238E27FC236}">
                <a16:creationId xmlns:a16="http://schemas.microsoft.com/office/drawing/2014/main" id="{24815603-3AFE-216B-DEF8-7FD53CEB90C2}"/>
              </a:ext>
            </a:extLst>
          </p:cNvPr>
          <p:cNvSpPr/>
          <p:nvPr/>
        </p:nvSpPr>
        <p:spPr>
          <a:xfrm flipH="1">
            <a:off x="195482" y="49728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25D517-7552-B142-4BD4-2BA66B730C7D}"/>
              </a:ext>
            </a:extLst>
          </p:cNvPr>
          <p:cNvGrpSpPr/>
          <p:nvPr/>
        </p:nvGrpSpPr>
        <p:grpSpPr>
          <a:xfrm>
            <a:off x="195482" y="1269174"/>
            <a:ext cx="703200" cy="703200"/>
            <a:chOff x="4648213" y="1269174"/>
            <a:chExt cx="703200" cy="703200"/>
          </a:xfrm>
        </p:grpSpPr>
        <p:sp>
          <p:nvSpPr>
            <p:cNvPr id="1050" name="Google Shape;1050;p53">
              <a:extLst>
                <a:ext uri="{FF2B5EF4-FFF2-40B4-BE49-F238E27FC236}">
                  <a16:creationId xmlns:a16="http://schemas.microsoft.com/office/drawing/2014/main" id="{B4D7A75E-E599-EC52-75BC-9A01828616B3}"/>
                </a:ext>
              </a:extLst>
            </p:cNvPr>
            <p:cNvSpPr/>
            <p:nvPr/>
          </p:nvSpPr>
          <p:spPr>
            <a:xfrm>
              <a:off x="4648213" y="1269174"/>
              <a:ext cx="703200" cy="703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3">
              <a:extLst>
                <a:ext uri="{FF2B5EF4-FFF2-40B4-BE49-F238E27FC236}">
                  <a16:creationId xmlns:a16="http://schemas.microsoft.com/office/drawing/2014/main" id="{9D4EA308-B0C6-BBAF-E5BF-8414CB74D48A}"/>
                </a:ext>
              </a:extLst>
            </p:cNvPr>
            <p:cNvSpPr txBox="1"/>
            <p:nvPr/>
          </p:nvSpPr>
          <p:spPr>
            <a:xfrm>
              <a:off x="4714975" y="1382425"/>
              <a:ext cx="569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 dirty="0">
                  <a:solidFill>
                    <a:schemeClr val="dk1"/>
                  </a:solidFill>
                  <a:latin typeface="Archivo ExtraBold"/>
                  <a:ea typeface="Bebas Neue"/>
                  <a:cs typeface="Archivo ExtraBold"/>
                  <a:sym typeface="Archivo ExtraBold"/>
                </a:rPr>
                <a:t>3</a:t>
              </a:r>
              <a:endParaRPr sz="3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2" name="Picture 1" descr="A black screen with white text">
            <a:extLst>
              <a:ext uri="{FF2B5EF4-FFF2-40B4-BE49-F238E27FC236}">
                <a16:creationId xmlns:a16="http://schemas.microsoft.com/office/drawing/2014/main" id="{72C6F49C-0D7E-24D8-3DE8-BAB57D641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44" y="2655806"/>
            <a:ext cx="5731510" cy="1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4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>
          <a:extLst>
            <a:ext uri="{FF2B5EF4-FFF2-40B4-BE49-F238E27FC236}">
              <a16:creationId xmlns:a16="http://schemas.microsoft.com/office/drawing/2014/main" id="{C843CDDF-CD17-4515-4DF4-56BDE9696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3">
            <a:extLst>
              <a:ext uri="{FF2B5EF4-FFF2-40B4-BE49-F238E27FC236}">
                <a16:creationId xmlns:a16="http://schemas.microsoft.com/office/drawing/2014/main" id="{B56CF158-6145-9872-E81F-3A5CDD29C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444" y="1274208"/>
            <a:ext cx="7180867" cy="111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Find the flight number going to New York.</a:t>
            </a:r>
            <a:br>
              <a:rPr lang="en-US" sz="1600" dirty="0"/>
            </a:br>
            <a:r>
              <a:rPr lang="en-US" sz="1600" dirty="0"/>
              <a:t>select </a:t>
            </a:r>
            <a:r>
              <a:rPr lang="en-US" sz="1600" dirty="0" err="1"/>
              <a:t>flight_no</a:t>
            </a:r>
            <a:r>
              <a:rPr lang="en-US" sz="1600" dirty="0"/>
              <a:t> from flight where </a:t>
            </a:r>
            <a:r>
              <a:rPr lang="en-US" sz="1600" dirty="0" err="1"/>
              <a:t>schedule_id</a:t>
            </a:r>
            <a:r>
              <a:rPr lang="en-US" sz="1600" dirty="0"/>
              <a:t>=(select </a:t>
            </a:r>
            <a:r>
              <a:rPr lang="en-US" sz="1600" dirty="0" err="1"/>
              <a:t>schedule_id</a:t>
            </a:r>
            <a:r>
              <a:rPr lang="en-US" sz="1600" dirty="0"/>
              <a:t> from schedule where </a:t>
            </a:r>
            <a:r>
              <a:rPr lang="en-US" sz="1600" dirty="0" err="1"/>
              <a:t>Arri_location</a:t>
            </a:r>
            <a:r>
              <a:rPr lang="en-US" sz="1600" dirty="0"/>
              <a:t>='New York');</a:t>
            </a:r>
          </a:p>
        </p:txBody>
      </p:sp>
      <p:sp>
        <p:nvSpPr>
          <p:cNvPr id="1045" name="Google Shape;1045;p53">
            <a:extLst>
              <a:ext uri="{FF2B5EF4-FFF2-40B4-BE49-F238E27FC236}">
                <a16:creationId xmlns:a16="http://schemas.microsoft.com/office/drawing/2014/main" id="{79661AA6-35EC-33D0-7E6D-2DA5A2C425C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QUERIES</a:t>
            </a:r>
            <a:endParaRPr i="1" dirty="0"/>
          </a:p>
        </p:txBody>
      </p:sp>
      <p:sp>
        <p:nvSpPr>
          <p:cNvPr id="1055" name="Google Shape;1055;p53">
            <a:extLst>
              <a:ext uri="{FF2B5EF4-FFF2-40B4-BE49-F238E27FC236}">
                <a16:creationId xmlns:a16="http://schemas.microsoft.com/office/drawing/2014/main" id="{8DB0CF28-2060-45E2-929C-89B3ECACF3B6}"/>
              </a:ext>
            </a:extLst>
          </p:cNvPr>
          <p:cNvSpPr/>
          <p:nvPr/>
        </p:nvSpPr>
        <p:spPr>
          <a:xfrm flipH="1">
            <a:off x="195482" y="49728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79E5BF-28CF-773F-6E7C-DEEC83426876}"/>
              </a:ext>
            </a:extLst>
          </p:cNvPr>
          <p:cNvGrpSpPr/>
          <p:nvPr/>
        </p:nvGrpSpPr>
        <p:grpSpPr>
          <a:xfrm>
            <a:off x="195482" y="1269174"/>
            <a:ext cx="703200" cy="703200"/>
            <a:chOff x="4648213" y="1269174"/>
            <a:chExt cx="703200" cy="703200"/>
          </a:xfrm>
        </p:grpSpPr>
        <p:sp>
          <p:nvSpPr>
            <p:cNvPr id="1050" name="Google Shape;1050;p53">
              <a:extLst>
                <a:ext uri="{FF2B5EF4-FFF2-40B4-BE49-F238E27FC236}">
                  <a16:creationId xmlns:a16="http://schemas.microsoft.com/office/drawing/2014/main" id="{A7CAD39F-C6E3-E1E5-1165-1E3C8DEB4A7A}"/>
                </a:ext>
              </a:extLst>
            </p:cNvPr>
            <p:cNvSpPr/>
            <p:nvPr/>
          </p:nvSpPr>
          <p:spPr>
            <a:xfrm>
              <a:off x="4648213" y="1269174"/>
              <a:ext cx="703200" cy="703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3">
              <a:extLst>
                <a:ext uri="{FF2B5EF4-FFF2-40B4-BE49-F238E27FC236}">
                  <a16:creationId xmlns:a16="http://schemas.microsoft.com/office/drawing/2014/main" id="{252AD85B-40DE-8CB7-FE5D-85817021DBDA}"/>
                </a:ext>
              </a:extLst>
            </p:cNvPr>
            <p:cNvSpPr txBox="1"/>
            <p:nvPr/>
          </p:nvSpPr>
          <p:spPr>
            <a:xfrm>
              <a:off x="4714975" y="1382425"/>
              <a:ext cx="569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 dirty="0">
                  <a:solidFill>
                    <a:schemeClr val="dk1"/>
                  </a:solidFill>
                  <a:latin typeface="Archivo ExtraBold"/>
                  <a:ea typeface="Bebas Neue"/>
                  <a:cs typeface="Archivo ExtraBold"/>
                  <a:sym typeface="Archivo ExtraBold"/>
                </a:rPr>
                <a:t>4</a:t>
              </a:r>
              <a:endParaRPr sz="3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BBCA84D-3E42-89A2-850D-CF2E1A832F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44" y="2648542"/>
            <a:ext cx="6723467" cy="118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7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>
          <a:extLst>
            <a:ext uri="{FF2B5EF4-FFF2-40B4-BE49-F238E27FC236}">
              <a16:creationId xmlns:a16="http://schemas.microsoft.com/office/drawing/2014/main" id="{3B4B73A4-FD32-4FBC-FA43-4E73FC188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3">
            <a:extLst>
              <a:ext uri="{FF2B5EF4-FFF2-40B4-BE49-F238E27FC236}">
                <a16:creationId xmlns:a16="http://schemas.microsoft.com/office/drawing/2014/main" id="{D6083905-5EDE-E4BA-0C81-4C1189546E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444" y="1274208"/>
            <a:ext cx="7180867" cy="1117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Find the ticket PNR of Raghav.</a:t>
            </a:r>
            <a:br>
              <a:rPr lang="en-US" sz="1600" dirty="0"/>
            </a:br>
            <a:r>
              <a:rPr lang="en-US" sz="1600" dirty="0"/>
              <a:t>select </a:t>
            </a:r>
            <a:r>
              <a:rPr lang="en-US" sz="1600" dirty="0" err="1"/>
              <a:t>Ticket_pnr</a:t>
            </a:r>
            <a:r>
              <a:rPr lang="en-US" sz="1600" dirty="0"/>
              <a:t> from passenger where </a:t>
            </a:r>
            <a:r>
              <a:rPr lang="en-US" sz="1600" dirty="0" err="1"/>
              <a:t>first_name</a:t>
            </a:r>
            <a:r>
              <a:rPr lang="en-US" sz="1600" dirty="0"/>
              <a:t>='Rohit';</a:t>
            </a:r>
          </a:p>
        </p:txBody>
      </p:sp>
      <p:sp>
        <p:nvSpPr>
          <p:cNvPr id="1045" name="Google Shape;1045;p53">
            <a:extLst>
              <a:ext uri="{FF2B5EF4-FFF2-40B4-BE49-F238E27FC236}">
                <a16:creationId xmlns:a16="http://schemas.microsoft.com/office/drawing/2014/main" id="{70BB467F-56ED-D14D-9F09-91B4504BC6BA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QUERIES</a:t>
            </a:r>
            <a:endParaRPr i="1" dirty="0"/>
          </a:p>
        </p:txBody>
      </p:sp>
      <p:sp>
        <p:nvSpPr>
          <p:cNvPr id="1055" name="Google Shape;1055;p53">
            <a:extLst>
              <a:ext uri="{FF2B5EF4-FFF2-40B4-BE49-F238E27FC236}">
                <a16:creationId xmlns:a16="http://schemas.microsoft.com/office/drawing/2014/main" id="{8A7AD50D-629D-6FF3-110A-26F0514E5283}"/>
              </a:ext>
            </a:extLst>
          </p:cNvPr>
          <p:cNvSpPr/>
          <p:nvPr/>
        </p:nvSpPr>
        <p:spPr>
          <a:xfrm flipH="1">
            <a:off x="195482" y="497289"/>
            <a:ext cx="472174" cy="47684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61B3A1-EBC8-6200-2112-CB5672250931}"/>
              </a:ext>
            </a:extLst>
          </p:cNvPr>
          <p:cNvGrpSpPr/>
          <p:nvPr/>
        </p:nvGrpSpPr>
        <p:grpSpPr>
          <a:xfrm>
            <a:off x="195482" y="1269174"/>
            <a:ext cx="703200" cy="703200"/>
            <a:chOff x="4648213" y="1269174"/>
            <a:chExt cx="703200" cy="703200"/>
          </a:xfrm>
        </p:grpSpPr>
        <p:sp>
          <p:nvSpPr>
            <p:cNvPr id="1050" name="Google Shape;1050;p53">
              <a:extLst>
                <a:ext uri="{FF2B5EF4-FFF2-40B4-BE49-F238E27FC236}">
                  <a16:creationId xmlns:a16="http://schemas.microsoft.com/office/drawing/2014/main" id="{2386839F-EFA0-FB4D-9D0F-484B4A42F116}"/>
                </a:ext>
              </a:extLst>
            </p:cNvPr>
            <p:cNvSpPr/>
            <p:nvPr/>
          </p:nvSpPr>
          <p:spPr>
            <a:xfrm>
              <a:off x="4648213" y="1269174"/>
              <a:ext cx="703200" cy="703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3">
              <a:extLst>
                <a:ext uri="{FF2B5EF4-FFF2-40B4-BE49-F238E27FC236}">
                  <a16:creationId xmlns:a16="http://schemas.microsoft.com/office/drawing/2014/main" id="{904193FD-181B-7F92-E91D-BFB9486D431E}"/>
                </a:ext>
              </a:extLst>
            </p:cNvPr>
            <p:cNvSpPr txBox="1"/>
            <p:nvPr/>
          </p:nvSpPr>
          <p:spPr>
            <a:xfrm>
              <a:off x="4714975" y="1382425"/>
              <a:ext cx="5697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 dirty="0">
                  <a:solidFill>
                    <a:schemeClr val="dk1"/>
                  </a:solidFill>
                  <a:latin typeface="Archivo ExtraBold"/>
                  <a:ea typeface="Bebas Neue"/>
                  <a:cs typeface="Archivo ExtraBold"/>
                  <a:sym typeface="Archivo ExtraBold"/>
                </a:rPr>
                <a:t>5</a:t>
              </a:r>
              <a:endParaRPr sz="3500" dirty="0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2" name="Picture 1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3616D60-B4B8-F2ED-B7A8-8C5ABBE44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44" y="2648542"/>
            <a:ext cx="54483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43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7"/>
          <p:cNvSpPr txBox="1">
            <a:spLocks noGrp="1"/>
          </p:cNvSpPr>
          <p:nvPr>
            <p:ph type="title"/>
          </p:nvPr>
        </p:nvSpPr>
        <p:spPr>
          <a:xfrm>
            <a:off x="715446" y="704099"/>
            <a:ext cx="37032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i="1" dirty="0"/>
          </a:p>
        </p:txBody>
      </p:sp>
      <p:sp>
        <p:nvSpPr>
          <p:cNvPr id="1215" name="Google Shape;1215;p57"/>
          <p:cNvSpPr txBox="1">
            <a:spLocks noGrp="1"/>
          </p:cNvSpPr>
          <p:nvPr>
            <p:ph type="subTitle" idx="1"/>
          </p:nvPr>
        </p:nvSpPr>
        <p:spPr>
          <a:xfrm>
            <a:off x="715446" y="1298089"/>
            <a:ext cx="6401093" cy="2924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Airport Management database is collection and storing data related to Flight, Schedule &amp; passenger . The data stored in database with the ease of retrieval, update and analyze whenever needed. Since Airport database differs from other database which includes </a:t>
            </a:r>
            <a:r>
              <a:rPr lang="en-US" dirty="0" err="1"/>
              <a:t>timming,journey</a:t>
            </a:r>
            <a:r>
              <a:rPr lang="en-US" dirty="0"/>
              <a:t> ,</a:t>
            </a:r>
            <a:r>
              <a:rPr lang="en-US" dirty="0" err="1"/>
              <a:t>Ticket,etc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52"/>
          <p:cNvGrpSpPr/>
          <p:nvPr/>
        </p:nvGrpSpPr>
        <p:grpSpPr>
          <a:xfrm>
            <a:off x="668865" y="1169443"/>
            <a:ext cx="3731890" cy="3198365"/>
            <a:chOff x="577450" y="1580900"/>
            <a:chExt cx="3417795" cy="2929173"/>
          </a:xfrm>
        </p:grpSpPr>
        <p:sp>
          <p:nvSpPr>
            <p:cNvPr id="954" name="Google Shape;954;p52"/>
            <p:cNvSpPr/>
            <p:nvPr/>
          </p:nvSpPr>
          <p:spPr>
            <a:xfrm>
              <a:off x="577450" y="4296436"/>
              <a:ext cx="3417795" cy="213638"/>
            </a:xfrm>
            <a:custGeom>
              <a:avLst/>
              <a:gdLst/>
              <a:ahLst/>
              <a:cxnLst/>
              <a:rect l="l" t="t" r="r" b="b"/>
              <a:pathLst>
                <a:path w="100420" h="6277" extrusionOk="0">
                  <a:moveTo>
                    <a:pt x="0" y="1"/>
                  </a:moveTo>
                  <a:cubicBezTo>
                    <a:pt x="0" y="1"/>
                    <a:pt x="0" y="55"/>
                    <a:pt x="0" y="55"/>
                  </a:cubicBezTo>
                  <a:cubicBezTo>
                    <a:pt x="0" y="921"/>
                    <a:pt x="4870" y="1678"/>
                    <a:pt x="11308" y="1786"/>
                  </a:cubicBezTo>
                  <a:cubicBezTo>
                    <a:pt x="11200" y="1894"/>
                    <a:pt x="11146" y="2003"/>
                    <a:pt x="11146" y="2111"/>
                  </a:cubicBezTo>
                  <a:cubicBezTo>
                    <a:pt x="11146" y="3085"/>
                    <a:pt x="14446" y="3896"/>
                    <a:pt x="19640" y="4492"/>
                  </a:cubicBezTo>
                  <a:cubicBezTo>
                    <a:pt x="19640" y="5465"/>
                    <a:pt x="25862" y="6277"/>
                    <a:pt x="33491" y="6277"/>
                  </a:cubicBezTo>
                  <a:cubicBezTo>
                    <a:pt x="40363" y="6277"/>
                    <a:pt x="46044" y="5628"/>
                    <a:pt x="47180" y="4816"/>
                  </a:cubicBezTo>
                  <a:cubicBezTo>
                    <a:pt x="48370" y="4708"/>
                    <a:pt x="49506" y="4600"/>
                    <a:pt x="50588" y="4492"/>
                  </a:cubicBezTo>
                  <a:cubicBezTo>
                    <a:pt x="54051" y="4762"/>
                    <a:pt x="58109" y="4924"/>
                    <a:pt x="62383" y="4924"/>
                  </a:cubicBezTo>
                  <a:cubicBezTo>
                    <a:pt x="75747" y="4924"/>
                    <a:pt x="86568" y="3572"/>
                    <a:pt x="86568" y="1840"/>
                  </a:cubicBezTo>
                  <a:cubicBezTo>
                    <a:pt x="94197" y="1840"/>
                    <a:pt x="100419" y="1029"/>
                    <a:pt x="100419" y="55"/>
                  </a:cubicBezTo>
                  <a:lnTo>
                    <a:pt x="100419" y="1"/>
                  </a:lnTo>
                  <a:close/>
                </a:path>
              </a:pathLst>
            </a:custGeom>
            <a:solidFill>
              <a:srgbClr val="161519">
                <a:alpha val="2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2"/>
            <p:cNvSpPr/>
            <p:nvPr/>
          </p:nvSpPr>
          <p:spPr>
            <a:xfrm>
              <a:off x="3103959" y="3055273"/>
              <a:ext cx="35022" cy="1125197"/>
            </a:xfrm>
            <a:custGeom>
              <a:avLst/>
              <a:gdLst/>
              <a:ahLst/>
              <a:cxnLst/>
              <a:rect l="l" t="t" r="r" b="b"/>
              <a:pathLst>
                <a:path w="1029" h="33060" extrusionOk="0">
                  <a:moveTo>
                    <a:pt x="812" y="1"/>
                  </a:moveTo>
                  <a:lnTo>
                    <a:pt x="0" y="55"/>
                  </a:lnTo>
                  <a:lnTo>
                    <a:pt x="163" y="33059"/>
                  </a:lnTo>
                  <a:lnTo>
                    <a:pt x="1028" y="33005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2"/>
            <p:cNvSpPr/>
            <p:nvPr/>
          </p:nvSpPr>
          <p:spPr>
            <a:xfrm>
              <a:off x="3075993" y="3037268"/>
              <a:ext cx="82909" cy="70214"/>
            </a:xfrm>
            <a:custGeom>
              <a:avLst/>
              <a:gdLst/>
              <a:ahLst/>
              <a:cxnLst/>
              <a:rect l="l" t="t" r="r" b="b"/>
              <a:pathLst>
                <a:path w="2436" h="2063" extrusionOk="0">
                  <a:moveTo>
                    <a:pt x="1179" y="1"/>
                  </a:moveTo>
                  <a:cubicBezTo>
                    <a:pt x="742" y="1"/>
                    <a:pt x="351" y="300"/>
                    <a:pt x="217" y="746"/>
                  </a:cubicBezTo>
                  <a:cubicBezTo>
                    <a:pt x="0" y="1439"/>
                    <a:pt x="546" y="2062"/>
                    <a:pt x="1188" y="2062"/>
                  </a:cubicBezTo>
                  <a:cubicBezTo>
                    <a:pt x="1349" y="2062"/>
                    <a:pt x="1515" y="2023"/>
                    <a:pt x="1678" y="1937"/>
                  </a:cubicBezTo>
                  <a:cubicBezTo>
                    <a:pt x="2435" y="1504"/>
                    <a:pt x="2327" y="313"/>
                    <a:pt x="1461" y="43"/>
                  </a:cubicBezTo>
                  <a:cubicBezTo>
                    <a:pt x="1366" y="14"/>
                    <a:pt x="1272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2"/>
            <p:cNvSpPr/>
            <p:nvPr/>
          </p:nvSpPr>
          <p:spPr>
            <a:xfrm>
              <a:off x="3103959" y="3580096"/>
              <a:ext cx="348076" cy="732944"/>
            </a:xfrm>
            <a:custGeom>
              <a:avLst/>
              <a:gdLst/>
              <a:ahLst/>
              <a:cxnLst/>
              <a:rect l="l" t="t" r="r" b="b"/>
              <a:pathLst>
                <a:path w="10227" h="21535" extrusionOk="0">
                  <a:moveTo>
                    <a:pt x="8387" y="1"/>
                  </a:moveTo>
                  <a:lnTo>
                    <a:pt x="1623" y="55"/>
                  </a:lnTo>
                  <a:cubicBezTo>
                    <a:pt x="704" y="55"/>
                    <a:pt x="0" y="812"/>
                    <a:pt x="0" y="1732"/>
                  </a:cubicBezTo>
                  <a:lnTo>
                    <a:pt x="163" y="19912"/>
                  </a:lnTo>
                  <a:cubicBezTo>
                    <a:pt x="163" y="20831"/>
                    <a:pt x="920" y="21535"/>
                    <a:pt x="1840" y="21535"/>
                  </a:cubicBezTo>
                  <a:lnTo>
                    <a:pt x="8603" y="21481"/>
                  </a:lnTo>
                  <a:cubicBezTo>
                    <a:pt x="9523" y="21481"/>
                    <a:pt x="10226" y="20723"/>
                    <a:pt x="10226" y="19803"/>
                  </a:cubicBezTo>
                  <a:lnTo>
                    <a:pt x="10064" y="1624"/>
                  </a:lnTo>
                  <a:cubicBezTo>
                    <a:pt x="10064" y="704"/>
                    <a:pt x="9306" y="1"/>
                    <a:pt x="8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2"/>
            <p:cNvSpPr/>
            <p:nvPr/>
          </p:nvSpPr>
          <p:spPr>
            <a:xfrm>
              <a:off x="3157360" y="4263285"/>
              <a:ext cx="112350" cy="97646"/>
            </a:xfrm>
            <a:custGeom>
              <a:avLst/>
              <a:gdLst/>
              <a:ahLst/>
              <a:cxnLst/>
              <a:rect l="l" t="t" r="r" b="b"/>
              <a:pathLst>
                <a:path w="3301" h="2869" extrusionOk="0">
                  <a:moveTo>
                    <a:pt x="1407" y="1"/>
                  </a:moveTo>
                  <a:cubicBezTo>
                    <a:pt x="596" y="55"/>
                    <a:pt x="0" y="650"/>
                    <a:pt x="0" y="1462"/>
                  </a:cubicBezTo>
                  <a:cubicBezTo>
                    <a:pt x="0" y="2300"/>
                    <a:pt x="713" y="2869"/>
                    <a:pt x="1443" y="2869"/>
                  </a:cubicBezTo>
                  <a:cubicBezTo>
                    <a:pt x="1796" y="2869"/>
                    <a:pt x="2153" y="2736"/>
                    <a:pt x="2435" y="2436"/>
                  </a:cubicBezTo>
                  <a:cubicBezTo>
                    <a:pt x="3301" y="1516"/>
                    <a:pt x="2652" y="1"/>
                    <a:pt x="1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2"/>
            <p:cNvSpPr/>
            <p:nvPr/>
          </p:nvSpPr>
          <p:spPr>
            <a:xfrm>
              <a:off x="3177611" y="4283570"/>
              <a:ext cx="66334" cy="56634"/>
            </a:xfrm>
            <a:custGeom>
              <a:avLst/>
              <a:gdLst/>
              <a:ahLst/>
              <a:cxnLst/>
              <a:rect l="l" t="t" r="r" b="b"/>
              <a:pathLst>
                <a:path w="1949" h="1664" extrusionOk="0">
                  <a:moveTo>
                    <a:pt x="812" y="0"/>
                  </a:moveTo>
                  <a:cubicBezTo>
                    <a:pt x="379" y="0"/>
                    <a:pt x="1" y="379"/>
                    <a:pt x="1" y="866"/>
                  </a:cubicBezTo>
                  <a:cubicBezTo>
                    <a:pt x="1" y="1338"/>
                    <a:pt x="414" y="1663"/>
                    <a:pt x="834" y="1663"/>
                  </a:cubicBezTo>
                  <a:cubicBezTo>
                    <a:pt x="1040" y="1663"/>
                    <a:pt x="1247" y="1585"/>
                    <a:pt x="1407" y="1407"/>
                  </a:cubicBezTo>
                  <a:cubicBezTo>
                    <a:pt x="1948" y="920"/>
                    <a:pt x="1570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2"/>
            <p:cNvSpPr/>
            <p:nvPr/>
          </p:nvSpPr>
          <p:spPr>
            <a:xfrm>
              <a:off x="3332301" y="3843427"/>
              <a:ext cx="66334" cy="399809"/>
            </a:xfrm>
            <a:custGeom>
              <a:avLst/>
              <a:gdLst/>
              <a:ahLst/>
              <a:cxnLst/>
              <a:rect l="l" t="t" r="r" b="b"/>
              <a:pathLst>
                <a:path w="1949" h="11747" extrusionOk="0">
                  <a:moveTo>
                    <a:pt x="920" y="1"/>
                  </a:moveTo>
                  <a:cubicBezTo>
                    <a:pt x="379" y="1"/>
                    <a:pt x="0" y="434"/>
                    <a:pt x="0" y="975"/>
                  </a:cubicBezTo>
                  <a:lnTo>
                    <a:pt x="109" y="10822"/>
                  </a:lnTo>
                  <a:cubicBezTo>
                    <a:pt x="58" y="11332"/>
                    <a:pt x="440" y="11746"/>
                    <a:pt x="937" y="11746"/>
                  </a:cubicBezTo>
                  <a:cubicBezTo>
                    <a:pt x="967" y="11746"/>
                    <a:pt x="998" y="11745"/>
                    <a:pt x="1028" y="11742"/>
                  </a:cubicBezTo>
                  <a:cubicBezTo>
                    <a:pt x="1569" y="11742"/>
                    <a:pt x="1948" y="11363"/>
                    <a:pt x="1948" y="10822"/>
                  </a:cubicBezTo>
                  <a:lnTo>
                    <a:pt x="1894" y="921"/>
                  </a:lnTo>
                  <a:cubicBezTo>
                    <a:pt x="1894" y="434"/>
                    <a:pt x="1461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2"/>
            <p:cNvSpPr/>
            <p:nvPr/>
          </p:nvSpPr>
          <p:spPr>
            <a:xfrm>
              <a:off x="2323155" y="2847181"/>
              <a:ext cx="692442" cy="1412452"/>
            </a:xfrm>
            <a:custGeom>
              <a:avLst/>
              <a:gdLst/>
              <a:ahLst/>
              <a:cxnLst/>
              <a:rect l="l" t="t" r="r" b="b"/>
              <a:pathLst>
                <a:path w="20345" h="41500" extrusionOk="0">
                  <a:moveTo>
                    <a:pt x="3139" y="1"/>
                  </a:moveTo>
                  <a:lnTo>
                    <a:pt x="1" y="41500"/>
                  </a:lnTo>
                  <a:lnTo>
                    <a:pt x="2165" y="41500"/>
                  </a:lnTo>
                  <a:lnTo>
                    <a:pt x="8874" y="7143"/>
                  </a:lnTo>
                  <a:cubicBezTo>
                    <a:pt x="9036" y="6548"/>
                    <a:pt x="9523" y="6115"/>
                    <a:pt x="10173" y="6115"/>
                  </a:cubicBezTo>
                  <a:cubicBezTo>
                    <a:pt x="10768" y="6115"/>
                    <a:pt x="11309" y="6548"/>
                    <a:pt x="11417" y="7143"/>
                  </a:cubicBezTo>
                  <a:lnTo>
                    <a:pt x="18126" y="41500"/>
                  </a:lnTo>
                  <a:lnTo>
                    <a:pt x="20344" y="41500"/>
                  </a:lnTo>
                  <a:lnTo>
                    <a:pt x="171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2128847" y="2032548"/>
              <a:ext cx="476082" cy="531661"/>
            </a:xfrm>
            <a:custGeom>
              <a:avLst/>
              <a:gdLst/>
              <a:ahLst/>
              <a:cxnLst/>
              <a:rect l="l" t="t" r="r" b="b"/>
              <a:pathLst>
                <a:path w="13988" h="15621" extrusionOk="0">
                  <a:moveTo>
                    <a:pt x="9465" y="1"/>
                  </a:moveTo>
                  <a:cubicBezTo>
                    <a:pt x="6983" y="1"/>
                    <a:pt x="0" y="11109"/>
                    <a:pt x="353" y="14035"/>
                  </a:cubicBezTo>
                  <a:cubicBezTo>
                    <a:pt x="500" y="15248"/>
                    <a:pt x="1698" y="15620"/>
                    <a:pt x="3112" y="15620"/>
                  </a:cubicBezTo>
                  <a:cubicBezTo>
                    <a:pt x="5356" y="15620"/>
                    <a:pt x="8144" y="14684"/>
                    <a:pt x="8144" y="14684"/>
                  </a:cubicBezTo>
                  <a:cubicBezTo>
                    <a:pt x="8144" y="14684"/>
                    <a:pt x="7062" y="12952"/>
                    <a:pt x="7549" y="12033"/>
                  </a:cubicBezTo>
                  <a:lnTo>
                    <a:pt x="5602" y="11654"/>
                  </a:lnTo>
                  <a:cubicBezTo>
                    <a:pt x="5602" y="11654"/>
                    <a:pt x="13988" y="4079"/>
                    <a:pt x="9930" y="184"/>
                  </a:cubicBezTo>
                  <a:cubicBezTo>
                    <a:pt x="9802" y="59"/>
                    <a:pt x="9645" y="1"/>
                    <a:pt x="9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2"/>
            <p:cNvSpPr/>
            <p:nvPr/>
          </p:nvSpPr>
          <p:spPr>
            <a:xfrm>
              <a:off x="2350791" y="1972475"/>
              <a:ext cx="650069" cy="944709"/>
            </a:xfrm>
            <a:custGeom>
              <a:avLst/>
              <a:gdLst/>
              <a:ahLst/>
              <a:cxnLst/>
              <a:rect l="l" t="t" r="r" b="b"/>
              <a:pathLst>
                <a:path w="19100" h="27757" extrusionOk="0">
                  <a:moveTo>
                    <a:pt x="7413" y="1"/>
                  </a:moveTo>
                  <a:cubicBezTo>
                    <a:pt x="7413" y="1"/>
                    <a:pt x="1299" y="3031"/>
                    <a:pt x="650" y="4221"/>
                  </a:cubicBezTo>
                  <a:cubicBezTo>
                    <a:pt x="0" y="5465"/>
                    <a:pt x="1569" y="15259"/>
                    <a:pt x="2327" y="17802"/>
                  </a:cubicBezTo>
                  <a:lnTo>
                    <a:pt x="2327" y="18992"/>
                  </a:lnTo>
                  <a:cubicBezTo>
                    <a:pt x="1894" y="21372"/>
                    <a:pt x="1678" y="23753"/>
                    <a:pt x="1569" y="26188"/>
                  </a:cubicBezTo>
                  <a:cubicBezTo>
                    <a:pt x="1569" y="26188"/>
                    <a:pt x="2760" y="27757"/>
                    <a:pt x="9523" y="27757"/>
                  </a:cubicBezTo>
                  <a:cubicBezTo>
                    <a:pt x="16340" y="27757"/>
                    <a:pt x="17530" y="26188"/>
                    <a:pt x="17530" y="26188"/>
                  </a:cubicBezTo>
                  <a:cubicBezTo>
                    <a:pt x="17422" y="23753"/>
                    <a:pt x="17152" y="21372"/>
                    <a:pt x="16773" y="18992"/>
                  </a:cubicBezTo>
                  <a:lnTo>
                    <a:pt x="16719" y="17802"/>
                  </a:lnTo>
                  <a:cubicBezTo>
                    <a:pt x="17530" y="15259"/>
                    <a:pt x="19099" y="5465"/>
                    <a:pt x="18450" y="4221"/>
                  </a:cubicBezTo>
                  <a:cubicBezTo>
                    <a:pt x="17801" y="3031"/>
                    <a:pt x="11687" y="1"/>
                    <a:pt x="11687" y="1"/>
                  </a:cubicBezTo>
                  <a:lnTo>
                    <a:pt x="9523" y="271"/>
                  </a:lnTo>
                  <a:lnTo>
                    <a:pt x="74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2"/>
            <p:cNvSpPr/>
            <p:nvPr/>
          </p:nvSpPr>
          <p:spPr>
            <a:xfrm>
              <a:off x="2595709" y="1861997"/>
              <a:ext cx="158399" cy="135119"/>
            </a:xfrm>
            <a:custGeom>
              <a:avLst/>
              <a:gdLst/>
              <a:ahLst/>
              <a:cxnLst/>
              <a:rect l="l" t="t" r="r" b="b"/>
              <a:pathLst>
                <a:path w="4654" h="3970" extrusionOk="0">
                  <a:moveTo>
                    <a:pt x="0" y="1"/>
                  </a:moveTo>
                  <a:lnTo>
                    <a:pt x="0" y="3734"/>
                  </a:lnTo>
                  <a:cubicBezTo>
                    <a:pt x="579" y="3899"/>
                    <a:pt x="1189" y="3970"/>
                    <a:pt x="1783" y="3970"/>
                  </a:cubicBezTo>
                  <a:cubicBezTo>
                    <a:pt x="1966" y="3970"/>
                    <a:pt x="2148" y="3963"/>
                    <a:pt x="2327" y="3950"/>
                  </a:cubicBezTo>
                  <a:cubicBezTo>
                    <a:pt x="2518" y="3963"/>
                    <a:pt x="2707" y="3970"/>
                    <a:pt x="2893" y="3970"/>
                  </a:cubicBezTo>
                  <a:cubicBezTo>
                    <a:pt x="3496" y="3970"/>
                    <a:pt x="4075" y="3899"/>
                    <a:pt x="4653" y="3734"/>
                  </a:cubicBezTo>
                  <a:lnTo>
                    <a:pt x="4653" y="1"/>
                  </a:ln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2"/>
            <p:cNvSpPr/>
            <p:nvPr/>
          </p:nvSpPr>
          <p:spPr>
            <a:xfrm>
              <a:off x="2519947" y="1637330"/>
              <a:ext cx="309991" cy="324149"/>
            </a:xfrm>
            <a:custGeom>
              <a:avLst/>
              <a:gdLst/>
              <a:ahLst/>
              <a:cxnLst/>
              <a:rect l="l" t="t" r="r" b="b"/>
              <a:pathLst>
                <a:path w="9108" h="9524" extrusionOk="0">
                  <a:moveTo>
                    <a:pt x="4553" y="1"/>
                  </a:moveTo>
                  <a:cubicBezTo>
                    <a:pt x="2118" y="1"/>
                    <a:pt x="1090" y="488"/>
                    <a:pt x="1415" y="4654"/>
                  </a:cubicBezTo>
                  <a:cubicBezTo>
                    <a:pt x="1415" y="4654"/>
                    <a:pt x="1150" y="4365"/>
                    <a:pt x="846" y="4365"/>
                  </a:cubicBezTo>
                  <a:cubicBezTo>
                    <a:pt x="693" y="4365"/>
                    <a:pt x="531" y="4437"/>
                    <a:pt x="387" y="4654"/>
                  </a:cubicBezTo>
                  <a:cubicBezTo>
                    <a:pt x="0" y="5282"/>
                    <a:pt x="821" y="6211"/>
                    <a:pt x="1348" y="6211"/>
                  </a:cubicBezTo>
                  <a:cubicBezTo>
                    <a:pt x="1412" y="6211"/>
                    <a:pt x="1471" y="6198"/>
                    <a:pt x="1523" y="6169"/>
                  </a:cubicBezTo>
                  <a:cubicBezTo>
                    <a:pt x="1523" y="6169"/>
                    <a:pt x="1902" y="8874"/>
                    <a:pt x="4553" y="9523"/>
                  </a:cubicBezTo>
                  <a:cubicBezTo>
                    <a:pt x="7204" y="8928"/>
                    <a:pt x="7583" y="6169"/>
                    <a:pt x="7583" y="6169"/>
                  </a:cubicBezTo>
                  <a:cubicBezTo>
                    <a:pt x="7633" y="6197"/>
                    <a:pt x="7690" y="6210"/>
                    <a:pt x="7750" y="6210"/>
                  </a:cubicBezTo>
                  <a:cubicBezTo>
                    <a:pt x="8277" y="6210"/>
                    <a:pt x="9107" y="5236"/>
                    <a:pt x="8719" y="4654"/>
                  </a:cubicBezTo>
                  <a:cubicBezTo>
                    <a:pt x="8575" y="4437"/>
                    <a:pt x="8412" y="4365"/>
                    <a:pt x="8260" y="4365"/>
                  </a:cubicBezTo>
                  <a:cubicBezTo>
                    <a:pt x="7955" y="4365"/>
                    <a:pt x="7691" y="4654"/>
                    <a:pt x="7691" y="4654"/>
                  </a:cubicBezTo>
                  <a:cubicBezTo>
                    <a:pt x="8016" y="488"/>
                    <a:pt x="7042" y="1"/>
                    <a:pt x="4553" y="1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>
              <a:off x="2533084" y="1580900"/>
              <a:ext cx="309412" cy="400830"/>
            </a:xfrm>
            <a:custGeom>
              <a:avLst/>
              <a:gdLst/>
              <a:ahLst/>
              <a:cxnLst/>
              <a:rect l="l" t="t" r="r" b="b"/>
              <a:pathLst>
                <a:path w="9091" h="11777" extrusionOk="0">
                  <a:moveTo>
                    <a:pt x="3594" y="1"/>
                  </a:moveTo>
                  <a:cubicBezTo>
                    <a:pt x="2773" y="1"/>
                    <a:pt x="1903" y="311"/>
                    <a:pt x="1353" y="1388"/>
                  </a:cubicBezTo>
                  <a:cubicBezTo>
                    <a:pt x="1353" y="1388"/>
                    <a:pt x="1351" y="1388"/>
                    <a:pt x="1346" y="1388"/>
                  </a:cubicBezTo>
                  <a:cubicBezTo>
                    <a:pt x="1241" y="1388"/>
                    <a:pt x="69" y="1437"/>
                    <a:pt x="379" y="3661"/>
                  </a:cubicBezTo>
                  <a:cubicBezTo>
                    <a:pt x="434" y="4364"/>
                    <a:pt x="1" y="11776"/>
                    <a:pt x="4005" y="11776"/>
                  </a:cubicBezTo>
                  <a:cubicBezTo>
                    <a:pt x="8008" y="11776"/>
                    <a:pt x="8008" y="5067"/>
                    <a:pt x="8171" y="3552"/>
                  </a:cubicBezTo>
                  <a:cubicBezTo>
                    <a:pt x="8171" y="3552"/>
                    <a:pt x="9090" y="2362"/>
                    <a:pt x="8603" y="1334"/>
                  </a:cubicBezTo>
                  <a:cubicBezTo>
                    <a:pt x="8509" y="1019"/>
                    <a:pt x="8212" y="851"/>
                    <a:pt x="7906" y="851"/>
                  </a:cubicBezTo>
                  <a:cubicBezTo>
                    <a:pt x="7687" y="851"/>
                    <a:pt x="7463" y="937"/>
                    <a:pt x="7305" y="1118"/>
                  </a:cubicBezTo>
                  <a:cubicBezTo>
                    <a:pt x="7305" y="1118"/>
                    <a:pt x="7521" y="144"/>
                    <a:pt x="6656" y="144"/>
                  </a:cubicBezTo>
                  <a:cubicBezTo>
                    <a:pt x="5790" y="144"/>
                    <a:pt x="5736" y="577"/>
                    <a:pt x="5736" y="577"/>
                  </a:cubicBezTo>
                  <a:cubicBezTo>
                    <a:pt x="5736" y="577"/>
                    <a:pt x="4711" y="1"/>
                    <a:pt x="3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>
              <a:off x="2323155" y="1998274"/>
              <a:ext cx="230213" cy="580093"/>
            </a:xfrm>
            <a:custGeom>
              <a:avLst/>
              <a:gdLst/>
              <a:ahLst/>
              <a:cxnLst/>
              <a:rect l="l" t="t" r="r" b="b"/>
              <a:pathLst>
                <a:path w="6764" h="17044" extrusionOk="0">
                  <a:moveTo>
                    <a:pt x="6764" y="0"/>
                  </a:moveTo>
                  <a:cubicBezTo>
                    <a:pt x="6764" y="0"/>
                    <a:pt x="3950" y="0"/>
                    <a:pt x="3085" y="1623"/>
                  </a:cubicBezTo>
                  <a:cubicBezTo>
                    <a:pt x="2273" y="3084"/>
                    <a:pt x="1" y="7034"/>
                    <a:pt x="3139" y="17044"/>
                  </a:cubicBezTo>
                  <a:cubicBezTo>
                    <a:pt x="3139" y="17044"/>
                    <a:pt x="4816" y="10389"/>
                    <a:pt x="4762" y="7142"/>
                  </a:cubicBezTo>
                  <a:cubicBezTo>
                    <a:pt x="4708" y="3896"/>
                    <a:pt x="6764" y="0"/>
                    <a:pt x="67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>
              <a:off x="2365529" y="2398358"/>
              <a:ext cx="156561" cy="124772"/>
            </a:xfrm>
            <a:custGeom>
              <a:avLst/>
              <a:gdLst/>
              <a:ahLst/>
              <a:cxnLst/>
              <a:rect l="l" t="t" r="r" b="b"/>
              <a:pathLst>
                <a:path w="4600" h="3666" extrusionOk="0">
                  <a:moveTo>
                    <a:pt x="2186" y="0"/>
                  </a:moveTo>
                  <a:cubicBezTo>
                    <a:pt x="1146" y="0"/>
                    <a:pt x="595" y="1285"/>
                    <a:pt x="595" y="1285"/>
                  </a:cubicBezTo>
                  <a:cubicBezTo>
                    <a:pt x="0" y="1988"/>
                    <a:pt x="974" y="3503"/>
                    <a:pt x="974" y="3503"/>
                  </a:cubicBezTo>
                  <a:cubicBezTo>
                    <a:pt x="974" y="3503"/>
                    <a:pt x="1094" y="3551"/>
                    <a:pt x="1207" y="3551"/>
                  </a:cubicBezTo>
                  <a:cubicBezTo>
                    <a:pt x="1263" y="3551"/>
                    <a:pt x="1317" y="3539"/>
                    <a:pt x="1353" y="3503"/>
                  </a:cubicBezTo>
                  <a:cubicBezTo>
                    <a:pt x="1486" y="3370"/>
                    <a:pt x="1614" y="3322"/>
                    <a:pt x="1731" y="3322"/>
                  </a:cubicBezTo>
                  <a:cubicBezTo>
                    <a:pt x="2044" y="3322"/>
                    <a:pt x="2273" y="3665"/>
                    <a:pt x="2273" y="3665"/>
                  </a:cubicBezTo>
                  <a:cubicBezTo>
                    <a:pt x="4599" y="1934"/>
                    <a:pt x="2922" y="203"/>
                    <a:pt x="2922" y="203"/>
                  </a:cubicBezTo>
                  <a:cubicBezTo>
                    <a:pt x="2654" y="59"/>
                    <a:pt x="2409" y="0"/>
                    <a:pt x="2186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>
              <a:off x="2746690" y="2032548"/>
              <a:ext cx="474278" cy="531661"/>
            </a:xfrm>
            <a:custGeom>
              <a:avLst/>
              <a:gdLst/>
              <a:ahLst/>
              <a:cxnLst/>
              <a:rect l="l" t="t" r="r" b="b"/>
              <a:pathLst>
                <a:path w="13935" h="15621" extrusionOk="0">
                  <a:moveTo>
                    <a:pt x="4513" y="1"/>
                  </a:moveTo>
                  <a:cubicBezTo>
                    <a:pt x="4336" y="1"/>
                    <a:pt x="4183" y="59"/>
                    <a:pt x="4059" y="184"/>
                  </a:cubicBezTo>
                  <a:cubicBezTo>
                    <a:pt x="1" y="4079"/>
                    <a:pt x="8333" y="11654"/>
                    <a:pt x="8333" y="11654"/>
                  </a:cubicBezTo>
                  <a:lnTo>
                    <a:pt x="6439" y="12033"/>
                  </a:lnTo>
                  <a:cubicBezTo>
                    <a:pt x="6872" y="12952"/>
                    <a:pt x="5790" y="14684"/>
                    <a:pt x="5790" y="14684"/>
                  </a:cubicBezTo>
                  <a:cubicBezTo>
                    <a:pt x="5790" y="14684"/>
                    <a:pt x="8579" y="15620"/>
                    <a:pt x="10822" y="15620"/>
                  </a:cubicBezTo>
                  <a:cubicBezTo>
                    <a:pt x="12237" y="15620"/>
                    <a:pt x="13435" y="15248"/>
                    <a:pt x="13581" y="14035"/>
                  </a:cubicBezTo>
                  <a:cubicBezTo>
                    <a:pt x="13934" y="11109"/>
                    <a:pt x="6951" y="1"/>
                    <a:pt x="4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>
              <a:off x="2798253" y="1998274"/>
              <a:ext cx="230213" cy="580093"/>
            </a:xfrm>
            <a:custGeom>
              <a:avLst/>
              <a:gdLst/>
              <a:ahLst/>
              <a:cxnLst/>
              <a:rect l="l" t="t" r="r" b="b"/>
              <a:pathLst>
                <a:path w="6764" h="17044" extrusionOk="0">
                  <a:moveTo>
                    <a:pt x="1" y="0"/>
                  </a:moveTo>
                  <a:cubicBezTo>
                    <a:pt x="1" y="0"/>
                    <a:pt x="2003" y="3896"/>
                    <a:pt x="2003" y="7142"/>
                  </a:cubicBezTo>
                  <a:cubicBezTo>
                    <a:pt x="1949" y="10389"/>
                    <a:pt x="3626" y="17044"/>
                    <a:pt x="3626" y="17044"/>
                  </a:cubicBezTo>
                  <a:cubicBezTo>
                    <a:pt x="6764" y="7034"/>
                    <a:pt x="4492" y="3084"/>
                    <a:pt x="3680" y="1623"/>
                  </a:cubicBezTo>
                  <a:cubicBezTo>
                    <a:pt x="2814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2"/>
            <p:cNvSpPr/>
            <p:nvPr/>
          </p:nvSpPr>
          <p:spPr>
            <a:xfrm>
              <a:off x="2827728" y="2398358"/>
              <a:ext cx="158399" cy="124772"/>
            </a:xfrm>
            <a:custGeom>
              <a:avLst/>
              <a:gdLst/>
              <a:ahLst/>
              <a:cxnLst/>
              <a:rect l="l" t="t" r="r" b="b"/>
              <a:pathLst>
                <a:path w="4654" h="3666" extrusionOk="0">
                  <a:moveTo>
                    <a:pt x="2418" y="0"/>
                  </a:moveTo>
                  <a:cubicBezTo>
                    <a:pt x="2192" y="0"/>
                    <a:pt x="1945" y="59"/>
                    <a:pt x="1678" y="203"/>
                  </a:cubicBezTo>
                  <a:cubicBezTo>
                    <a:pt x="1678" y="203"/>
                    <a:pt x="1" y="1934"/>
                    <a:pt x="2381" y="3665"/>
                  </a:cubicBezTo>
                  <a:cubicBezTo>
                    <a:pt x="2381" y="3665"/>
                    <a:pt x="2581" y="3322"/>
                    <a:pt x="2899" y="3322"/>
                  </a:cubicBezTo>
                  <a:cubicBezTo>
                    <a:pt x="3018" y="3322"/>
                    <a:pt x="3153" y="3370"/>
                    <a:pt x="3301" y="3503"/>
                  </a:cubicBezTo>
                  <a:cubicBezTo>
                    <a:pt x="3337" y="3539"/>
                    <a:pt x="3391" y="3551"/>
                    <a:pt x="3447" y="3551"/>
                  </a:cubicBezTo>
                  <a:cubicBezTo>
                    <a:pt x="3559" y="3551"/>
                    <a:pt x="3680" y="3503"/>
                    <a:pt x="3680" y="3503"/>
                  </a:cubicBezTo>
                  <a:cubicBezTo>
                    <a:pt x="3680" y="3503"/>
                    <a:pt x="4654" y="1988"/>
                    <a:pt x="4058" y="1285"/>
                  </a:cubicBezTo>
                  <a:cubicBezTo>
                    <a:pt x="4058" y="1285"/>
                    <a:pt x="3471" y="0"/>
                    <a:pt x="2418" y="0"/>
                  </a:cubicBezTo>
                  <a:close/>
                </a:path>
              </a:pathLst>
            </a:custGeom>
            <a:solidFill>
              <a:srgbClr val="D4A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2"/>
            <p:cNvSpPr/>
            <p:nvPr/>
          </p:nvSpPr>
          <p:spPr>
            <a:xfrm>
              <a:off x="2429957" y="2578337"/>
              <a:ext cx="489866" cy="40536"/>
            </a:xfrm>
            <a:custGeom>
              <a:avLst/>
              <a:gdLst/>
              <a:ahLst/>
              <a:cxnLst/>
              <a:rect l="l" t="t" r="r" b="b"/>
              <a:pathLst>
                <a:path w="14393" h="1191" extrusionOk="0">
                  <a:moveTo>
                    <a:pt x="1" y="1"/>
                  </a:moveTo>
                  <a:lnTo>
                    <a:pt x="1" y="1191"/>
                  </a:lnTo>
                  <a:lnTo>
                    <a:pt x="14393" y="1191"/>
                  </a:lnTo>
                  <a:lnTo>
                    <a:pt x="14393" y="1"/>
                  </a:lnTo>
                  <a:close/>
                </a:path>
              </a:pathLst>
            </a:custGeom>
            <a:solidFill>
              <a:srgbClr val="F65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2"/>
            <p:cNvSpPr/>
            <p:nvPr/>
          </p:nvSpPr>
          <p:spPr>
            <a:xfrm>
              <a:off x="2632536" y="2570985"/>
              <a:ext cx="71848" cy="55273"/>
            </a:xfrm>
            <a:custGeom>
              <a:avLst/>
              <a:gdLst/>
              <a:ahLst/>
              <a:cxnLst/>
              <a:rect l="l" t="t" r="r" b="b"/>
              <a:pathLst>
                <a:path w="2111" h="1624" extrusionOk="0">
                  <a:moveTo>
                    <a:pt x="0" y="0"/>
                  </a:moveTo>
                  <a:lnTo>
                    <a:pt x="0" y="1623"/>
                  </a:lnTo>
                  <a:lnTo>
                    <a:pt x="2111" y="1623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37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2"/>
            <p:cNvSpPr/>
            <p:nvPr/>
          </p:nvSpPr>
          <p:spPr>
            <a:xfrm>
              <a:off x="2179526" y="4259610"/>
              <a:ext cx="208124" cy="73686"/>
            </a:xfrm>
            <a:custGeom>
              <a:avLst/>
              <a:gdLst/>
              <a:ahLst/>
              <a:cxnLst/>
              <a:rect l="l" t="t" r="r" b="b"/>
              <a:pathLst>
                <a:path w="6115" h="2165" extrusionOk="0">
                  <a:moveTo>
                    <a:pt x="4437" y="1"/>
                  </a:moveTo>
                  <a:lnTo>
                    <a:pt x="4221" y="704"/>
                  </a:lnTo>
                  <a:lnTo>
                    <a:pt x="1" y="2165"/>
                  </a:lnTo>
                  <a:lnTo>
                    <a:pt x="6114" y="2165"/>
                  </a:lnTo>
                  <a:lnTo>
                    <a:pt x="6114" y="1"/>
                  </a:lnTo>
                  <a:close/>
                </a:path>
              </a:pathLst>
            </a:custGeom>
            <a:solidFill>
              <a:srgbClr val="151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2"/>
            <p:cNvSpPr/>
            <p:nvPr/>
          </p:nvSpPr>
          <p:spPr>
            <a:xfrm>
              <a:off x="2949268" y="4259610"/>
              <a:ext cx="178650" cy="73686"/>
            </a:xfrm>
            <a:custGeom>
              <a:avLst/>
              <a:gdLst/>
              <a:ahLst/>
              <a:cxnLst/>
              <a:rect l="l" t="t" r="r" b="b"/>
              <a:pathLst>
                <a:path w="5249" h="2165" extrusionOk="0">
                  <a:moveTo>
                    <a:pt x="0" y="1"/>
                  </a:moveTo>
                  <a:lnTo>
                    <a:pt x="0" y="2165"/>
                  </a:lnTo>
                  <a:lnTo>
                    <a:pt x="4924" y="2165"/>
                  </a:lnTo>
                  <a:cubicBezTo>
                    <a:pt x="5195" y="2165"/>
                    <a:pt x="5249" y="1840"/>
                    <a:pt x="5032" y="1786"/>
                  </a:cubicBezTo>
                  <a:lnTo>
                    <a:pt x="1948" y="704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2"/>
            <p:cNvSpPr/>
            <p:nvPr/>
          </p:nvSpPr>
          <p:spPr>
            <a:xfrm>
              <a:off x="2372880" y="2042452"/>
              <a:ext cx="605891" cy="721916"/>
            </a:xfrm>
            <a:custGeom>
              <a:avLst/>
              <a:gdLst/>
              <a:ahLst/>
              <a:cxnLst/>
              <a:rect l="l" t="t" r="r" b="b"/>
              <a:pathLst>
                <a:path w="17802" h="21211" extrusionOk="0">
                  <a:moveTo>
                    <a:pt x="2219" y="1"/>
                  </a:moveTo>
                  <a:cubicBezTo>
                    <a:pt x="974" y="1"/>
                    <a:pt x="1" y="1029"/>
                    <a:pt x="1" y="2273"/>
                  </a:cubicBezTo>
                  <a:lnTo>
                    <a:pt x="1" y="18938"/>
                  </a:lnTo>
                  <a:cubicBezTo>
                    <a:pt x="1" y="20236"/>
                    <a:pt x="974" y="21210"/>
                    <a:pt x="2219" y="21210"/>
                  </a:cubicBezTo>
                  <a:lnTo>
                    <a:pt x="15529" y="21210"/>
                  </a:lnTo>
                  <a:cubicBezTo>
                    <a:pt x="16773" y="21210"/>
                    <a:pt x="17801" y="20236"/>
                    <a:pt x="17801" y="18938"/>
                  </a:cubicBezTo>
                  <a:lnTo>
                    <a:pt x="17801" y="2273"/>
                  </a:lnTo>
                  <a:cubicBezTo>
                    <a:pt x="17801" y="1029"/>
                    <a:pt x="16773" y="1"/>
                    <a:pt x="15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2"/>
            <p:cNvSpPr/>
            <p:nvPr/>
          </p:nvSpPr>
          <p:spPr>
            <a:xfrm>
              <a:off x="2372880" y="2042452"/>
              <a:ext cx="605891" cy="265201"/>
            </a:xfrm>
            <a:custGeom>
              <a:avLst/>
              <a:gdLst/>
              <a:ahLst/>
              <a:cxnLst/>
              <a:rect l="l" t="t" r="r" b="b"/>
              <a:pathLst>
                <a:path w="17802" h="7792" extrusionOk="0">
                  <a:moveTo>
                    <a:pt x="2273" y="1"/>
                  </a:moveTo>
                  <a:cubicBezTo>
                    <a:pt x="974" y="1"/>
                    <a:pt x="1" y="1029"/>
                    <a:pt x="1" y="2273"/>
                  </a:cubicBezTo>
                  <a:lnTo>
                    <a:pt x="1" y="3626"/>
                  </a:lnTo>
                  <a:cubicBezTo>
                    <a:pt x="1" y="3626"/>
                    <a:pt x="1461" y="7792"/>
                    <a:pt x="8874" y="7792"/>
                  </a:cubicBezTo>
                  <a:cubicBezTo>
                    <a:pt x="16286" y="7792"/>
                    <a:pt x="17801" y="3626"/>
                    <a:pt x="17801" y="3626"/>
                  </a:cubicBezTo>
                  <a:lnTo>
                    <a:pt x="17801" y="2273"/>
                  </a:lnTo>
                  <a:cubicBezTo>
                    <a:pt x="17801" y="1029"/>
                    <a:pt x="16773" y="1"/>
                    <a:pt x="15529" y="1"/>
                  </a:cubicBezTo>
                  <a:close/>
                </a:path>
              </a:pathLst>
            </a:custGeom>
            <a:solidFill>
              <a:srgbClr val="161519">
                <a:alpha val="17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2"/>
            <p:cNvSpPr/>
            <p:nvPr/>
          </p:nvSpPr>
          <p:spPr>
            <a:xfrm>
              <a:off x="2453918" y="2392334"/>
              <a:ext cx="456716" cy="305736"/>
            </a:xfrm>
            <a:custGeom>
              <a:avLst/>
              <a:gdLst/>
              <a:ahLst/>
              <a:cxnLst/>
              <a:rect l="l" t="t" r="r" b="b"/>
              <a:pathLst>
                <a:path w="13419" h="8983" extrusionOk="0">
                  <a:moveTo>
                    <a:pt x="920" y="1"/>
                  </a:moveTo>
                  <a:cubicBezTo>
                    <a:pt x="433" y="1"/>
                    <a:pt x="0" y="434"/>
                    <a:pt x="0" y="975"/>
                  </a:cubicBezTo>
                  <a:lnTo>
                    <a:pt x="0" y="8008"/>
                  </a:lnTo>
                  <a:cubicBezTo>
                    <a:pt x="0" y="8550"/>
                    <a:pt x="433" y="8982"/>
                    <a:pt x="920" y="8982"/>
                  </a:cubicBezTo>
                  <a:lnTo>
                    <a:pt x="12498" y="8982"/>
                  </a:lnTo>
                  <a:cubicBezTo>
                    <a:pt x="12985" y="8982"/>
                    <a:pt x="13418" y="8550"/>
                    <a:pt x="13418" y="8008"/>
                  </a:cubicBezTo>
                  <a:lnTo>
                    <a:pt x="13418" y="975"/>
                  </a:lnTo>
                  <a:cubicBezTo>
                    <a:pt x="13418" y="434"/>
                    <a:pt x="12985" y="1"/>
                    <a:pt x="12498" y="1"/>
                  </a:cubicBezTo>
                  <a:close/>
                </a:path>
              </a:pathLst>
            </a:custGeom>
            <a:solidFill>
              <a:srgbClr val="161519">
                <a:alpha val="17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2"/>
            <p:cNvSpPr/>
            <p:nvPr/>
          </p:nvSpPr>
          <p:spPr>
            <a:xfrm>
              <a:off x="2453918" y="2513874"/>
              <a:ext cx="456716" cy="16609"/>
            </a:xfrm>
            <a:custGeom>
              <a:avLst/>
              <a:gdLst/>
              <a:ahLst/>
              <a:cxnLst/>
              <a:rect l="l" t="t" r="r" b="b"/>
              <a:pathLst>
                <a:path w="13419" h="488" extrusionOk="0">
                  <a:moveTo>
                    <a:pt x="0" y="1"/>
                  </a:moveTo>
                  <a:lnTo>
                    <a:pt x="0" y="488"/>
                  </a:lnTo>
                  <a:lnTo>
                    <a:pt x="13418" y="488"/>
                  </a:lnTo>
                  <a:lnTo>
                    <a:pt x="13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2"/>
            <p:cNvSpPr/>
            <p:nvPr/>
          </p:nvSpPr>
          <p:spPr>
            <a:xfrm>
              <a:off x="2849817" y="2530449"/>
              <a:ext cx="44246" cy="75558"/>
            </a:xfrm>
            <a:custGeom>
              <a:avLst/>
              <a:gdLst/>
              <a:ahLst/>
              <a:cxnLst/>
              <a:rect l="l" t="t" r="r" b="b"/>
              <a:pathLst>
                <a:path w="1300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1299" y="2219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2"/>
            <p:cNvSpPr/>
            <p:nvPr/>
          </p:nvSpPr>
          <p:spPr>
            <a:xfrm>
              <a:off x="2652787" y="2256091"/>
              <a:ext cx="46083" cy="103126"/>
            </a:xfrm>
            <a:custGeom>
              <a:avLst/>
              <a:gdLst/>
              <a:ahLst/>
              <a:cxnLst/>
              <a:rect l="l" t="t" r="r" b="b"/>
              <a:pathLst>
                <a:path w="1354" h="3030" extrusionOk="0">
                  <a:moveTo>
                    <a:pt x="1" y="0"/>
                  </a:moveTo>
                  <a:lnTo>
                    <a:pt x="1" y="3030"/>
                  </a:lnTo>
                  <a:lnTo>
                    <a:pt x="1353" y="30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2"/>
            <p:cNvSpPr/>
            <p:nvPr/>
          </p:nvSpPr>
          <p:spPr>
            <a:xfrm>
              <a:off x="2638049" y="2289207"/>
              <a:ext cx="73686" cy="38732"/>
            </a:xfrm>
            <a:custGeom>
              <a:avLst/>
              <a:gdLst/>
              <a:ahLst/>
              <a:cxnLst/>
              <a:rect l="l" t="t" r="r" b="b"/>
              <a:pathLst>
                <a:path w="2165" h="1138" extrusionOk="0">
                  <a:moveTo>
                    <a:pt x="1" y="1"/>
                  </a:moveTo>
                  <a:lnTo>
                    <a:pt x="1" y="1137"/>
                  </a:lnTo>
                  <a:lnTo>
                    <a:pt x="2165" y="1137"/>
                  </a:lnTo>
                  <a:lnTo>
                    <a:pt x="21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2"/>
            <p:cNvSpPr/>
            <p:nvPr/>
          </p:nvSpPr>
          <p:spPr>
            <a:xfrm>
              <a:off x="1380309" y="2762501"/>
              <a:ext cx="131715" cy="113711"/>
            </a:xfrm>
            <a:custGeom>
              <a:avLst/>
              <a:gdLst/>
              <a:ahLst/>
              <a:cxnLst/>
              <a:rect l="l" t="t" r="r" b="b"/>
              <a:pathLst>
                <a:path w="3870" h="3341" extrusionOk="0">
                  <a:moveTo>
                    <a:pt x="1029" y="0"/>
                  </a:moveTo>
                  <a:lnTo>
                    <a:pt x="1" y="1353"/>
                  </a:lnTo>
                  <a:cubicBezTo>
                    <a:pt x="1306" y="2845"/>
                    <a:pt x="2207" y="3340"/>
                    <a:pt x="2780" y="3340"/>
                  </a:cubicBezTo>
                  <a:cubicBezTo>
                    <a:pt x="3869" y="3340"/>
                    <a:pt x="3775" y="1549"/>
                    <a:pt x="3031" y="1407"/>
                  </a:cubicBezTo>
                  <a:cubicBezTo>
                    <a:pt x="1895" y="1244"/>
                    <a:pt x="1895" y="866"/>
                    <a:pt x="1895" y="866"/>
                  </a:cubicBezTo>
                  <a:lnTo>
                    <a:pt x="2273" y="325"/>
                  </a:lnTo>
                  <a:cubicBezTo>
                    <a:pt x="1895" y="108"/>
                    <a:pt x="1462" y="0"/>
                    <a:pt x="1029" y="0"/>
                  </a:cubicBez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2"/>
            <p:cNvSpPr/>
            <p:nvPr/>
          </p:nvSpPr>
          <p:spPr>
            <a:xfrm>
              <a:off x="1765895" y="2762501"/>
              <a:ext cx="130082" cy="113711"/>
            </a:xfrm>
            <a:custGeom>
              <a:avLst/>
              <a:gdLst/>
              <a:ahLst/>
              <a:cxnLst/>
              <a:rect l="l" t="t" r="r" b="b"/>
              <a:pathLst>
                <a:path w="3822" h="3341" extrusionOk="0">
                  <a:moveTo>
                    <a:pt x="2847" y="0"/>
                  </a:moveTo>
                  <a:cubicBezTo>
                    <a:pt x="2415" y="0"/>
                    <a:pt x="1982" y="54"/>
                    <a:pt x="1657" y="325"/>
                  </a:cubicBezTo>
                  <a:lnTo>
                    <a:pt x="1928" y="920"/>
                  </a:lnTo>
                  <a:cubicBezTo>
                    <a:pt x="1928" y="920"/>
                    <a:pt x="1928" y="1244"/>
                    <a:pt x="791" y="1407"/>
                  </a:cubicBezTo>
                  <a:cubicBezTo>
                    <a:pt x="82" y="1549"/>
                    <a:pt x="1" y="3340"/>
                    <a:pt x="1079" y="3340"/>
                  </a:cubicBezTo>
                  <a:cubicBezTo>
                    <a:pt x="1646" y="3340"/>
                    <a:pt x="2535" y="2845"/>
                    <a:pt x="3821" y="1353"/>
                  </a:cubicBezTo>
                  <a:lnTo>
                    <a:pt x="2847" y="0"/>
                  </a:ln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2"/>
            <p:cNvSpPr/>
            <p:nvPr/>
          </p:nvSpPr>
          <p:spPr>
            <a:xfrm>
              <a:off x="1737577" y="2163992"/>
              <a:ext cx="390415" cy="651940"/>
            </a:xfrm>
            <a:custGeom>
              <a:avLst/>
              <a:gdLst/>
              <a:ahLst/>
              <a:cxnLst/>
              <a:rect l="l" t="t" r="r" b="b"/>
              <a:pathLst>
                <a:path w="11471" h="19155" extrusionOk="0">
                  <a:moveTo>
                    <a:pt x="0" y="1"/>
                  </a:moveTo>
                  <a:lnTo>
                    <a:pt x="3679" y="7143"/>
                  </a:lnTo>
                  <a:lnTo>
                    <a:pt x="7575" y="10930"/>
                  </a:lnTo>
                  <a:lnTo>
                    <a:pt x="3625" y="17585"/>
                  </a:lnTo>
                  <a:lnTo>
                    <a:pt x="4816" y="19154"/>
                  </a:lnTo>
                  <a:cubicBezTo>
                    <a:pt x="4816" y="19154"/>
                    <a:pt x="11471" y="11255"/>
                    <a:pt x="11471" y="10118"/>
                  </a:cubicBezTo>
                  <a:cubicBezTo>
                    <a:pt x="11471" y="9036"/>
                    <a:pt x="4653" y="2327"/>
                    <a:pt x="4653" y="2327"/>
                  </a:cubicBezTo>
                  <a:cubicBezTo>
                    <a:pt x="4653" y="2327"/>
                    <a:pt x="4221" y="157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2"/>
            <p:cNvSpPr/>
            <p:nvPr/>
          </p:nvSpPr>
          <p:spPr>
            <a:xfrm>
              <a:off x="1280892" y="2701715"/>
              <a:ext cx="583768" cy="1511903"/>
            </a:xfrm>
            <a:custGeom>
              <a:avLst/>
              <a:gdLst/>
              <a:ahLst/>
              <a:cxnLst/>
              <a:rect l="l" t="t" r="r" b="b"/>
              <a:pathLst>
                <a:path w="17152" h="44422" extrusionOk="0">
                  <a:moveTo>
                    <a:pt x="6655" y="1"/>
                  </a:moveTo>
                  <a:cubicBezTo>
                    <a:pt x="6655" y="1"/>
                    <a:pt x="2976" y="4545"/>
                    <a:pt x="3192" y="7684"/>
                  </a:cubicBezTo>
                  <a:cubicBezTo>
                    <a:pt x="3355" y="10822"/>
                    <a:pt x="0" y="44421"/>
                    <a:pt x="0" y="44421"/>
                  </a:cubicBezTo>
                  <a:lnTo>
                    <a:pt x="2381" y="44421"/>
                  </a:lnTo>
                  <a:lnTo>
                    <a:pt x="10010" y="12553"/>
                  </a:lnTo>
                  <a:cubicBezTo>
                    <a:pt x="10059" y="12404"/>
                    <a:pt x="10189" y="12335"/>
                    <a:pt x="10314" y="12335"/>
                  </a:cubicBezTo>
                  <a:cubicBezTo>
                    <a:pt x="10462" y="12335"/>
                    <a:pt x="10605" y="12431"/>
                    <a:pt x="10605" y="12607"/>
                  </a:cubicBezTo>
                  <a:lnTo>
                    <a:pt x="10280" y="44421"/>
                  </a:lnTo>
                  <a:lnTo>
                    <a:pt x="12985" y="44421"/>
                  </a:lnTo>
                  <a:cubicBezTo>
                    <a:pt x="12985" y="44421"/>
                    <a:pt x="17152" y="11146"/>
                    <a:pt x="17152" y="8008"/>
                  </a:cubicBezTo>
                  <a:cubicBezTo>
                    <a:pt x="17097" y="5195"/>
                    <a:pt x="16286" y="2435"/>
                    <a:pt x="14825" y="1"/>
                  </a:cubicBezTo>
                  <a:cubicBezTo>
                    <a:pt x="14825" y="1"/>
                    <a:pt x="12180" y="457"/>
                    <a:pt x="9759" y="457"/>
                  </a:cubicBezTo>
                  <a:cubicBezTo>
                    <a:pt x="8549" y="457"/>
                    <a:pt x="7395" y="343"/>
                    <a:pt x="6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2"/>
            <p:cNvSpPr/>
            <p:nvPr/>
          </p:nvSpPr>
          <p:spPr>
            <a:xfrm>
              <a:off x="1507397" y="2624386"/>
              <a:ext cx="279938" cy="106836"/>
            </a:xfrm>
            <a:custGeom>
              <a:avLst/>
              <a:gdLst/>
              <a:ahLst/>
              <a:cxnLst/>
              <a:rect l="l" t="t" r="r" b="b"/>
              <a:pathLst>
                <a:path w="8225" h="3139" extrusionOk="0">
                  <a:moveTo>
                    <a:pt x="4112" y="0"/>
                  </a:moveTo>
                  <a:lnTo>
                    <a:pt x="0" y="325"/>
                  </a:lnTo>
                  <a:lnTo>
                    <a:pt x="0" y="2273"/>
                  </a:lnTo>
                  <a:cubicBezTo>
                    <a:pt x="0" y="2273"/>
                    <a:pt x="271" y="3138"/>
                    <a:pt x="4112" y="3138"/>
                  </a:cubicBezTo>
                  <a:cubicBezTo>
                    <a:pt x="7954" y="3138"/>
                    <a:pt x="8224" y="2273"/>
                    <a:pt x="8224" y="2273"/>
                  </a:cubicBezTo>
                  <a:lnTo>
                    <a:pt x="8224" y="325"/>
                  </a:lnTo>
                  <a:lnTo>
                    <a:pt x="4112" y="0"/>
                  </a:lnTo>
                  <a:close/>
                </a:path>
              </a:pathLst>
            </a:custGeom>
            <a:solidFill>
              <a:srgbClr val="F6D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2"/>
            <p:cNvSpPr/>
            <p:nvPr/>
          </p:nvSpPr>
          <p:spPr>
            <a:xfrm>
              <a:off x="1380309" y="2147417"/>
              <a:ext cx="513826" cy="832394"/>
            </a:xfrm>
            <a:custGeom>
              <a:avLst/>
              <a:gdLst/>
              <a:ahLst/>
              <a:cxnLst/>
              <a:rect l="l" t="t" r="r" b="b"/>
              <a:pathLst>
                <a:path w="15097" h="24457" extrusionOk="0">
                  <a:moveTo>
                    <a:pt x="6277" y="1"/>
                  </a:moveTo>
                  <a:cubicBezTo>
                    <a:pt x="6277" y="1"/>
                    <a:pt x="2382" y="1516"/>
                    <a:pt x="2003" y="2760"/>
                  </a:cubicBezTo>
                  <a:cubicBezTo>
                    <a:pt x="1624" y="4005"/>
                    <a:pt x="596" y="8333"/>
                    <a:pt x="2814" y="9902"/>
                  </a:cubicBezTo>
                  <a:cubicBezTo>
                    <a:pt x="2814" y="9902"/>
                    <a:pt x="271" y="20723"/>
                    <a:pt x="1" y="22942"/>
                  </a:cubicBezTo>
                  <a:cubicBezTo>
                    <a:pt x="1" y="22942"/>
                    <a:pt x="4113" y="24456"/>
                    <a:pt x="7305" y="24456"/>
                  </a:cubicBezTo>
                  <a:cubicBezTo>
                    <a:pt x="10551" y="24456"/>
                    <a:pt x="14663" y="22942"/>
                    <a:pt x="14663" y="22942"/>
                  </a:cubicBezTo>
                  <a:cubicBezTo>
                    <a:pt x="14393" y="20723"/>
                    <a:pt x="12878" y="9902"/>
                    <a:pt x="12878" y="9902"/>
                  </a:cubicBezTo>
                  <a:cubicBezTo>
                    <a:pt x="15096" y="8333"/>
                    <a:pt x="14068" y="4005"/>
                    <a:pt x="13690" y="2760"/>
                  </a:cubicBezTo>
                  <a:cubicBezTo>
                    <a:pt x="13311" y="1516"/>
                    <a:pt x="9415" y="1"/>
                    <a:pt x="9415" y="1"/>
                  </a:cubicBezTo>
                  <a:lnTo>
                    <a:pt x="7846" y="325"/>
                  </a:lnTo>
                  <a:lnTo>
                    <a:pt x="6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2"/>
            <p:cNvSpPr/>
            <p:nvPr/>
          </p:nvSpPr>
          <p:spPr>
            <a:xfrm>
              <a:off x="1166703" y="2163992"/>
              <a:ext cx="390450" cy="650068"/>
            </a:xfrm>
            <a:custGeom>
              <a:avLst/>
              <a:gdLst/>
              <a:ahLst/>
              <a:cxnLst/>
              <a:rect l="l" t="t" r="r" b="b"/>
              <a:pathLst>
                <a:path w="11472" h="19100" extrusionOk="0">
                  <a:moveTo>
                    <a:pt x="11471" y="1"/>
                  </a:moveTo>
                  <a:cubicBezTo>
                    <a:pt x="7251" y="1570"/>
                    <a:pt x="6818" y="2327"/>
                    <a:pt x="6818" y="2327"/>
                  </a:cubicBezTo>
                  <a:cubicBezTo>
                    <a:pt x="6818" y="2327"/>
                    <a:pt x="1" y="9036"/>
                    <a:pt x="1" y="10118"/>
                  </a:cubicBezTo>
                  <a:cubicBezTo>
                    <a:pt x="1" y="11255"/>
                    <a:pt x="6223" y="19100"/>
                    <a:pt x="6223" y="19100"/>
                  </a:cubicBezTo>
                  <a:lnTo>
                    <a:pt x="7359" y="17477"/>
                  </a:lnTo>
                  <a:lnTo>
                    <a:pt x="3896" y="10930"/>
                  </a:lnTo>
                  <a:lnTo>
                    <a:pt x="7792" y="7143"/>
                  </a:lnTo>
                  <a:lnTo>
                    <a:pt x="11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1394297" y="2157933"/>
              <a:ext cx="175723" cy="249170"/>
            </a:xfrm>
            <a:custGeom>
              <a:avLst/>
              <a:gdLst/>
              <a:ahLst/>
              <a:cxnLst/>
              <a:rect l="l" t="t" r="r" b="b"/>
              <a:pathLst>
                <a:path w="5163" h="7321" extrusionOk="0">
                  <a:moveTo>
                    <a:pt x="4844" y="1"/>
                  </a:moveTo>
                  <a:cubicBezTo>
                    <a:pt x="3711" y="1"/>
                    <a:pt x="0" y="510"/>
                    <a:pt x="1105" y="7321"/>
                  </a:cubicBezTo>
                  <a:cubicBezTo>
                    <a:pt x="1159" y="4345"/>
                    <a:pt x="2674" y="1586"/>
                    <a:pt x="5163" y="16"/>
                  </a:cubicBezTo>
                  <a:cubicBezTo>
                    <a:pt x="5163" y="16"/>
                    <a:pt x="5043" y="1"/>
                    <a:pt x="48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1724678" y="2157933"/>
              <a:ext cx="175723" cy="249170"/>
            </a:xfrm>
            <a:custGeom>
              <a:avLst/>
              <a:gdLst/>
              <a:ahLst/>
              <a:cxnLst/>
              <a:rect l="l" t="t" r="r" b="b"/>
              <a:pathLst>
                <a:path w="5163" h="7321" extrusionOk="0">
                  <a:moveTo>
                    <a:pt x="319" y="1"/>
                  </a:moveTo>
                  <a:cubicBezTo>
                    <a:pt x="120" y="1"/>
                    <a:pt x="1" y="16"/>
                    <a:pt x="1" y="16"/>
                  </a:cubicBezTo>
                  <a:cubicBezTo>
                    <a:pt x="2489" y="1586"/>
                    <a:pt x="4004" y="4345"/>
                    <a:pt x="4058" y="7321"/>
                  </a:cubicBezTo>
                  <a:cubicBezTo>
                    <a:pt x="5163" y="510"/>
                    <a:pt x="1453" y="1"/>
                    <a:pt x="3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1113302" y="4213594"/>
              <a:ext cx="241274" cy="112350"/>
            </a:xfrm>
            <a:custGeom>
              <a:avLst/>
              <a:gdLst/>
              <a:ahLst/>
              <a:cxnLst/>
              <a:rect l="l" t="t" r="r" b="b"/>
              <a:pathLst>
                <a:path w="7089" h="3301" extrusionOk="0">
                  <a:moveTo>
                    <a:pt x="5141" y="0"/>
                  </a:moveTo>
                  <a:lnTo>
                    <a:pt x="4924" y="866"/>
                  </a:lnTo>
                  <a:lnTo>
                    <a:pt x="217" y="2922"/>
                  </a:lnTo>
                  <a:cubicBezTo>
                    <a:pt x="1" y="2976"/>
                    <a:pt x="55" y="3300"/>
                    <a:pt x="271" y="3300"/>
                  </a:cubicBezTo>
                  <a:lnTo>
                    <a:pt x="6656" y="3300"/>
                  </a:lnTo>
                  <a:lnTo>
                    <a:pt x="70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1643640" y="4213594"/>
              <a:ext cx="211834" cy="112350"/>
            </a:xfrm>
            <a:custGeom>
              <a:avLst/>
              <a:gdLst/>
              <a:ahLst/>
              <a:cxnLst/>
              <a:rect l="l" t="t" r="r" b="b"/>
              <a:pathLst>
                <a:path w="6224" h="3301" extrusionOk="0">
                  <a:moveTo>
                    <a:pt x="1" y="0"/>
                  </a:moveTo>
                  <a:lnTo>
                    <a:pt x="1" y="3300"/>
                  </a:lnTo>
                  <a:lnTo>
                    <a:pt x="6223" y="3300"/>
                  </a:lnTo>
                  <a:lnTo>
                    <a:pt x="2111" y="1028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2B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1338513" y="1790183"/>
              <a:ext cx="509572" cy="328165"/>
            </a:xfrm>
            <a:custGeom>
              <a:avLst/>
              <a:gdLst/>
              <a:ahLst/>
              <a:cxnLst/>
              <a:rect l="l" t="t" r="r" b="b"/>
              <a:pathLst>
                <a:path w="14972" h="9642" extrusionOk="0">
                  <a:moveTo>
                    <a:pt x="9074" y="0"/>
                  </a:moveTo>
                  <a:cubicBezTo>
                    <a:pt x="1906" y="0"/>
                    <a:pt x="1" y="9642"/>
                    <a:pt x="3615" y="9642"/>
                  </a:cubicBezTo>
                  <a:cubicBezTo>
                    <a:pt x="3683" y="9642"/>
                    <a:pt x="3754" y="9638"/>
                    <a:pt x="3826" y="9631"/>
                  </a:cubicBezTo>
                  <a:cubicBezTo>
                    <a:pt x="7776" y="9198"/>
                    <a:pt x="9778" y="2976"/>
                    <a:pt x="9778" y="2976"/>
                  </a:cubicBezTo>
                  <a:cubicBezTo>
                    <a:pt x="10156" y="4058"/>
                    <a:pt x="10914" y="4978"/>
                    <a:pt x="11888" y="5573"/>
                  </a:cubicBezTo>
                  <a:cubicBezTo>
                    <a:pt x="14972" y="271"/>
                    <a:pt x="9074" y="0"/>
                    <a:pt x="9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1415297" y="1792021"/>
              <a:ext cx="464101" cy="633493"/>
            </a:xfrm>
            <a:custGeom>
              <a:avLst/>
              <a:gdLst/>
              <a:ahLst/>
              <a:cxnLst/>
              <a:rect l="l" t="t" r="r" b="b"/>
              <a:pathLst>
                <a:path w="13636" h="18613" extrusionOk="0">
                  <a:moveTo>
                    <a:pt x="6818" y="1"/>
                  </a:moveTo>
                  <a:cubicBezTo>
                    <a:pt x="2436" y="1"/>
                    <a:pt x="1895" y="2543"/>
                    <a:pt x="1895" y="5682"/>
                  </a:cubicBezTo>
                  <a:cubicBezTo>
                    <a:pt x="1895" y="8820"/>
                    <a:pt x="1" y="18613"/>
                    <a:pt x="6818" y="18613"/>
                  </a:cubicBezTo>
                  <a:cubicBezTo>
                    <a:pt x="13635" y="18613"/>
                    <a:pt x="11742" y="8820"/>
                    <a:pt x="11742" y="5682"/>
                  </a:cubicBezTo>
                  <a:cubicBezTo>
                    <a:pt x="11742" y="2543"/>
                    <a:pt x="10768" y="1"/>
                    <a:pt x="6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1382181" y="2237576"/>
              <a:ext cx="530367" cy="629988"/>
            </a:xfrm>
            <a:custGeom>
              <a:avLst/>
              <a:gdLst/>
              <a:ahLst/>
              <a:cxnLst/>
              <a:rect l="l" t="t" r="r" b="b"/>
              <a:pathLst>
                <a:path w="15583" h="18510" extrusionOk="0">
                  <a:moveTo>
                    <a:pt x="1911" y="1"/>
                  </a:moveTo>
                  <a:cubicBezTo>
                    <a:pt x="869" y="1"/>
                    <a:pt x="0" y="899"/>
                    <a:pt x="0" y="1951"/>
                  </a:cubicBezTo>
                  <a:lnTo>
                    <a:pt x="0" y="16559"/>
                  </a:lnTo>
                  <a:cubicBezTo>
                    <a:pt x="0" y="17662"/>
                    <a:pt x="866" y="18509"/>
                    <a:pt x="1906" y="18509"/>
                  </a:cubicBezTo>
                  <a:cubicBezTo>
                    <a:pt x="1938" y="18509"/>
                    <a:pt x="1970" y="18509"/>
                    <a:pt x="2002" y="18507"/>
                  </a:cubicBezTo>
                  <a:lnTo>
                    <a:pt x="13635" y="18507"/>
                  </a:lnTo>
                  <a:cubicBezTo>
                    <a:pt x="14717" y="18507"/>
                    <a:pt x="15582" y="17641"/>
                    <a:pt x="15582" y="16559"/>
                  </a:cubicBezTo>
                  <a:lnTo>
                    <a:pt x="15582" y="1951"/>
                  </a:lnTo>
                  <a:cubicBezTo>
                    <a:pt x="15582" y="869"/>
                    <a:pt x="14663" y="3"/>
                    <a:pt x="13580" y="3"/>
                  </a:cubicBezTo>
                  <a:lnTo>
                    <a:pt x="2002" y="3"/>
                  </a:lnTo>
                  <a:cubicBezTo>
                    <a:pt x="1972" y="1"/>
                    <a:pt x="1941" y="1"/>
                    <a:pt x="19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1448447" y="2543349"/>
              <a:ext cx="399639" cy="267039"/>
            </a:xfrm>
            <a:custGeom>
              <a:avLst/>
              <a:gdLst/>
              <a:ahLst/>
              <a:cxnLst/>
              <a:rect l="l" t="t" r="r" b="b"/>
              <a:pathLst>
                <a:path w="11742" h="7846" extrusionOk="0">
                  <a:moveTo>
                    <a:pt x="812" y="0"/>
                  </a:moveTo>
                  <a:cubicBezTo>
                    <a:pt x="325" y="0"/>
                    <a:pt x="1" y="379"/>
                    <a:pt x="1" y="812"/>
                  </a:cubicBezTo>
                  <a:lnTo>
                    <a:pt x="1" y="6980"/>
                  </a:lnTo>
                  <a:cubicBezTo>
                    <a:pt x="1" y="7467"/>
                    <a:pt x="325" y="7846"/>
                    <a:pt x="812" y="7846"/>
                  </a:cubicBezTo>
                  <a:lnTo>
                    <a:pt x="10876" y="7846"/>
                  </a:lnTo>
                  <a:cubicBezTo>
                    <a:pt x="11363" y="7846"/>
                    <a:pt x="11742" y="7467"/>
                    <a:pt x="11742" y="6980"/>
                  </a:cubicBezTo>
                  <a:lnTo>
                    <a:pt x="11742" y="812"/>
                  </a:lnTo>
                  <a:cubicBezTo>
                    <a:pt x="11742" y="379"/>
                    <a:pt x="11363" y="0"/>
                    <a:pt x="10876" y="0"/>
                  </a:cubicBezTo>
                  <a:close/>
                </a:path>
              </a:pathLst>
            </a:custGeom>
            <a:solidFill>
              <a:srgbClr val="161519">
                <a:alpha val="1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1448447" y="2650151"/>
              <a:ext cx="399639" cy="12933"/>
            </a:xfrm>
            <a:custGeom>
              <a:avLst/>
              <a:gdLst/>
              <a:ahLst/>
              <a:cxnLst/>
              <a:rect l="l" t="t" r="r" b="b"/>
              <a:pathLst>
                <a:path w="11742" h="380" extrusionOk="0">
                  <a:moveTo>
                    <a:pt x="1" y="1"/>
                  </a:moveTo>
                  <a:lnTo>
                    <a:pt x="1" y="379"/>
                  </a:lnTo>
                  <a:lnTo>
                    <a:pt x="11742" y="379"/>
                  </a:lnTo>
                  <a:lnTo>
                    <a:pt x="11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1315338" y="2598588"/>
              <a:ext cx="68172" cy="213638"/>
            </a:xfrm>
            <a:custGeom>
              <a:avLst/>
              <a:gdLst/>
              <a:ahLst/>
              <a:cxnLst/>
              <a:rect l="l" t="t" r="r" b="b"/>
              <a:pathLst>
                <a:path w="2003" h="6277" extrusionOk="0">
                  <a:moveTo>
                    <a:pt x="649" y="1"/>
                  </a:moveTo>
                  <a:cubicBezTo>
                    <a:pt x="271" y="1"/>
                    <a:pt x="0" y="325"/>
                    <a:pt x="0" y="704"/>
                  </a:cubicBezTo>
                  <a:lnTo>
                    <a:pt x="0" y="5574"/>
                  </a:lnTo>
                  <a:cubicBezTo>
                    <a:pt x="0" y="5952"/>
                    <a:pt x="271" y="6277"/>
                    <a:pt x="649" y="6277"/>
                  </a:cubicBezTo>
                  <a:lnTo>
                    <a:pt x="2002" y="627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1314042" y="2683301"/>
              <a:ext cx="68172" cy="11095"/>
            </a:xfrm>
            <a:custGeom>
              <a:avLst/>
              <a:gdLst/>
              <a:ahLst/>
              <a:cxnLst/>
              <a:rect l="l" t="t" r="r" b="b"/>
              <a:pathLst>
                <a:path w="2003" h="326" extrusionOk="0">
                  <a:moveTo>
                    <a:pt x="0" y="1"/>
                  </a:moveTo>
                  <a:lnTo>
                    <a:pt x="0" y="325"/>
                  </a:lnTo>
                  <a:lnTo>
                    <a:pt x="2002" y="325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1912519" y="2598588"/>
              <a:ext cx="70010" cy="213638"/>
            </a:xfrm>
            <a:custGeom>
              <a:avLst/>
              <a:gdLst/>
              <a:ahLst/>
              <a:cxnLst/>
              <a:rect l="l" t="t" r="r" b="b"/>
              <a:pathLst>
                <a:path w="2057" h="6277" extrusionOk="0">
                  <a:moveTo>
                    <a:pt x="0" y="1"/>
                  </a:moveTo>
                  <a:lnTo>
                    <a:pt x="0" y="6277"/>
                  </a:lnTo>
                  <a:lnTo>
                    <a:pt x="1407" y="6277"/>
                  </a:lnTo>
                  <a:cubicBezTo>
                    <a:pt x="1732" y="6277"/>
                    <a:pt x="2056" y="5952"/>
                    <a:pt x="2056" y="5574"/>
                  </a:cubicBezTo>
                  <a:lnTo>
                    <a:pt x="2056" y="704"/>
                  </a:lnTo>
                  <a:cubicBezTo>
                    <a:pt x="2056" y="325"/>
                    <a:pt x="1732" y="1"/>
                    <a:pt x="1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1912519" y="2683301"/>
              <a:ext cx="68172" cy="11095"/>
            </a:xfrm>
            <a:custGeom>
              <a:avLst/>
              <a:gdLst/>
              <a:ahLst/>
              <a:cxnLst/>
              <a:rect l="l" t="t" r="r" b="b"/>
              <a:pathLst>
                <a:path w="2003" h="326" extrusionOk="0">
                  <a:moveTo>
                    <a:pt x="0" y="1"/>
                  </a:moveTo>
                  <a:lnTo>
                    <a:pt x="0" y="325"/>
                  </a:lnTo>
                  <a:lnTo>
                    <a:pt x="2002" y="325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1779917" y="2663051"/>
              <a:ext cx="40570" cy="66334"/>
            </a:xfrm>
            <a:custGeom>
              <a:avLst/>
              <a:gdLst/>
              <a:ahLst/>
              <a:cxnLst/>
              <a:rect l="l" t="t" r="r" b="b"/>
              <a:pathLst>
                <a:path w="1192" h="1949" extrusionOk="0">
                  <a:moveTo>
                    <a:pt x="1" y="0"/>
                  </a:moveTo>
                  <a:lnTo>
                    <a:pt x="1" y="1948"/>
                  </a:lnTo>
                  <a:lnTo>
                    <a:pt x="1191" y="1948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1509234" y="2307655"/>
              <a:ext cx="276262" cy="184163"/>
            </a:xfrm>
            <a:custGeom>
              <a:avLst/>
              <a:gdLst/>
              <a:ahLst/>
              <a:cxnLst/>
              <a:rect l="l" t="t" r="r" b="b"/>
              <a:pathLst>
                <a:path w="8117" h="5411" extrusionOk="0">
                  <a:moveTo>
                    <a:pt x="541" y="0"/>
                  </a:moveTo>
                  <a:cubicBezTo>
                    <a:pt x="217" y="0"/>
                    <a:pt x="0" y="271"/>
                    <a:pt x="0" y="541"/>
                  </a:cubicBezTo>
                  <a:lnTo>
                    <a:pt x="0" y="4869"/>
                  </a:lnTo>
                  <a:cubicBezTo>
                    <a:pt x="0" y="5194"/>
                    <a:pt x="217" y="5411"/>
                    <a:pt x="541" y="5411"/>
                  </a:cubicBezTo>
                  <a:lnTo>
                    <a:pt x="7575" y="5411"/>
                  </a:lnTo>
                  <a:cubicBezTo>
                    <a:pt x="7900" y="5411"/>
                    <a:pt x="8116" y="5194"/>
                    <a:pt x="8116" y="4869"/>
                  </a:cubicBezTo>
                  <a:lnTo>
                    <a:pt x="8116" y="541"/>
                  </a:lnTo>
                  <a:cubicBezTo>
                    <a:pt x="8116" y="271"/>
                    <a:pt x="7900" y="0"/>
                    <a:pt x="7575" y="0"/>
                  </a:cubicBezTo>
                  <a:close/>
                </a:path>
              </a:pathLst>
            </a:custGeom>
            <a:solidFill>
              <a:srgbClr val="161519">
                <a:alpha val="1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1509234" y="2381307"/>
              <a:ext cx="276262" cy="9223"/>
            </a:xfrm>
            <a:custGeom>
              <a:avLst/>
              <a:gdLst/>
              <a:ahLst/>
              <a:cxnLst/>
              <a:rect l="l" t="t" r="r" b="b"/>
              <a:pathLst>
                <a:path w="8117" h="271" extrusionOk="0">
                  <a:moveTo>
                    <a:pt x="0" y="0"/>
                  </a:moveTo>
                  <a:lnTo>
                    <a:pt x="0" y="271"/>
                  </a:lnTo>
                  <a:lnTo>
                    <a:pt x="8116" y="271"/>
                  </a:lnTo>
                  <a:lnTo>
                    <a:pt x="81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1739415" y="2390496"/>
              <a:ext cx="27636" cy="46083"/>
            </a:xfrm>
            <a:custGeom>
              <a:avLst/>
              <a:gdLst/>
              <a:ahLst/>
              <a:cxnLst/>
              <a:rect l="l" t="t" r="r" b="b"/>
              <a:pathLst>
                <a:path w="812" h="1354" extrusionOk="0">
                  <a:moveTo>
                    <a:pt x="0" y="1"/>
                  </a:moveTo>
                  <a:lnTo>
                    <a:pt x="0" y="1353"/>
                  </a:lnTo>
                  <a:lnTo>
                    <a:pt x="812" y="1353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1921708" y="3626146"/>
              <a:ext cx="305736" cy="406991"/>
            </a:xfrm>
            <a:custGeom>
              <a:avLst/>
              <a:gdLst/>
              <a:ahLst/>
              <a:cxnLst/>
              <a:rect l="l" t="t" r="r" b="b"/>
              <a:pathLst>
                <a:path w="8983" h="11958" extrusionOk="0">
                  <a:moveTo>
                    <a:pt x="1462" y="1407"/>
                  </a:moveTo>
                  <a:lnTo>
                    <a:pt x="7576" y="1461"/>
                  </a:lnTo>
                  <a:lnTo>
                    <a:pt x="7521" y="10551"/>
                  </a:lnTo>
                  <a:lnTo>
                    <a:pt x="1408" y="10497"/>
                  </a:lnTo>
                  <a:lnTo>
                    <a:pt x="1462" y="1407"/>
                  </a:lnTo>
                  <a:close/>
                  <a:moveTo>
                    <a:pt x="55" y="0"/>
                  </a:moveTo>
                  <a:lnTo>
                    <a:pt x="1" y="11904"/>
                  </a:lnTo>
                  <a:lnTo>
                    <a:pt x="8874" y="11958"/>
                  </a:lnTo>
                  <a:lnTo>
                    <a:pt x="8982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1612361" y="3731110"/>
              <a:ext cx="922587" cy="629818"/>
            </a:xfrm>
            <a:custGeom>
              <a:avLst/>
              <a:gdLst/>
              <a:ahLst/>
              <a:cxnLst/>
              <a:rect l="l" t="t" r="r" b="b"/>
              <a:pathLst>
                <a:path w="27107" h="18505" extrusionOk="0">
                  <a:moveTo>
                    <a:pt x="2056" y="0"/>
                  </a:moveTo>
                  <a:cubicBezTo>
                    <a:pt x="974" y="0"/>
                    <a:pt x="108" y="812"/>
                    <a:pt x="108" y="1894"/>
                  </a:cubicBezTo>
                  <a:lnTo>
                    <a:pt x="0" y="16448"/>
                  </a:lnTo>
                  <a:cubicBezTo>
                    <a:pt x="0" y="17476"/>
                    <a:pt x="866" y="18342"/>
                    <a:pt x="1894" y="18342"/>
                  </a:cubicBezTo>
                  <a:lnTo>
                    <a:pt x="25051" y="18504"/>
                  </a:lnTo>
                  <a:cubicBezTo>
                    <a:pt x="26133" y="18504"/>
                    <a:pt x="26999" y="17639"/>
                    <a:pt x="26999" y="16611"/>
                  </a:cubicBezTo>
                  <a:lnTo>
                    <a:pt x="27107" y="2056"/>
                  </a:lnTo>
                  <a:cubicBezTo>
                    <a:pt x="27107" y="974"/>
                    <a:pt x="26241" y="163"/>
                    <a:pt x="25159" y="109"/>
                  </a:cubicBezTo>
                  <a:lnTo>
                    <a:pt x="20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1739415" y="3731110"/>
              <a:ext cx="84747" cy="626142"/>
            </a:xfrm>
            <a:custGeom>
              <a:avLst/>
              <a:gdLst/>
              <a:ahLst/>
              <a:cxnLst/>
              <a:rect l="l" t="t" r="r" b="b"/>
              <a:pathLst>
                <a:path w="2490" h="18397" extrusionOk="0">
                  <a:moveTo>
                    <a:pt x="109" y="0"/>
                  </a:moveTo>
                  <a:lnTo>
                    <a:pt x="0" y="18342"/>
                  </a:lnTo>
                  <a:lnTo>
                    <a:pt x="2381" y="18396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2323155" y="3734786"/>
              <a:ext cx="84747" cy="626142"/>
            </a:xfrm>
            <a:custGeom>
              <a:avLst/>
              <a:gdLst/>
              <a:ahLst/>
              <a:cxnLst/>
              <a:rect l="l" t="t" r="r" b="b"/>
              <a:pathLst>
                <a:path w="2490" h="18397" extrusionOk="0">
                  <a:moveTo>
                    <a:pt x="109" y="1"/>
                  </a:moveTo>
                  <a:lnTo>
                    <a:pt x="1" y="18342"/>
                  </a:lnTo>
                  <a:lnTo>
                    <a:pt x="2381" y="18396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216;p57">
            <a:extLst>
              <a:ext uri="{FF2B5EF4-FFF2-40B4-BE49-F238E27FC236}">
                <a16:creationId xmlns:a16="http://schemas.microsoft.com/office/drawing/2014/main" id="{97C55683-3FD6-9EEA-045A-92F76B084A00}"/>
              </a:ext>
            </a:extLst>
          </p:cNvPr>
          <p:cNvGrpSpPr/>
          <p:nvPr/>
        </p:nvGrpSpPr>
        <p:grpSpPr>
          <a:xfrm rot="5400000">
            <a:off x="5211121" y="870921"/>
            <a:ext cx="2028000" cy="3656100"/>
            <a:chOff x="5476447" y="704099"/>
            <a:chExt cx="2028000" cy="3656100"/>
          </a:xfrm>
        </p:grpSpPr>
        <p:sp>
          <p:nvSpPr>
            <p:cNvPr id="9" name="Google Shape;1217;p57">
              <a:extLst>
                <a:ext uri="{FF2B5EF4-FFF2-40B4-BE49-F238E27FC236}">
                  <a16:creationId xmlns:a16="http://schemas.microsoft.com/office/drawing/2014/main" id="{2FECD33D-33E3-74D8-179D-6A6C6FE3ACF3}"/>
                </a:ext>
              </a:extLst>
            </p:cNvPr>
            <p:cNvSpPr/>
            <p:nvPr/>
          </p:nvSpPr>
          <p:spPr>
            <a:xfrm>
              <a:off x="5476447" y="704099"/>
              <a:ext cx="2028000" cy="3656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8;p57">
              <a:extLst>
                <a:ext uri="{FF2B5EF4-FFF2-40B4-BE49-F238E27FC236}">
                  <a16:creationId xmlns:a16="http://schemas.microsoft.com/office/drawing/2014/main" id="{12B12589-8797-1BD5-F0D7-0F581CD63554}"/>
                </a:ext>
              </a:extLst>
            </p:cNvPr>
            <p:cNvSpPr/>
            <p:nvPr/>
          </p:nvSpPr>
          <p:spPr>
            <a:xfrm>
              <a:off x="6374647" y="4016424"/>
              <a:ext cx="231600" cy="23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52"/>
          <p:cNvGrpSpPr/>
          <p:nvPr/>
        </p:nvGrpSpPr>
        <p:grpSpPr>
          <a:xfrm>
            <a:off x="3867613" y="538238"/>
            <a:ext cx="1678364" cy="1060410"/>
            <a:chOff x="4285425" y="664875"/>
            <a:chExt cx="1390525" cy="878550"/>
          </a:xfrm>
        </p:grpSpPr>
        <p:sp>
          <p:nvSpPr>
            <p:cNvPr id="1012" name="Google Shape;1012;p52"/>
            <p:cNvSpPr/>
            <p:nvPr/>
          </p:nvSpPr>
          <p:spPr>
            <a:xfrm>
              <a:off x="4647950" y="761575"/>
              <a:ext cx="535650" cy="182300"/>
            </a:xfrm>
            <a:custGeom>
              <a:avLst/>
              <a:gdLst/>
              <a:ahLst/>
              <a:cxnLst/>
              <a:rect l="l" t="t" r="r" b="b"/>
              <a:pathLst>
                <a:path w="21426" h="7292" extrusionOk="0">
                  <a:moveTo>
                    <a:pt x="3625" y="1"/>
                  </a:moveTo>
                  <a:lnTo>
                    <a:pt x="0" y="1894"/>
                  </a:lnTo>
                  <a:lnTo>
                    <a:pt x="13797" y="7251"/>
                  </a:lnTo>
                  <a:cubicBezTo>
                    <a:pt x="13851" y="7278"/>
                    <a:pt x="13905" y="7291"/>
                    <a:pt x="13959" y="7291"/>
                  </a:cubicBezTo>
                  <a:cubicBezTo>
                    <a:pt x="14013" y="7291"/>
                    <a:pt x="14067" y="7278"/>
                    <a:pt x="14122" y="7251"/>
                  </a:cubicBezTo>
                  <a:lnTo>
                    <a:pt x="21101" y="3572"/>
                  </a:lnTo>
                  <a:cubicBezTo>
                    <a:pt x="21426" y="3464"/>
                    <a:pt x="21426" y="2977"/>
                    <a:pt x="21047" y="2868"/>
                  </a:cubicBezTo>
                  <a:cubicBezTo>
                    <a:pt x="18342" y="2111"/>
                    <a:pt x="10118" y="55"/>
                    <a:pt x="3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4646600" y="783225"/>
              <a:ext cx="420675" cy="160650"/>
            </a:xfrm>
            <a:custGeom>
              <a:avLst/>
              <a:gdLst/>
              <a:ahLst/>
              <a:cxnLst/>
              <a:rect l="l" t="t" r="r" b="b"/>
              <a:pathLst>
                <a:path w="16827" h="6426" extrusionOk="0">
                  <a:moveTo>
                    <a:pt x="2056" y="0"/>
                  </a:moveTo>
                  <a:lnTo>
                    <a:pt x="0" y="1028"/>
                  </a:lnTo>
                  <a:lnTo>
                    <a:pt x="13851" y="6385"/>
                  </a:lnTo>
                  <a:cubicBezTo>
                    <a:pt x="13905" y="6412"/>
                    <a:pt x="13959" y="6425"/>
                    <a:pt x="14013" y="6425"/>
                  </a:cubicBezTo>
                  <a:cubicBezTo>
                    <a:pt x="14067" y="6425"/>
                    <a:pt x="14121" y="6412"/>
                    <a:pt x="14176" y="6385"/>
                  </a:cubicBezTo>
                  <a:lnTo>
                    <a:pt x="16827" y="5032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4313850" y="664875"/>
              <a:ext cx="1362100" cy="619150"/>
            </a:xfrm>
            <a:custGeom>
              <a:avLst/>
              <a:gdLst/>
              <a:ahLst/>
              <a:cxnLst/>
              <a:rect l="l" t="t" r="r" b="b"/>
              <a:pathLst>
                <a:path w="54484" h="24766" extrusionOk="0">
                  <a:moveTo>
                    <a:pt x="46453" y="0"/>
                  </a:moveTo>
                  <a:cubicBezTo>
                    <a:pt x="45408" y="0"/>
                    <a:pt x="44393" y="244"/>
                    <a:pt x="43501" y="731"/>
                  </a:cubicBezTo>
                  <a:lnTo>
                    <a:pt x="10821" y="17936"/>
                  </a:lnTo>
                  <a:lnTo>
                    <a:pt x="2705" y="15393"/>
                  </a:lnTo>
                  <a:lnTo>
                    <a:pt x="0" y="16908"/>
                  </a:lnTo>
                  <a:lnTo>
                    <a:pt x="379" y="17666"/>
                  </a:lnTo>
                  <a:cubicBezTo>
                    <a:pt x="2752" y="22186"/>
                    <a:pt x="7380" y="24765"/>
                    <a:pt x="12182" y="24765"/>
                  </a:cubicBezTo>
                  <a:cubicBezTo>
                    <a:pt x="14278" y="24765"/>
                    <a:pt x="16407" y="24274"/>
                    <a:pt x="18396" y="23238"/>
                  </a:cubicBezTo>
                  <a:lnTo>
                    <a:pt x="52320" y="5384"/>
                  </a:lnTo>
                  <a:cubicBezTo>
                    <a:pt x="54484" y="4248"/>
                    <a:pt x="53943" y="1001"/>
                    <a:pt x="51508" y="622"/>
                  </a:cubicBezTo>
                  <a:lnTo>
                    <a:pt x="51129" y="568"/>
                  </a:lnTo>
                  <a:lnTo>
                    <a:pt x="48370" y="190"/>
                  </a:lnTo>
                  <a:lnTo>
                    <a:pt x="47504" y="81"/>
                  </a:lnTo>
                  <a:cubicBezTo>
                    <a:pt x="47153" y="27"/>
                    <a:pt x="46801" y="0"/>
                    <a:pt x="46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4604650" y="731825"/>
              <a:ext cx="1056425" cy="552250"/>
            </a:xfrm>
            <a:custGeom>
              <a:avLst/>
              <a:gdLst/>
              <a:ahLst/>
              <a:cxnLst/>
              <a:rect l="l" t="t" r="r" b="b"/>
              <a:pathLst>
                <a:path w="42257" h="22090" extrusionOk="0">
                  <a:moveTo>
                    <a:pt x="42040" y="0"/>
                  </a:moveTo>
                  <a:lnTo>
                    <a:pt x="1" y="22075"/>
                  </a:lnTo>
                  <a:cubicBezTo>
                    <a:pt x="196" y="22085"/>
                    <a:pt x="391" y="22089"/>
                    <a:pt x="586" y="22089"/>
                  </a:cubicBezTo>
                  <a:cubicBezTo>
                    <a:pt x="2716" y="22089"/>
                    <a:pt x="4831" y="21552"/>
                    <a:pt x="6764" y="20560"/>
                  </a:cubicBezTo>
                  <a:lnTo>
                    <a:pt x="40688" y="2706"/>
                  </a:lnTo>
                  <a:cubicBezTo>
                    <a:pt x="41716" y="2219"/>
                    <a:pt x="42257" y="1083"/>
                    <a:pt x="4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4849475" y="956150"/>
              <a:ext cx="359025" cy="587275"/>
            </a:xfrm>
            <a:custGeom>
              <a:avLst/>
              <a:gdLst/>
              <a:ahLst/>
              <a:cxnLst/>
              <a:rect l="l" t="t" r="r" b="b"/>
              <a:pathLst>
                <a:path w="14361" h="23491" extrusionOk="0">
                  <a:moveTo>
                    <a:pt x="13761" y="0"/>
                  </a:moveTo>
                  <a:cubicBezTo>
                    <a:pt x="13683" y="0"/>
                    <a:pt x="13603" y="20"/>
                    <a:pt x="13527" y="63"/>
                  </a:cubicBezTo>
                  <a:lnTo>
                    <a:pt x="4654" y="4770"/>
                  </a:lnTo>
                  <a:cubicBezTo>
                    <a:pt x="4492" y="4824"/>
                    <a:pt x="4437" y="4933"/>
                    <a:pt x="4383" y="5041"/>
                  </a:cubicBezTo>
                  <a:lnTo>
                    <a:pt x="1" y="23491"/>
                  </a:lnTo>
                  <a:lnTo>
                    <a:pt x="4654" y="21002"/>
                  </a:lnTo>
                  <a:cubicBezTo>
                    <a:pt x="9307" y="14130"/>
                    <a:pt x="13040" y="4067"/>
                    <a:pt x="14230" y="658"/>
                  </a:cubicBezTo>
                  <a:cubicBezTo>
                    <a:pt x="14360" y="312"/>
                    <a:pt x="14075" y="0"/>
                    <a:pt x="13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4849475" y="1030750"/>
              <a:ext cx="200225" cy="512675"/>
            </a:xfrm>
            <a:custGeom>
              <a:avLst/>
              <a:gdLst/>
              <a:ahLst/>
              <a:cxnLst/>
              <a:rect l="l" t="t" r="r" b="b"/>
              <a:pathLst>
                <a:path w="8009" h="20507" extrusionOk="0">
                  <a:moveTo>
                    <a:pt x="8008" y="1"/>
                  </a:moveTo>
                  <a:lnTo>
                    <a:pt x="4654" y="1786"/>
                  </a:lnTo>
                  <a:cubicBezTo>
                    <a:pt x="4492" y="1840"/>
                    <a:pt x="4437" y="1949"/>
                    <a:pt x="4383" y="2057"/>
                  </a:cubicBezTo>
                  <a:lnTo>
                    <a:pt x="1" y="20507"/>
                  </a:lnTo>
                  <a:lnTo>
                    <a:pt x="2598" y="19154"/>
                  </a:lnTo>
                  <a:lnTo>
                    <a:pt x="80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4285425" y="1123675"/>
              <a:ext cx="202925" cy="112900"/>
            </a:xfrm>
            <a:custGeom>
              <a:avLst/>
              <a:gdLst/>
              <a:ahLst/>
              <a:cxnLst/>
              <a:rect l="l" t="t" r="r" b="b"/>
              <a:pathLst>
                <a:path w="8117" h="4516" extrusionOk="0">
                  <a:moveTo>
                    <a:pt x="7118" y="1"/>
                  </a:moveTo>
                  <a:cubicBezTo>
                    <a:pt x="6665" y="1"/>
                    <a:pt x="5969" y="222"/>
                    <a:pt x="4870" y="829"/>
                  </a:cubicBezTo>
                  <a:cubicBezTo>
                    <a:pt x="2760" y="1911"/>
                    <a:pt x="1" y="3858"/>
                    <a:pt x="271" y="4400"/>
                  </a:cubicBezTo>
                  <a:cubicBezTo>
                    <a:pt x="316" y="4479"/>
                    <a:pt x="439" y="4516"/>
                    <a:pt x="622" y="4516"/>
                  </a:cubicBezTo>
                  <a:cubicBezTo>
                    <a:pt x="1558" y="4516"/>
                    <a:pt x="4071" y="3573"/>
                    <a:pt x="5790" y="2668"/>
                  </a:cubicBezTo>
                  <a:cubicBezTo>
                    <a:pt x="7900" y="1532"/>
                    <a:pt x="8117" y="883"/>
                    <a:pt x="7846" y="396"/>
                  </a:cubicBezTo>
                  <a:cubicBezTo>
                    <a:pt x="7720" y="169"/>
                    <a:pt x="7512" y="1"/>
                    <a:pt x="7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4290850" y="1133550"/>
              <a:ext cx="197500" cy="102250"/>
            </a:xfrm>
            <a:custGeom>
              <a:avLst/>
              <a:gdLst/>
              <a:ahLst/>
              <a:cxnLst/>
              <a:rect l="l" t="t" r="r" b="b"/>
              <a:pathLst>
                <a:path w="7900" h="4090" extrusionOk="0">
                  <a:moveTo>
                    <a:pt x="7575" y="1"/>
                  </a:moveTo>
                  <a:lnTo>
                    <a:pt x="0" y="3950"/>
                  </a:lnTo>
                  <a:cubicBezTo>
                    <a:pt x="48" y="4046"/>
                    <a:pt x="188" y="4089"/>
                    <a:pt x="396" y="4089"/>
                  </a:cubicBezTo>
                  <a:cubicBezTo>
                    <a:pt x="1367" y="4089"/>
                    <a:pt x="3836" y="3154"/>
                    <a:pt x="5573" y="2219"/>
                  </a:cubicBezTo>
                  <a:cubicBezTo>
                    <a:pt x="7629" y="1137"/>
                    <a:pt x="7900" y="488"/>
                    <a:pt x="7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4661350" y="1114775"/>
              <a:ext cx="46225" cy="34900"/>
            </a:xfrm>
            <a:custGeom>
              <a:avLst/>
              <a:gdLst/>
              <a:ahLst/>
              <a:cxnLst/>
              <a:rect l="l" t="t" r="r" b="b"/>
              <a:pathLst>
                <a:path w="1849" h="1396" extrusionOk="0">
                  <a:moveTo>
                    <a:pt x="929" y="0"/>
                  </a:moveTo>
                  <a:cubicBezTo>
                    <a:pt x="462" y="0"/>
                    <a:pt x="1" y="474"/>
                    <a:pt x="330" y="1022"/>
                  </a:cubicBezTo>
                  <a:cubicBezTo>
                    <a:pt x="470" y="1286"/>
                    <a:pt x="696" y="1395"/>
                    <a:pt x="921" y="1395"/>
                  </a:cubicBezTo>
                  <a:cubicBezTo>
                    <a:pt x="1388" y="1395"/>
                    <a:pt x="1849" y="921"/>
                    <a:pt x="1520" y="373"/>
                  </a:cubicBezTo>
                  <a:cubicBezTo>
                    <a:pt x="1380" y="110"/>
                    <a:pt x="1154" y="0"/>
                    <a:pt x="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4710525" y="1089075"/>
              <a:ext cx="44850" cy="34900"/>
            </a:xfrm>
            <a:custGeom>
              <a:avLst/>
              <a:gdLst/>
              <a:ahLst/>
              <a:cxnLst/>
              <a:rect l="l" t="t" r="r" b="b"/>
              <a:pathLst>
                <a:path w="1794" h="1396" extrusionOk="0">
                  <a:moveTo>
                    <a:pt x="920" y="0"/>
                  </a:moveTo>
                  <a:cubicBezTo>
                    <a:pt x="461" y="0"/>
                    <a:pt x="1" y="474"/>
                    <a:pt x="256" y="1022"/>
                  </a:cubicBezTo>
                  <a:cubicBezTo>
                    <a:pt x="397" y="1286"/>
                    <a:pt x="623" y="1395"/>
                    <a:pt x="849" y="1395"/>
                  </a:cubicBezTo>
                  <a:cubicBezTo>
                    <a:pt x="1320" y="1395"/>
                    <a:pt x="1793" y="921"/>
                    <a:pt x="1501" y="373"/>
                  </a:cubicBezTo>
                  <a:cubicBezTo>
                    <a:pt x="1360" y="110"/>
                    <a:pt x="1140" y="0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4760200" y="1062150"/>
              <a:ext cx="43975" cy="37150"/>
            </a:xfrm>
            <a:custGeom>
              <a:avLst/>
              <a:gdLst/>
              <a:ahLst/>
              <a:cxnLst/>
              <a:rect l="l" t="t" r="r" b="b"/>
              <a:pathLst>
                <a:path w="1759" h="1486" extrusionOk="0">
                  <a:moveTo>
                    <a:pt x="841" y="0"/>
                  </a:moveTo>
                  <a:cubicBezTo>
                    <a:pt x="724" y="0"/>
                    <a:pt x="604" y="31"/>
                    <a:pt x="488" y="97"/>
                  </a:cubicBezTo>
                  <a:cubicBezTo>
                    <a:pt x="109" y="314"/>
                    <a:pt x="1" y="747"/>
                    <a:pt x="217" y="1125"/>
                  </a:cubicBezTo>
                  <a:cubicBezTo>
                    <a:pt x="370" y="1380"/>
                    <a:pt x="592" y="1485"/>
                    <a:pt x="811" y="1485"/>
                  </a:cubicBezTo>
                  <a:cubicBezTo>
                    <a:pt x="1291" y="1485"/>
                    <a:pt x="1759" y="979"/>
                    <a:pt x="1462" y="422"/>
                  </a:cubicBezTo>
                  <a:cubicBezTo>
                    <a:pt x="1349" y="159"/>
                    <a:pt x="1106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4807550" y="1035950"/>
              <a:ext cx="41425" cy="33500"/>
            </a:xfrm>
            <a:custGeom>
              <a:avLst/>
              <a:gdLst/>
              <a:ahLst/>
              <a:cxnLst/>
              <a:rect l="l" t="t" r="r" b="b"/>
              <a:pathLst>
                <a:path w="1657" h="1340" extrusionOk="0">
                  <a:moveTo>
                    <a:pt x="844" y="1"/>
                  </a:moveTo>
                  <a:cubicBezTo>
                    <a:pt x="743" y="1"/>
                    <a:pt x="641" y="21"/>
                    <a:pt x="542" y="63"/>
                  </a:cubicBezTo>
                  <a:cubicBezTo>
                    <a:pt x="1" y="334"/>
                    <a:pt x="55" y="1091"/>
                    <a:pt x="596" y="1308"/>
                  </a:cubicBezTo>
                  <a:cubicBezTo>
                    <a:pt x="668" y="1329"/>
                    <a:pt x="740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6" y="162"/>
                    <a:pt x="1128" y="1"/>
                    <a:pt x="8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4855575" y="1012300"/>
              <a:ext cx="45900" cy="35875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949" y="0"/>
                  </a:moveTo>
                  <a:cubicBezTo>
                    <a:pt x="469" y="0"/>
                    <a:pt x="1" y="506"/>
                    <a:pt x="298" y="1063"/>
                  </a:cubicBezTo>
                  <a:cubicBezTo>
                    <a:pt x="437" y="1325"/>
                    <a:pt x="661" y="1435"/>
                    <a:pt x="885" y="1435"/>
                  </a:cubicBezTo>
                  <a:cubicBezTo>
                    <a:pt x="1358" y="1435"/>
                    <a:pt x="1836" y="947"/>
                    <a:pt x="1542" y="360"/>
                  </a:cubicBezTo>
                  <a:cubicBezTo>
                    <a:pt x="1390" y="106"/>
                    <a:pt x="1168" y="0"/>
                    <a:pt x="9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4906300" y="985900"/>
              <a:ext cx="43850" cy="36625"/>
            </a:xfrm>
            <a:custGeom>
              <a:avLst/>
              <a:gdLst/>
              <a:ahLst/>
              <a:cxnLst/>
              <a:rect l="l" t="t" r="r" b="b"/>
              <a:pathLst>
                <a:path w="1754" h="1465" extrusionOk="0">
                  <a:moveTo>
                    <a:pt x="736" y="1"/>
                  </a:moveTo>
                  <a:cubicBezTo>
                    <a:pt x="635" y="1"/>
                    <a:pt x="532" y="21"/>
                    <a:pt x="433" y="63"/>
                  </a:cubicBezTo>
                  <a:cubicBezTo>
                    <a:pt x="108" y="280"/>
                    <a:pt x="0" y="767"/>
                    <a:pt x="217" y="1091"/>
                  </a:cubicBezTo>
                  <a:cubicBezTo>
                    <a:pt x="357" y="1355"/>
                    <a:pt x="583" y="1464"/>
                    <a:pt x="810" y="1464"/>
                  </a:cubicBezTo>
                  <a:cubicBezTo>
                    <a:pt x="1281" y="1464"/>
                    <a:pt x="1753" y="990"/>
                    <a:pt x="1461" y="442"/>
                  </a:cubicBezTo>
                  <a:cubicBezTo>
                    <a:pt x="1301" y="162"/>
                    <a:pt x="1023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4954975" y="960200"/>
              <a:ext cx="43425" cy="36625"/>
            </a:xfrm>
            <a:custGeom>
              <a:avLst/>
              <a:gdLst/>
              <a:ahLst/>
              <a:cxnLst/>
              <a:rect l="l" t="t" r="r" b="b"/>
              <a:pathLst>
                <a:path w="1737" h="1465" extrusionOk="0">
                  <a:moveTo>
                    <a:pt x="736" y="1"/>
                  </a:moveTo>
                  <a:cubicBezTo>
                    <a:pt x="636" y="1"/>
                    <a:pt x="533" y="21"/>
                    <a:pt x="434" y="63"/>
                  </a:cubicBezTo>
                  <a:cubicBezTo>
                    <a:pt x="109" y="280"/>
                    <a:pt x="1" y="767"/>
                    <a:pt x="217" y="1091"/>
                  </a:cubicBezTo>
                  <a:cubicBezTo>
                    <a:pt x="358" y="1355"/>
                    <a:pt x="584" y="1464"/>
                    <a:pt x="808" y="1464"/>
                  </a:cubicBezTo>
                  <a:cubicBezTo>
                    <a:pt x="1276" y="1464"/>
                    <a:pt x="1737" y="990"/>
                    <a:pt x="1408" y="442"/>
                  </a:cubicBezTo>
                  <a:cubicBezTo>
                    <a:pt x="1288" y="162"/>
                    <a:pt x="1020" y="1"/>
                    <a:pt x="7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4997950" y="934875"/>
              <a:ext cx="46325" cy="40825"/>
            </a:xfrm>
            <a:custGeom>
              <a:avLst/>
              <a:gdLst/>
              <a:ahLst/>
              <a:cxnLst/>
              <a:rect l="l" t="t" r="r" b="b"/>
              <a:pathLst>
                <a:path w="1853" h="1633" extrusionOk="0">
                  <a:moveTo>
                    <a:pt x="928" y="1"/>
                  </a:moveTo>
                  <a:cubicBezTo>
                    <a:pt x="572" y="1"/>
                    <a:pt x="212" y="221"/>
                    <a:pt x="122" y="644"/>
                  </a:cubicBezTo>
                  <a:cubicBezTo>
                    <a:pt x="0" y="1168"/>
                    <a:pt x="421" y="1633"/>
                    <a:pt x="912" y="1633"/>
                  </a:cubicBezTo>
                  <a:cubicBezTo>
                    <a:pt x="1080" y="1633"/>
                    <a:pt x="1255" y="1579"/>
                    <a:pt x="1420" y="1455"/>
                  </a:cubicBezTo>
                  <a:cubicBezTo>
                    <a:pt x="1745" y="1239"/>
                    <a:pt x="1853" y="806"/>
                    <a:pt x="1636" y="427"/>
                  </a:cubicBezTo>
                  <a:cubicBezTo>
                    <a:pt x="1493" y="140"/>
                    <a:pt x="1211" y="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5051025" y="908800"/>
              <a:ext cx="43975" cy="37650"/>
            </a:xfrm>
            <a:custGeom>
              <a:avLst/>
              <a:gdLst/>
              <a:ahLst/>
              <a:cxnLst/>
              <a:rect l="l" t="t" r="r" b="b"/>
              <a:pathLst>
                <a:path w="1759" h="1506" extrusionOk="0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109" y="334"/>
                    <a:pt x="0" y="767"/>
                    <a:pt x="217" y="1145"/>
                  </a:cubicBezTo>
                  <a:cubicBezTo>
                    <a:pt x="370" y="1400"/>
                    <a:pt x="591" y="1505"/>
                    <a:pt x="811" y="1505"/>
                  </a:cubicBezTo>
                  <a:cubicBezTo>
                    <a:pt x="1291" y="1505"/>
                    <a:pt x="1758" y="999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5098375" y="883100"/>
              <a:ext cx="41400" cy="33500"/>
            </a:xfrm>
            <a:custGeom>
              <a:avLst/>
              <a:gdLst/>
              <a:ahLst/>
              <a:cxnLst/>
              <a:rect l="l" t="t" r="r" b="b"/>
              <a:pathLst>
                <a:path w="1656" h="1340" extrusionOk="0">
                  <a:moveTo>
                    <a:pt x="843" y="1"/>
                  </a:moveTo>
                  <a:cubicBezTo>
                    <a:pt x="743" y="1"/>
                    <a:pt x="640" y="21"/>
                    <a:pt x="541" y="63"/>
                  </a:cubicBezTo>
                  <a:cubicBezTo>
                    <a:pt x="0" y="334"/>
                    <a:pt x="108" y="1091"/>
                    <a:pt x="595" y="1308"/>
                  </a:cubicBezTo>
                  <a:cubicBezTo>
                    <a:pt x="667" y="1329"/>
                    <a:pt x="739" y="1339"/>
                    <a:pt x="810" y="1339"/>
                  </a:cubicBezTo>
                  <a:cubicBezTo>
                    <a:pt x="1268" y="1339"/>
                    <a:pt x="1656" y="911"/>
                    <a:pt x="1515" y="442"/>
                  </a:cubicBezTo>
                  <a:cubicBezTo>
                    <a:pt x="1395" y="162"/>
                    <a:pt x="1128" y="1"/>
                    <a:pt x="8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5146525" y="859875"/>
              <a:ext cx="45750" cy="35500"/>
            </a:xfrm>
            <a:custGeom>
              <a:avLst/>
              <a:gdLst/>
              <a:ahLst/>
              <a:cxnLst/>
              <a:rect l="l" t="t" r="r" b="b"/>
              <a:pathLst>
                <a:path w="1830" h="1420" extrusionOk="0">
                  <a:moveTo>
                    <a:pt x="919" y="0"/>
                  </a:moveTo>
                  <a:cubicBezTo>
                    <a:pt x="448" y="0"/>
                    <a:pt x="0" y="499"/>
                    <a:pt x="292" y="1046"/>
                  </a:cubicBezTo>
                  <a:cubicBezTo>
                    <a:pt x="433" y="1310"/>
                    <a:pt x="659" y="1419"/>
                    <a:pt x="885" y="1419"/>
                  </a:cubicBezTo>
                  <a:cubicBezTo>
                    <a:pt x="1356" y="1419"/>
                    <a:pt x="1829" y="945"/>
                    <a:pt x="1537" y="397"/>
                  </a:cubicBezTo>
                  <a:cubicBezTo>
                    <a:pt x="1379" y="116"/>
                    <a:pt x="1146" y="0"/>
                    <a:pt x="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5194300" y="834775"/>
              <a:ext cx="46225" cy="34900"/>
            </a:xfrm>
            <a:custGeom>
              <a:avLst/>
              <a:gdLst/>
              <a:ahLst/>
              <a:cxnLst/>
              <a:rect l="l" t="t" r="r" b="b"/>
              <a:pathLst>
                <a:path w="1849" h="1396" extrusionOk="0">
                  <a:moveTo>
                    <a:pt x="928" y="0"/>
                  </a:moveTo>
                  <a:cubicBezTo>
                    <a:pt x="461" y="0"/>
                    <a:pt x="0" y="474"/>
                    <a:pt x="329" y="1022"/>
                  </a:cubicBezTo>
                  <a:cubicBezTo>
                    <a:pt x="470" y="1286"/>
                    <a:pt x="696" y="1395"/>
                    <a:pt x="920" y="1395"/>
                  </a:cubicBezTo>
                  <a:cubicBezTo>
                    <a:pt x="1388" y="1395"/>
                    <a:pt x="1848" y="921"/>
                    <a:pt x="1520" y="373"/>
                  </a:cubicBezTo>
                  <a:cubicBezTo>
                    <a:pt x="1379" y="110"/>
                    <a:pt x="1153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5244450" y="807350"/>
              <a:ext cx="41050" cy="32675"/>
            </a:xfrm>
            <a:custGeom>
              <a:avLst/>
              <a:gdLst/>
              <a:ahLst/>
              <a:cxnLst/>
              <a:rect l="l" t="t" r="r" b="b"/>
              <a:pathLst>
                <a:path w="1642" h="1307" extrusionOk="0">
                  <a:moveTo>
                    <a:pt x="790" y="1"/>
                  </a:moveTo>
                  <a:cubicBezTo>
                    <a:pt x="689" y="1"/>
                    <a:pt x="586" y="21"/>
                    <a:pt x="487" y="63"/>
                  </a:cubicBezTo>
                  <a:cubicBezTo>
                    <a:pt x="0" y="334"/>
                    <a:pt x="55" y="1091"/>
                    <a:pt x="596" y="1254"/>
                  </a:cubicBezTo>
                  <a:cubicBezTo>
                    <a:pt x="686" y="1290"/>
                    <a:pt x="776" y="1306"/>
                    <a:pt x="863" y="1306"/>
                  </a:cubicBezTo>
                  <a:cubicBezTo>
                    <a:pt x="1296" y="1306"/>
                    <a:pt x="1642" y="893"/>
                    <a:pt x="1461" y="442"/>
                  </a:cubicBezTo>
                  <a:cubicBezTo>
                    <a:pt x="1341" y="162"/>
                    <a:pt x="107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5292725" y="782425"/>
              <a:ext cx="44150" cy="34850"/>
            </a:xfrm>
            <a:custGeom>
              <a:avLst/>
              <a:gdLst/>
              <a:ahLst/>
              <a:cxnLst/>
              <a:rect l="l" t="t" r="r" b="b"/>
              <a:pathLst>
                <a:path w="1766" h="1394" extrusionOk="0">
                  <a:moveTo>
                    <a:pt x="875" y="0"/>
                  </a:moveTo>
                  <a:cubicBezTo>
                    <a:pt x="428" y="0"/>
                    <a:pt x="0" y="468"/>
                    <a:pt x="288" y="1006"/>
                  </a:cubicBezTo>
                  <a:cubicBezTo>
                    <a:pt x="415" y="1279"/>
                    <a:pt x="640" y="1393"/>
                    <a:pt x="867" y="1393"/>
                  </a:cubicBezTo>
                  <a:cubicBezTo>
                    <a:pt x="1314" y="1393"/>
                    <a:pt x="1765" y="950"/>
                    <a:pt x="1478" y="411"/>
                  </a:cubicBezTo>
                  <a:cubicBezTo>
                    <a:pt x="1333" y="120"/>
                    <a:pt x="1101" y="0"/>
                    <a:pt x="8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5339825" y="758000"/>
              <a:ext cx="46000" cy="35600"/>
            </a:xfrm>
            <a:custGeom>
              <a:avLst/>
              <a:gdLst/>
              <a:ahLst/>
              <a:cxnLst/>
              <a:rect l="l" t="t" r="r" b="b"/>
              <a:pathLst>
                <a:path w="1840" h="1424" extrusionOk="0">
                  <a:moveTo>
                    <a:pt x="972" y="0"/>
                  </a:moveTo>
                  <a:cubicBezTo>
                    <a:pt x="494" y="0"/>
                    <a:pt x="0" y="506"/>
                    <a:pt x="297" y="1064"/>
                  </a:cubicBezTo>
                  <a:cubicBezTo>
                    <a:pt x="450" y="1318"/>
                    <a:pt x="672" y="1424"/>
                    <a:pt x="891" y="1424"/>
                  </a:cubicBezTo>
                  <a:cubicBezTo>
                    <a:pt x="1371" y="1424"/>
                    <a:pt x="1839" y="917"/>
                    <a:pt x="1542" y="360"/>
                  </a:cubicBezTo>
                  <a:cubicBezTo>
                    <a:pt x="1406" y="106"/>
                    <a:pt x="1191" y="0"/>
                    <a:pt x="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5388600" y="732025"/>
              <a:ext cx="45900" cy="35875"/>
            </a:xfrm>
            <a:custGeom>
              <a:avLst/>
              <a:gdLst/>
              <a:ahLst/>
              <a:cxnLst/>
              <a:rect l="l" t="t" r="r" b="b"/>
              <a:pathLst>
                <a:path w="1836" h="1435" extrusionOk="0">
                  <a:moveTo>
                    <a:pt x="927" y="0"/>
                  </a:moveTo>
                  <a:cubicBezTo>
                    <a:pt x="454" y="0"/>
                    <a:pt x="1" y="488"/>
                    <a:pt x="294" y="1075"/>
                  </a:cubicBezTo>
                  <a:cubicBezTo>
                    <a:pt x="430" y="1329"/>
                    <a:pt x="645" y="1435"/>
                    <a:pt x="864" y="1435"/>
                  </a:cubicBezTo>
                  <a:cubicBezTo>
                    <a:pt x="1342" y="1435"/>
                    <a:pt x="1836" y="928"/>
                    <a:pt x="1539" y="371"/>
                  </a:cubicBezTo>
                  <a:cubicBezTo>
                    <a:pt x="1382" y="110"/>
                    <a:pt x="1152" y="0"/>
                    <a:pt x="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5439225" y="668250"/>
              <a:ext cx="151525" cy="72000"/>
            </a:xfrm>
            <a:custGeom>
              <a:avLst/>
              <a:gdLst/>
              <a:ahLst/>
              <a:cxnLst/>
              <a:rect l="l" t="t" r="r" b="b"/>
              <a:pathLst>
                <a:path w="6061" h="2880" extrusionOk="0">
                  <a:moveTo>
                    <a:pt x="3355" y="1"/>
                  </a:moveTo>
                  <a:lnTo>
                    <a:pt x="488" y="1515"/>
                  </a:lnTo>
                  <a:cubicBezTo>
                    <a:pt x="109" y="1732"/>
                    <a:pt x="1" y="2219"/>
                    <a:pt x="217" y="2543"/>
                  </a:cubicBezTo>
                  <a:cubicBezTo>
                    <a:pt x="341" y="2791"/>
                    <a:pt x="659" y="2879"/>
                    <a:pt x="969" y="2879"/>
                  </a:cubicBezTo>
                  <a:cubicBezTo>
                    <a:pt x="1202" y="2879"/>
                    <a:pt x="1431" y="2829"/>
                    <a:pt x="1570" y="2760"/>
                  </a:cubicBezTo>
                  <a:lnTo>
                    <a:pt x="6060" y="379"/>
                  </a:lnTo>
                  <a:lnTo>
                    <a:pt x="33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52"/>
          <p:cNvSpPr txBox="1">
            <a:spLocks noGrp="1"/>
          </p:cNvSpPr>
          <p:nvPr>
            <p:ph type="title"/>
          </p:nvPr>
        </p:nvSpPr>
        <p:spPr>
          <a:xfrm>
            <a:off x="4401011" y="2386538"/>
            <a:ext cx="30759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972;p74">
            <a:extLst>
              <a:ext uri="{FF2B5EF4-FFF2-40B4-BE49-F238E27FC236}">
                <a16:creationId xmlns:a16="http://schemas.microsoft.com/office/drawing/2014/main" id="{3232E5A0-8CF1-26AA-B98A-D63B8E395C80}"/>
              </a:ext>
            </a:extLst>
          </p:cNvPr>
          <p:cNvGrpSpPr/>
          <p:nvPr/>
        </p:nvGrpSpPr>
        <p:grpSpPr>
          <a:xfrm>
            <a:off x="5842721" y="893150"/>
            <a:ext cx="4215726" cy="3665481"/>
            <a:chOff x="4941021" y="677250"/>
            <a:chExt cx="4215726" cy="3665481"/>
          </a:xfrm>
        </p:grpSpPr>
        <p:sp>
          <p:nvSpPr>
            <p:cNvPr id="4" name="Google Shape;1973;p74">
              <a:extLst>
                <a:ext uri="{FF2B5EF4-FFF2-40B4-BE49-F238E27FC236}">
                  <a16:creationId xmlns:a16="http://schemas.microsoft.com/office/drawing/2014/main" id="{E4FCC5A3-B4E3-3E88-F91A-ABD07FC477F2}"/>
                </a:ext>
              </a:extLst>
            </p:cNvPr>
            <p:cNvSpPr/>
            <p:nvPr/>
          </p:nvSpPr>
          <p:spPr>
            <a:xfrm flipH="1">
              <a:off x="8605215" y="677250"/>
              <a:ext cx="551532" cy="3665481"/>
            </a:xfrm>
            <a:custGeom>
              <a:avLst/>
              <a:gdLst/>
              <a:ahLst/>
              <a:cxnLst/>
              <a:rect l="l" t="t" r="r" b="b"/>
              <a:pathLst>
                <a:path w="7892" h="54165" extrusionOk="0">
                  <a:moveTo>
                    <a:pt x="0" y="1"/>
                  </a:moveTo>
                  <a:lnTo>
                    <a:pt x="0" y="54164"/>
                  </a:lnTo>
                  <a:lnTo>
                    <a:pt x="7891" y="54164"/>
                  </a:lnTo>
                  <a:lnTo>
                    <a:pt x="7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74;p74">
              <a:extLst>
                <a:ext uri="{FF2B5EF4-FFF2-40B4-BE49-F238E27FC236}">
                  <a16:creationId xmlns:a16="http://schemas.microsoft.com/office/drawing/2014/main" id="{038896FD-31E5-0736-CC30-245F48A3C739}"/>
                </a:ext>
              </a:extLst>
            </p:cNvPr>
            <p:cNvSpPr/>
            <p:nvPr/>
          </p:nvSpPr>
          <p:spPr>
            <a:xfrm flipH="1">
              <a:off x="4941026" y="677250"/>
              <a:ext cx="3680640" cy="3665481"/>
            </a:xfrm>
            <a:custGeom>
              <a:avLst/>
              <a:gdLst/>
              <a:ahLst/>
              <a:cxnLst/>
              <a:rect l="l" t="t" r="r" b="b"/>
              <a:pathLst>
                <a:path w="54389" h="54165" extrusionOk="0">
                  <a:moveTo>
                    <a:pt x="1" y="1"/>
                  </a:moveTo>
                  <a:lnTo>
                    <a:pt x="1" y="54164"/>
                  </a:lnTo>
                  <a:cubicBezTo>
                    <a:pt x="1" y="54164"/>
                    <a:pt x="8872" y="54084"/>
                    <a:pt x="20203" y="50725"/>
                  </a:cubicBezTo>
                  <a:cubicBezTo>
                    <a:pt x="26777" y="48780"/>
                    <a:pt x="37208" y="44585"/>
                    <a:pt x="44826" y="40246"/>
                  </a:cubicBezTo>
                  <a:cubicBezTo>
                    <a:pt x="50339" y="37080"/>
                    <a:pt x="54389" y="33849"/>
                    <a:pt x="54389" y="31310"/>
                  </a:cubicBezTo>
                  <a:cubicBezTo>
                    <a:pt x="54373" y="30699"/>
                    <a:pt x="54244" y="30104"/>
                    <a:pt x="54019" y="29542"/>
                  </a:cubicBezTo>
                  <a:cubicBezTo>
                    <a:pt x="53007" y="27050"/>
                    <a:pt x="49937" y="24752"/>
                    <a:pt x="45919" y="21988"/>
                  </a:cubicBezTo>
                  <a:cubicBezTo>
                    <a:pt x="41579" y="18998"/>
                    <a:pt x="36131" y="15478"/>
                    <a:pt x="31004" y="10592"/>
                  </a:cubicBezTo>
                  <a:cubicBezTo>
                    <a:pt x="20026" y="1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75;p74">
              <a:extLst>
                <a:ext uri="{FF2B5EF4-FFF2-40B4-BE49-F238E27FC236}">
                  <a16:creationId xmlns:a16="http://schemas.microsoft.com/office/drawing/2014/main" id="{8C38D364-4935-3283-5887-08030021651C}"/>
                </a:ext>
              </a:extLst>
            </p:cNvPr>
            <p:cNvSpPr/>
            <p:nvPr/>
          </p:nvSpPr>
          <p:spPr>
            <a:xfrm flipH="1">
              <a:off x="5774148" y="1344022"/>
              <a:ext cx="2099201" cy="643904"/>
            </a:xfrm>
            <a:custGeom>
              <a:avLst/>
              <a:gdLst/>
              <a:ahLst/>
              <a:cxnLst/>
              <a:rect l="l" t="t" r="r" b="b"/>
              <a:pathLst>
                <a:path w="31020" h="9515" extrusionOk="0">
                  <a:moveTo>
                    <a:pt x="2234" y="0"/>
                  </a:moveTo>
                  <a:lnTo>
                    <a:pt x="0" y="4291"/>
                  </a:lnTo>
                  <a:lnTo>
                    <a:pt x="0" y="9515"/>
                  </a:lnTo>
                  <a:lnTo>
                    <a:pt x="31020" y="9515"/>
                  </a:lnTo>
                  <a:cubicBezTo>
                    <a:pt x="27516" y="7088"/>
                    <a:pt x="23658" y="4259"/>
                    <a:pt x="19946" y="756"/>
                  </a:cubicBezTo>
                  <a:cubicBezTo>
                    <a:pt x="19673" y="498"/>
                    <a:pt x="19383" y="241"/>
                    <a:pt x="1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76;p74">
              <a:extLst>
                <a:ext uri="{FF2B5EF4-FFF2-40B4-BE49-F238E27FC236}">
                  <a16:creationId xmlns:a16="http://schemas.microsoft.com/office/drawing/2014/main" id="{176EE6F3-5D9A-483B-89EE-B0C51BB77B03}"/>
                </a:ext>
              </a:extLst>
            </p:cNvPr>
            <p:cNvSpPr/>
            <p:nvPr/>
          </p:nvSpPr>
          <p:spPr>
            <a:xfrm flipH="1">
              <a:off x="6015614" y="1398362"/>
              <a:ext cx="658115" cy="529740"/>
            </a:xfrm>
            <a:custGeom>
              <a:avLst/>
              <a:gdLst/>
              <a:ahLst/>
              <a:cxnLst/>
              <a:rect l="l" t="t" r="r" b="b"/>
              <a:pathLst>
                <a:path w="9725" h="7828" extrusionOk="0">
                  <a:moveTo>
                    <a:pt x="1" y="1"/>
                  </a:moveTo>
                  <a:lnTo>
                    <a:pt x="371" y="997"/>
                  </a:lnTo>
                  <a:lnTo>
                    <a:pt x="2155" y="5964"/>
                  </a:lnTo>
                  <a:lnTo>
                    <a:pt x="2830" y="7828"/>
                  </a:lnTo>
                  <a:lnTo>
                    <a:pt x="9725" y="7828"/>
                  </a:lnTo>
                  <a:lnTo>
                    <a:pt x="7812" y="5964"/>
                  </a:lnTo>
                  <a:lnTo>
                    <a:pt x="2765" y="997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7;p74">
              <a:extLst>
                <a:ext uri="{FF2B5EF4-FFF2-40B4-BE49-F238E27FC236}">
                  <a16:creationId xmlns:a16="http://schemas.microsoft.com/office/drawing/2014/main" id="{57D044F8-5EE1-CBB1-1CCE-99D254462C7C}"/>
                </a:ext>
              </a:extLst>
            </p:cNvPr>
            <p:cNvSpPr/>
            <p:nvPr/>
          </p:nvSpPr>
          <p:spPr>
            <a:xfrm flipH="1">
              <a:off x="6580066" y="1377722"/>
              <a:ext cx="575487" cy="550380"/>
            </a:xfrm>
            <a:custGeom>
              <a:avLst/>
              <a:gdLst/>
              <a:ahLst/>
              <a:cxnLst/>
              <a:rect l="l" t="t" r="r" b="b"/>
              <a:pathLst>
                <a:path w="8504" h="8133" extrusionOk="0">
                  <a:moveTo>
                    <a:pt x="1" y="0"/>
                  </a:moveTo>
                  <a:lnTo>
                    <a:pt x="1" y="8133"/>
                  </a:lnTo>
                  <a:lnTo>
                    <a:pt x="8503" y="8133"/>
                  </a:lnTo>
                  <a:lnTo>
                    <a:pt x="7973" y="6269"/>
                  </a:lnTo>
                  <a:lnTo>
                    <a:pt x="6574" y="1302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8;p74">
              <a:extLst>
                <a:ext uri="{FF2B5EF4-FFF2-40B4-BE49-F238E27FC236}">
                  <a16:creationId xmlns:a16="http://schemas.microsoft.com/office/drawing/2014/main" id="{898F05F5-49BB-1B21-C14E-4F62B2014D0D}"/>
                </a:ext>
              </a:extLst>
            </p:cNvPr>
            <p:cNvSpPr/>
            <p:nvPr/>
          </p:nvSpPr>
          <p:spPr>
            <a:xfrm flipH="1">
              <a:off x="7243522" y="1370075"/>
              <a:ext cx="551531" cy="558027"/>
            </a:xfrm>
            <a:custGeom>
              <a:avLst/>
              <a:gdLst/>
              <a:ahLst/>
              <a:cxnLst/>
              <a:rect l="l" t="t" r="r" b="b"/>
              <a:pathLst>
                <a:path w="8150" h="8246" extrusionOk="0">
                  <a:moveTo>
                    <a:pt x="1784" y="1"/>
                  </a:moveTo>
                  <a:lnTo>
                    <a:pt x="1045" y="1415"/>
                  </a:lnTo>
                  <a:lnTo>
                    <a:pt x="0" y="3408"/>
                  </a:lnTo>
                  <a:lnTo>
                    <a:pt x="0" y="8246"/>
                  </a:lnTo>
                  <a:lnTo>
                    <a:pt x="8149" y="8246"/>
                  </a:lnTo>
                  <a:lnTo>
                    <a:pt x="8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9;p74">
              <a:extLst>
                <a:ext uri="{FF2B5EF4-FFF2-40B4-BE49-F238E27FC236}">
                  <a16:creationId xmlns:a16="http://schemas.microsoft.com/office/drawing/2014/main" id="{631EAE19-6ECB-B865-6E88-6A85CDB2CB70}"/>
                </a:ext>
              </a:extLst>
            </p:cNvPr>
            <p:cNvSpPr/>
            <p:nvPr/>
          </p:nvSpPr>
          <p:spPr>
            <a:xfrm flipH="1">
              <a:off x="7243522" y="1465831"/>
              <a:ext cx="551531" cy="336129"/>
            </a:xfrm>
            <a:custGeom>
              <a:avLst/>
              <a:gdLst/>
              <a:ahLst/>
              <a:cxnLst/>
              <a:rect l="l" t="t" r="r" b="b"/>
              <a:pathLst>
                <a:path w="8150" h="4967" extrusionOk="0">
                  <a:moveTo>
                    <a:pt x="1045" y="0"/>
                  </a:moveTo>
                  <a:lnTo>
                    <a:pt x="0" y="1993"/>
                  </a:lnTo>
                  <a:lnTo>
                    <a:pt x="0" y="4967"/>
                  </a:lnTo>
                  <a:lnTo>
                    <a:pt x="8149" y="4967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0;p74">
              <a:extLst>
                <a:ext uri="{FF2B5EF4-FFF2-40B4-BE49-F238E27FC236}">
                  <a16:creationId xmlns:a16="http://schemas.microsoft.com/office/drawing/2014/main" id="{9E6663F3-960E-9C94-A33F-9216B1B974E2}"/>
                </a:ext>
              </a:extLst>
            </p:cNvPr>
            <p:cNvSpPr/>
            <p:nvPr/>
          </p:nvSpPr>
          <p:spPr>
            <a:xfrm flipH="1">
              <a:off x="6616000" y="1465831"/>
              <a:ext cx="539553" cy="336129"/>
            </a:xfrm>
            <a:custGeom>
              <a:avLst/>
              <a:gdLst/>
              <a:ahLst/>
              <a:cxnLst/>
              <a:rect l="l" t="t" r="r" b="b"/>
              <a:pathLst>
                <a:path w="7973" h="4967" extrusionOk="0">
                  <a:moveTo>
                    <a:pt x="1" y="0"/>
                  </a:moveTo>
                  <a:lnTo>
                    <a:pt x="1" y="4967"/>
                  </a:lnTo>
                  <a:lnTo>
                    <a:pt x="7973" y="4967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1;p74">
              <a:extLst>
                <a:ext uri="{FF2B5EF4-FFF2-40B4-BE49-F238E27FC236}">
                  <a16:creationId xmlns:a16="http://schemas.microsoft.com/office/drawing/2014/main" id="{72F68B80-5AC0-7393-6C6B-A49FF0C9987D}"/>
                </a:ext>
              </a:extLst>
            </p:cNvPr>
            <p:cNvSpPr/>
            <p:nvPr/>
          </p:nvSpPr>
          <p:spPr>
            <a:xfrm flipH="1">
              <a:off x="6145071" y="1465831"/>
              <a:ext cx="503619" cy="336129"/>
            </a:xfrm>
            <a:custGeom>
              <a:avLst/>
              <a:gdLst/>
              <a:ahLst/>
              <a:cxnLst/>
              <a:rect l="l" t="t" r="r" b="b"/>
              <a:pathLst>
                <a:path w="7442" h="4967" extrusionOk="0">
                  <a:moveTo>
                    <a:pt x="1" y="0"/>
                  </a:moveTo>
                  <a:lnTo>
                    <a:pt x="1785" y="4967"/>
                  </a:lnTo>
                  <a:lnTo>
                    <a:pt x="7442" y="4967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82;p74">
              <a:extLst>
                <a:ext uri="{FF2B5EF4-FFF2-40B4-BE49-F238E27FC236}">
                  <a16:creationId xmlns:a16="http://schemas.microsoft.com/office/drawing/2014/main" id="{D8296F4C-C43D-560B-01FD-62A7F2F69B2B}"/>
                </a:ext>
              </a:extLst>
            </p:cNvPr>
            <p:cNvSpPr/>
            <p:nvPr/>
          </p:nvSpPr>
          <p:spPr>
            <a:xfrm flipH="1">
              <a:off x="4985644" y="2157573"/>
              <a:ext cx="1049600" cy="1254107"/>
            </a:xfrm>
            <a:custGeom>
              <a:avLst/>
              <a:gdLst/>
              <a:ahLst/>
              <a:cxnLst/>
              <a:rect l="l" t="t" r="r" b="b"/>
              <a:pathLst>
                <a:path w="15510" h="18532" extrusionOk="0">
                  <a:moveTo>
                    <a:pt x="7506" y="0"/>
                  </a:moveTo>
                  <a:cubicBezTo>
                    <a:pt x="3440" y="1222"/>
                    <a:pt x="0" y="5047"/>
                    <a:pt x="0" y="9435"/>
                  </a:cubicBezTo>
                  <a:cubicBezTo>
                    <a:pt x="0" y="13421"/>
                    <a:pt x="2797" y="17021"/>
                    <a:pt x="6301" y="18531"/>
                  </a:cubicBezTo>
                  <a:cubicBezTo>
                    <a:pt x="11813" y="15381"/>
                    <a:pt x="15510" y="11974"/>
                    <a:pt x="15510" y="9435"/>
                  </a:cubicBezTo>
                  <a:cubicBezTo>
                    <a:pt x="15510" y="8824"/>
                    <a:pt x="15381" y="8229"/>
                    <a:pt x="15140" y="7667"/>
                  </a:cubicBezTo>
                  <a:cubicBezTo>
                    <a:pt x="14128" y="5192"/>
                    <a:pt x="11524" y="2765"/>
                    <a:pt x="7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3;p74">
              <a:extLst>
                <a:ext uri="{FF2B5EF4-FFF2-40B4-BE49-F238E27FC236}">
                  <a16:creationId xmlns:a16="http://schemas.microsoft.com/office/drawing/2014/main" id="{B46965A7-C63D-8A8F-58B3-7F3F8EF0AFA2}"/>
                </a:ext>
              </a:extLst>
            </p:cNvPr>
            <p:cNvSpPr/>
            <p:nvPr/>
          </p:nvSpPr>
          <p:spPr>
            <a:xfrm flipH="1">
              <a:off x="4942131" y="2165153"/>
              <a:ext cx="1049600" cy="1235632"/>
            </a:xfrm>
            <a:custGeom>
              <a:avLst/>
              <a:gdLst/>
              <a:ahLst/>
              <a:cxnLst/>
              <a:rect l="l" t="t" r="r" b="b"/>
              <a:pathLst>
                <a:path w="15510" h="18259" extrusionOk="0">
                  <a:moveTo>
                    <a:pt x="7040" y="1"/>
                  </a:moveTo>
                  <a:cubicBezTo>
                    <a:pt x="2973" y="1222"/>
                    <a:pt x="0" y="4935"/>
                    <a:pt x="0" y="9323"/>
                  </a:cubicBezTo>
                  <a:cubicBezTo>
                    <a:pt x="16" y="13228"/>
                    <a:pt x="2363" y="16732"/>
                    <a:pt x="5947" y="18259"/>
                  </a:cubicBezTo>
                  <a:cubicBezTo>
                    <a:pt x="9242" y="16362"/>
                    <a:pt x="12022" y="14466"/>
                    <a:pt x="13710" y="12682"/>
                  </a:cubicBezTo>
                  <a:lnTo>
                    <a:pt x="13935" y="12441"/>
                  </a:lnTo>
                  <a:cubicBezTo>
                    <a:pt x="14931" y="11332"/>
                    <a:pt x="15510" y="10287"/>
                    <a:pt x="15510" y="9323"/>
                  </a:cubicBezTo>
                  <a:cubicBezTo>
                    <a:pt x="15510" y="8712"/>
                    <a:pt x="15381" y="8117"/>
                    <a:pt x="15140" y="7555"/>
                  </a:cubicBezTo>
                  <a:cubicBezTo>
                    <a:pt x="14947" y="7072"/>
                    <a:pt x="14674" y="6606"/>
                    <a:pt x="14369" y="6189"/>
                  </a:cubicBezTo>
                  <a:cubicBezTo>
                    <a:pt x="14304" y="6092"/>
                    <a:pt x="14240" y="6012"/>
                    <a:pt x="14176" y="5915"/>
                  </a:cubicBezTo>
                  <a:cubicBezTo>
                    <a:pt x="12713" y="4019"/>
                    <a:pt x="10158" y="2154"/>
                    <a:pt x="7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4;p74">
              <a:extLst>
                <a:ext uri="{FF2B5EF4-FFF2-40B4-BE49-F238E27FC236}">
                  <a16:creationId xmlns:a16="http://schemas.microsoft.com/office/drawing/2014/main" id="{9242CE49-5DE1-7042-4B48-446F0A287628}"/>
                </a:ext>
              </a:extLst>
            </p:cNvPr>
            <p:cNvSpPr/>
            <p:nvPr/>
          </p:nvSpPr>
          <p:spPr>
            <a:xfrm flipH="1">
              <a:off x="5006604" y="2565432"/>
              <a:ext cx="256749" cy="457940"/>
            </a:xfrm>
            <a:custGeom>
              <a:avLst/>
              <a:gdLst/>
              <a:ahLst/>
              <a:cxnLst/>
              <a:rect l="l" t="t" r="r" b="b"/>
              <a:pathLst>
                <a:path w="3794" h="6767" extrusionOk="0">
                  <a:moveTo>
                    <a:pt x="3601" y="0"/>
                  </a:moveTo>
                  <a:cubicBezTo>
                    <a:pt x="1592" y="129"/>
                    <a:pt x="1" y="1608"/>
                    <a:pt x="1" y="3408"/>
                  </a:cubicBezTo>
                  <a:cubicBezTo>
                    <a:pt x="1" y="5063"/>
                    <a:pt x="1351" y="6461"/>
                    <a:pt x="3135" y="6767"/>
                  </a:cubicBezTo>
                  <a:lnTo>
                    <a:pt x="3360" y="6526"/>
                  </a:lnTo>
                  <a:cubicBezTo>
                    <a:pt x="1608" y="6301"/>
                    <a:pt x="274" y="4999"/>
                    <a:pt x="274" y="3408"/>
                  </a:cubicBezTo>
                  <a:cubicBezTo>
                    <a:pt x="274" y="1704"/>
                    <a:pt x="1849" y="306"/>
                    <a:pt x="3794" y="274"/>
                  </a:cubicBezTo>
                  <a:cubicBezTo>
                    <a:pt x="3729" y="177"/>
                    <a:pt x="3665" y="97"/>
                    <a:pt x="3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5;p74">
              <a:extLst>
                <a:ext uri="{FF2B5EF4-FFF2-40B4-BE49-F238E27FC236}">
                  <a16:creationId xmlns:a16="http://schemas.microsoft.com/office/drawing/2014/main" id="{14B33449-7052-8F11-9B08-F7F4380E7429}"/>
                </a:ext>
              </a:extLst>
            </p:cNvPr>
            <p:cNvSpPr/>
            <p:nvPr/>
          </p:nvSpPr>
          <p:spPr>
            <a:xfrm flipH="1">
              <a:off x="4941021" y="677250"/>
              <a:ext cx="4214643" cy="2118826"/>
            </a:xfrm>
            <a:custGeom>
              <a:avLst/>
              <a:gdLst/>
              <a:ahLst/>
              <a:cxnLst/>
              <a:rect l="l" t="t" r="r" b="b"/>
              <a:pathLst>
                <a:path w="62280" h="31310" extrusionOk="0">
                  <a:moveTo>
                    <a:pt x="0" y="1"/>
                  </a:moveTo>
                  <a:lnTo>
                    <a:pt x="0" y="1705"/>
                  </a:lnTo>
                  <a:lnTo>
                    <a:pt x="7892" y="1705"/>
                  </a:lnTo>
                  <a:cubicBezTo>
                    <a:pt x="7892" y="1705"/>
                    <a:pt x="19624" y="2010"/>
                    <a:pt x="29557" y="6157"/>
                  </a:cubicBezTo>
                  <a:cubicBezTo>
                    <a:pt x="40598" y="10769"/>
                    <a:pt x="44199" y="17680"/>
                    <a:pt x="50403" y="21747"/>
                  </a:cubicBezTo>
                  <a:cubicBezTo>
                    <a:pt x="56606" y="25829"/>
                    <a:pt x="61830" y="27243"/>
                    <a:pt x="62280" y="31310"/>
                  </a:cubicBezTo>
                  <a:cubicBezTo>
                    <a:pt x="62280" y="25299"/>
                    <a:pt x="49872" y="21039"/>
                    <a:pt x="38895" y="10592"/>
                  </a:cubicBezTo>
                  <a:cubicBezTo>
                    <a:pt x="27917" y="146"/>
                    <a:pt x="7875" y="1"/>
                    <a:pt x="7875" y="1"/>
                  </a:cubicBezTo>
                  <a:close/>
                </a:path>
              </a:pathLst>
            </a:custGeom>
            <a:solidFill>
              <a:srgbClr val="161519">
                <a:alpha val="11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44"/>
          <p:cNvSpPr txBox="1">
            <a:spLocks noGrp="1"/>
          </p:cNvSpPr>
          <p:nvPr>
            <p:ph type="body" idx="1"/>
          </p:nvPr>
        </p:nvSpPr>
        <p:spPr>
          <a:xfrm>
            <a:off x="393673" y="1017725"/>
            <a:ext cx="5394878" cy="4365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Airport Management System (AMS) is a software application which aims to assist an airline with transactions related to making ticket reservations From the viewpoint of the airlines the system provides the following: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+mj-lt"/>
              <a:buAutoNum type="romanUcPeriod"/>
            </a:pPr>
            <a:r>
              <a:rPr lang="en-US" sz="1400" dirty="0"/>
              <a:t> The system should minimize repetitive work done by the system administrator and reservation clerks.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+mj-lt"/>
              <a:buAutoNum type="romanUcPeriod"/>
            </a:pPr>
            <a:endParaRPr lang="en-US" sz="1400" dirty="0"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+mj-lt"/>
              <a:buAutoNum type="romanUcPeriod"/>
            </a:pPr>
            <a:r>
              <a:rPr lang="en-US" sz="1400" dirty="0"/>
              <a:t> The system should maintain customer information in case of emergency.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+mj-lt"/>
              <a:buAutoNum type="romanUcPeriod"/>
            </a:pPr>
            <a:endParaRPr lang="en-US" sz="1400" dirty="0"/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75000"/>
                </a:schemeClr>
              </a:buClr>
              <a:buFont typeface="+mj-lt"/>
              <a:buAutoNum type="romanUcPeriod"/>
            </a:pPr>
            <a:r>
              <a:rPr lang="en-US" sz="1400" dirty="0"/>
              <a:t> The system should minimize the number of vacant seats on a flight and maximize flight capacity utilization.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681" name="Google Shape;681;p44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 dirty="0"/>
              <a:t>Introduction</a:t>
            </a:r>
            <a:endParaRPr sz="36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5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ENTITIES</a:t>
            </a:r>
            <a:endParaRPr i="1" dirty="0"/>
          </a:p>
        </p:txBody>
      </p:sp>
      <p:sp>
        <p:nvSpPr>
          <p:cNvPr id="689" name="Google Shape;689;p45"/>
          <p:cNvSpPr txBox="1">
            <a:spLocks noGrp="1"/>
          </p:cNvSpPr>
          <p:nvPr>
            <p:ph type="title" idx="2"/>
          </p:nvPr>
        </p:nvSpPr>
        <p:spPr>
          <a:xfrm>
            <a:off x="1251706" y="1874882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Journey Details</a:t>
            </a:r>
            <a:endParaRPr dirty="0"/>
          </a:p>
        </p:txBody>
      </p:sp>
      <p:sp>
        <p:nvSpPr>
          <p:cNvPr id="691" name="Google Shape;691;p45"/>
          <p:cNvSpPr txBox="1">
            <a:spLocks noGrp="1"/>
          </p:cNvSpPr>
          <p:nvPr>
            <p:ph type="title" idx="4"/>
          </p:nvPr>
        </p:nvSpPr>
        <p:spPr>
          <a:xfrm>
            <a:off x="1251706" y="1354175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Passengers</a:t>
            </a:r>
            <a:endParaRPr dirty="0"/>
          </a:p>
        </p:txBody>
      </p:sp>
      <p:sp>
        <p:nvSpPr>
          <p:cNvPr id="694" name="Google Shape;694;p45"/>
          <p:cNvSpPr txBox="1">
            <a:spLocks noGrp="1"/>
          </p:cNvSpPr>
          <p:nvPr>
            <p:ph type="title" idx="7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Details</a:t>
            </a:r>
            <a:endParaRPr dirty="0"/>
          </a:p>
        </p:txBody>
      </p:sp>
      <p:sp>
        <p:nvSpPr>
          <p:cNvPr id="697" name="Google Shape;697;p45"/>
          <p:cNvSpPr txBox="1">
            <a:spLocks noGrp="1"/>
          </p:cNvSpPr>
          <p:nvPr>
            <p:ph type="title" idx="13"/>
          </p:nvPr>
        </p:nvSpPr>
        <p:spPr>
          <a:xfrm>
            <a:off x="1251706" y="2936530"/>
            <a:ext cx="3075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Schedules</a:t>
            </a:r>
            <a:endParaRPr dirty="0"/>
          </a:p>
        </p:txBody>
      </p:sp>
      <p:sp>
        <p:nvSpPr>
          <p:cNvPr id="18" name="Google Shape;689;p45">
            <a:extLst>
              <a:ext uri="{FF2B5EF4-FFF2-40B4-BE49-F238E27FC236}">
                <a16:creationId xmlns:a16="http://schemas.microsoft.com/office/drawing/2014/main" id="{8A158E56-AAF6-46DD-2A02-312A2A801120}"/>
              </a:ext>
            </a:extLst>
          </p:cNvPr>
          <p:cNvSpPr txBox="1">
            <a:spLocks/>
          </p:cNvSpPr>
          <p:nvPr/>
        </p:nvSpPr>
        <p:spPr>
          <a:xfrm>
            <a:off x="1251706" y="2412595"/>
            <a:ext cx="30759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1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en-IN" dirty="0"/>
              <a:t>Ticket Details</a:t>
            </a:r>
          </a:p>
        </p:txBody>
      </p:sp>
      <p:grpSp>
        <p:nvGrpSpPr>
          <p:cNvPr id="3" name="Google Shape;1125;p54">
            <a:extLst>
              <a:ext uri="{FF2B5EF4-FFF2-40B4-BE49-F238E27FC236}">
                <a16:creationId xmlns:a16="http://schemas.microsoft.com/office/drawing/2014/main" id="{3E010B3B-C0D2-D8B1-4201-2DB5AA9C9681}"/>
              </a:ext>
            </a:extLst>
          </p:cNvPr>
          <p:cNvGrpSpPr/>
          <p:nvPr/>
        </p:nvGrpSpPr>
        <p:grpSpPr>
          <a:xfrm>
            <a:off x="5833776" y="1354175"/>
            <a:ext cx="1878989" cy="2939529"/>
            <a:chOff x="1171450" y="1449625"/>
            <a:chExt cx="1503925" cy="2832575"/>
          </a:xfrm>
        </p:grpSpPr>
        <p:sp>
          <p:nvSpPr>
            <p:cNvPr id="4" name="Google Shape;1126;p54">
              <a:extLst>
                <a:ext uri="{FF2B5EF4-FFF2-40B4-BE49-F238E27FC236}">
                  <a16:creationId xmlns:a16="http://schemas.microsoft.com/office/drawing/2014/main" id="{222AEA8D-42F8-78A7-34FB-D9EC8E47FAFE}"/>
                </a:ext>
              </a:extLst>
            </p:cNvPr>
            <p:cNvSpPr/>
            <p:nvPr/>
          </p:nvSpPr>
          <p:spPr>
            <a:xfrm>
              <a:off x="1171450" y="1449625"/>
              <a:ext cx="1503925" cy="1068000"/>
            </a:xfrm>
            <a:custGeom>
              <a:avLst/>
              <a:gdLst/>
              <a:ahLst/>
              <a:cxnLst/>
              <a:rect l="l" t="t" r="r" b="b"/>
              <a:pathLst>
                <a:path w="60157" h="42720" extrusionOk="0">
                  <a:moveTo>
                    <a:pt x="6782" y="0"/>
                  </a:moveTo>
                  <a:cubicBezTo>
                    <a:pt x="3037" y="0"/>
                    <a:pt x="0" y="3037"/>
                    <a:pt x="0" y="6783"/>
                  </a:cubicBezTo>
                  <a:lnTo>
                    <a:pt x="0" y="42720"/>
                  </a:lnTo>
                  <a:lnTo>
                    <a:pt x="60157" y="42720"/>
                  </a:lnTo>
                  <a:lnTo>
                    <a:pt x="60157" y="6783"/>
                  </a:lnTo>
                  <a:cubicBezTo>
                    <a:pt x="60157" y="3037"/>
                    <a:pt x="57120" y="0"/>
                    <a:pt x="53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27;p54">
              <a:extLst>
                <a:ext uri="{FF2B5EF4-FFF2-40B4-BE49-F238E27FC236}">
                  <a16:creationId xmlns:a16="http://schemas.microsoft.com/office/drawing/2014/main" id="{6A407324-9C5D-93C8-C3CD-2204C4D373A1}"/>
                </a:ext>
              </a:extLst>
            </p:cNvPr>
            <p:cNvSpPr/>
            <p:nvPr/>
          </p:nvSpPr>
          <p:spPr>
            <a:xfrm>
              <a:off x="1344800" y="2065850"/>
              <a:ext cx="1157225" cy="152500"/>
            </a:xfrm>
            <a:custGeom>
              <a:avLst/>
              <a:gdLst/>
              <a:ahLst/>
              <a:cxnLst/>
              <a:rect l="l" t="t" r="r" b="b"/>
              <a:pathLst>
                <a:path w="46289" h="6100" extrusionOk="0">
                  <a:moveTo>
                    <a:pt x="2759" y="1"/>
                  </a:moveTo>
                  <a:cubicBezTo>
                    <a:pt x="1240" y="1"/>
                    <a:pt x="0" y="1216"/>
                    <a:pt x="0" y="2734"/>
                  </a:cubicBezTo>
                  <a:lnTo>
                    <a:pt x="0" y="3367"/>
                  </a:lnTo>
                  <a:cubicBezTo>
                    <a:pt x="0" y="4885"/>
                    <a:pt x="1240" y="6100"/>
                    <a:pt x="2759" y="6100"/>
                  </a:cubicBezTo>
                  <a:lnTo>
                    <a:pt x="43530" y="6100"/>
                  </a:lnTo>
                  <a:cubicBezTo>
                    <a:pt x="45048" y="6100"/>
                    <a:pt x="46288" y="4885"/>
                    <a:pt x="46288" y="3367"/>
                  </a:cubicBezTo>
                  <a:lnTo>
                    <a:pt x="46288" y="2734"/>
                  </a:lnTo>
                  <a:cubicBezTo>
                    <a:pt x="46288" y="1216"/>
                    <a:pt x="45048" y="1"/>
                    <a:pt x="4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28;p54">
              <a:extLst>
                <a:ext uri="{FF2B5EF4-FFF2-40B4-BE49-F238E27FC236}">
                  <a16:creationId xmlns:a16="http://schemas.microsoft.com/office/drawing/2014/main" id="{734AED6F-9D83-7264-1D04-5E16DE379148}"/>
                </a:ext>
              </a:extLst>
            </p:cNvPr>
            <p:cNvSpPr/>
            <p:nvPr/>
          </p:nvSpPr>
          <p:spPr>
            <a:xfrm>
              <a:off x="2376725" y="2115850"/>
              <a:ext cx="41775" cy="41775"/>
            </a:xfrm>
            <a:custGeom>
              <a:avLst/>
              <a:gdLst/>
              <a:ahLst/>
              <a:cxnLst/>
              <a:rect l="l" t="t" r="r" b="b"/>
              <a:pathLst>
                <a:path w="1671" h="1671" fill="none" extrusionOk="0">
                  <a:moveTo>
                    <a:pt x="1367" y="304"/>
                  </a:moveTo>
                  <a:cubicBezTo>
                    <a:pt x="1671" y="608"/>
                    <a:pt x="1671" y="1063"/>
                    <a:pt x="1367" y="1367"/>
                  </a:cubicBezTo>
                  <a:cubicBezTo>
                    <a:pt x="1063" y="1670"/>
                    <a:pt x="582" y="1670"/>
                    <a:pt x="304" y="1367"/>
                  </a:cubicBezTo>
                  <a:cubicBezTo>
                    <a:pt x="0" y="1063"/>
                    <a:pt x="0" y="608"/>
                    <a:pt x="304" y="304"/>
                  </a:cubicBezTo>
                  <a:cubicBezTo>
                    <a:pt x="582" y="0"/>
                    <a:pt x="1063" y="0"/>
                    <a:pt x="1367" y="304"/>
                  </a:cubicBezTo>
                  <a:close/>
                </a:path>
              </a:pathLst>
            </a:custGeom>
            <a:solidFill>
              <a:schemeClr val="dk1"/>
            </a:solidFill>
            <a:ln w="8225" cap="flat" cmpd="sng">
              <a:solidFill>
                <a:schemeClr val="dk1"/>
              </a:solidFill>
              <a:prstDash val="solid"/>
              <a:miter lim="253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29;p54">
              <a:extLst>
                <a:ext uri="{FF2B5EF4-FFF2-40B4-BE49-F238E27FC236}">
                  <a16:creationId xmlns:a16="http://schemas.microsoft.com/office/drawing/2014/main" id="{4D251AB7-8467-530F-BC4A-30E4079E4FD7}"/>
                </a:ext>
              </a:extLst>
            </p:cNvPr>
            <p:cNvSpPr/>
            <p:nvPr/>
          </p:nvSpPr>
          <p:spPr>
            <a:xfrm>
              <a:off x="2410875" y="215000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fill="none" extrusionOk="0">
                  <a:moveTo>
                    <a:pt x="1" y="1"/>
                  </a:moveTo>
                  <a:lnTo>
                    <a:pt x="634" y="633"/>
                  </a:lnTo>
                </a:path>
              </a:pathLst>
            </a:custGeom>
            <a:solidFill>
              <a:schemeClr val="dk1"/>
            </a:solidFill>
            <a:ln w="82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0;p54">
              <a:extLst>
                <a:ext uri="{FF2B5EF4-FFF2-40B4-BE49-F238E27FC236}">
                  <a16:creationId xmlns:a16="http://schemas.microsoft.com/office/drawing/2014/main" id="{639E0DE6-9D35-F2E3-9719-A25D2C273C9C}"/>
                </a:ext>
              </a:extLst>
            </p:cNvPr>
            <p:cNvSpPr/>
            <p:nvPr/>
          </p:nvSpPr>
          <p:spPr>
            <a:xfrm>
              <a:off x="1353025" y="1604000"/>
              <a:ext cx="82275" cy="25"/>
            </a:xfrm>
            <a:custGeom>
              <a:avLst/>
              <a:gdLst/>
              <a:ahLst/>
              <a:cxnLst/>
              <a:rect l="l" t="t" r="r" b="b"/>
              <a:pathLst>
                <a:path w="3291" h="1" fill="none" extrusionOk="0">
                  <a:moveTo>
                    <a:pt x="0" y="0"/>
                  </a:moveTo>
                  <a:lnTo>
                    <a:pt x="3290" y="0"/>
                  </a:lnTo>
                </a:path>
              </a:pathLst>
            </a:custGeom>
            <a:solidFill>
              <a:schemeClr val="accent5"/>
            </a:solidFill>
            <a:ln w="8225" cap="flat" cmpd="sng">
              <a:solidFill>
                <a:srgbClr val="F2EFEA"/>
              </a:solidFill>
              <a:prstDash val="solid"/>
              <a:miter lim="253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1;p54">
              <a:extLst>
                <a:ext uri="{FF2B5EF4-FFF2-40B4-BE49-F238E27FC236}">
                  <a16:creationId xmlns:a16="http://schemas.microsoft.com/office/drawing/2014/main" id="{49E2ABFF-4469-AD29-93F0-AA0036BD9823}"/>
                </a:ext>
              </a:extLst>
            </p:cNvPr>
            <p:cNvSpPr/>
            <p:nvPr/>
          </p:nvSpPr>
          <p:spPr>
            <a:xfrm>
              <a:off x="1353025" y="1633725"/>
              <a:ext cx="82275" cy="25"/>
            </a:xfrm>
            <a:custGeom>
              <a:avLst/>
              <a:gdLst/>
              <a:ahLst/>
              <a:cxnLst/>
              <a:rect l="l" t="t" r="r" b="b"/>
              <a:pathLst>
                <a:path w="3291" h="1" fill="none" extrusionOk="0">
                  <a:moveTo>
                    <a:pt x="0" y="1"/>
                  </a:moveTo>
                  <a:lnTo>
                    <a:pt x="3290" y="1"/>
                  </a:lnTo>
                </a:path>
              </a:pathLst>
            </a:custGeom>
            <a:solidFill>
              <a:schemeClr val="accent5"/>
            </a:solidFill>
            <a:ln w="8225" cap="flat" cmpd="sng">
              <a:solidFill>
                <a:srgbClr val="F2EFEA"/>
              </a:solidFill>
              <a:prstDash val="solid"/>
              <a:miter lim="253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2;p54">
              <a:extLst>
                <a:ext uri="{FF2B5EF4-FFF2-40B4-BE49-F238E27FC236}">
                  <a16:creationId xmlns:a16="http://schemas.microsoft.com/office/drawing/2014/main" id="{8B41BB1F-581D-9C26-EED0-B9B0831DF8E3}"/>
                </a:ext>
              </a:extLst>
            </p:cNvPr>
            <p:cNvSpPr/>
            <p:nvPr/>
          </p:nvSpPr>
          <p:spPr>
            <a:xfrm>
              <a:off x="1353025" y="1664100"/>
              <a:ext cx="82275" cy="25"/>
            </a:xfrm>
            <a:custGeom>
              <a:avLst/>
              <a:gdLst/>
              <a:ahLst/>
              <a:cxnLst/>
              <a:rect l="l" t="t" r="r" b="b"/>
              <a:pathLst>
                <a:path w="3291" h="1" fill="none" extrusionOk="0">
                  <a:moveTo>
                    <a:pt x="0" y="1"/>
                  </a:moveTo>
                  <a:lnTo>
                    <a:pt x="3290" y="1"/>
                  </a:lnTo>
                </a:path>
              </a:pathLst>
            </a:custGeom>
            <a:solidFill>
              <a:schemeClr val="accent5"/>
            </a:solidFill>
            <a:ln w="8225" cap="flat" cmpd="sng">
              <a:solidFill>
                <a:srgbClr val="F2EFEA"/>
              </a:solidFill>
              <a:prstDash val="solid"/>
              <a:miter lim="253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3;p54">
              <a:extLst>
                <a:ext uri="{FF2B5EF4-FFF2-40B4-BE49-F238E27FC236}">
                  <a16:creationId xmlns:a16="http://schemas.microsoft.com/office/drawing/2014/main" id="{A6E75580-4DB8-2C17-64BA-A9C56650371A}"/>
                </a:ext>
              </a:extLst>
            </p:cNvPr>
            <p:cNvSpPr/>
            <p:nvPr/>
          </p:nvSpPr>
          <p:spPr>
            <a:xfrm>
              <a:off x="2402025" y="1567925"/>
              <a:ext cx="91775" cy="139850"/>
            </a:xfrm>
            <a:custGeom>
              <a:avLst/>
              <a:gdLst/>
              <a:ahLst/>
              <a:cxnLst/>
              <a:rect l="l" t="t" r="r" b="b"/>
              <a:pathLst>
                <a:path w="3671" h="5594" extrusionOk="0">
                  <a:moveTo>
                    <a:pt x="1823" y="1"/>
                  </a:moveTo>
                  <a:cubicBezTo>
                    <a:pt x="810" y="1"/>
                    <a:pt x="1" y="836"/>
                    <a:pt x="1" y="1848"/>
                  </a:cubicBezTo>
                  <a:cubicBezTo>
                    <a:pt x="1" y="2861"/>
                    <a:pt x="1823" y="5594"/>
                    <a:pt x="1823" y="5594"/>
                  </a:cubicBezTo>
                  <a:cubicBezTo>
                    <a:pt x="1823" y="5594"/>
                    <a:pt x="3670" y="2861"/>
                    <a:pt x="3670" y="1848"/>
                  </a:cubicBezTo>
                  <a:cubicBezTo>
                    <a:pt x="3670" y="836"/>
                    <a:pt x="2835" y="1"/>
                    <a:pt x="1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4;p54">
              <a:extLst>
                <a:ext uri="{FF2B5EF4-FFF2-40B4-BE49-F238E27FC236}">
                  <a16:creationId xmlns:a16="http://schemas.microsoft.com/office/drawing/2014/main" id="{32A60155-9A3F-FB49-F0FE-34DE92B3DC20}"/>
                </a:ext>
              </a:extLst>
            </p:cNvPr>
            <p:cNvSpPr/>
            <p:nvPr/>
          </p:nvSpPr>
          <p:spPr>
            <a:xfrm>
              <a:off x="2428600" y="1590075"/>
              <a:ext cx="38625" cy="38625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760" y="1"/>
                  </a:moveTo>
                  <a:cubicBezTo>
                    <a:pt x="355" y="1"/>
                    <a:pt x="1" y="330"/>
                    <a:pt x="1" y="760"/>
                  </a:cubicBezTo>
                  <a:cubicBezTo>
                    <a:pt x="1" y="1190"/>
                    <a:pt x="355" y="1544"/>
                    <a:pt x="760" y="1544"/>
                  </a:cubicBezTo>
                  <a:cubicBezTo>
                    <a:pt x="1190" y="1544"/>
                    <a:pt x="1544" y="1190"/>
                    <a:pt x="1544" y="760"/>
                  </a:cubicBezTo>
                  <a:cubicBezTo>
                    <a:pt x="1544" y="330"/>
                    <a:pt x="1190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5;p54">
              <a:extLst>
                <a:ext uri="{FF2B5EF4-FFF2-40B4-BE49-F238E27FC236}">
                  <a16:creationId xmlns:a16="http://schemas.microsoft.com/office/drawing/2014/main" id="{4B61B59C-D429-A93D-C927-F479926427F2}"/>
                </a:ext>
              </a:extLst>
            </p:cNvPr>
            <p:cNvSpPr/>
            <p:nvPr/>
          </p:nvSpPr>
          <p:spPr>
            <a:xfrm>
              <a:off x="1171450" y="2332850"/>
              <a:ext cx="1503925" cy="1949350"/>
            </a:xfrm>
            <a:custGeom>
              <a:avLst/>
              <a:gdLst/>
              <a:ahLst/>
              <a:cxnLst/>
              <a:rect l="l" t="t" r="r" b="b"/>
              <a:pathLst>
                <a:path w="60157" h="77974" extrusionOk="0">
                  <a:moveTo>
                    <a:pt x="0" y="1"/>
                  </a:moveTo>
                  <a:lnTo>
                    <a:pt x="0" y="71874"/>
                  </a:lnTo>
                  <a:cubicBezTo>
                    <a:pt x="0" y="75240"/>
                    <a:pt x="2708" y="77973"/>
                    <a:pt x="6074" y="77973"/>
                  </a:cubicBezTo>
                  <a:lnTo>
                    <a:pt x="54083" y="77973"/>
                  </a:lnTo>
                  <a:cubicBezTo>
                    <a:pt x="57423" y="77973"/>
                    <a:pt x="60157" y="75240"/>
                    <a:pt x="60157" y="71900"/>
                  </a:cubicBezTo>
                  <a:lnTo>
                    <a:pt x="60157" y="6100"/>
                  </a:lnTo>
                  <a:cubicBezTo>
                    <a:pt x="60157" y="2734"/>
                    <a:pt x="57423" y="1"/>
                    <a:pt x="54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6;p54">
              <a:extLst>
                <a:ext uri="{FF2B5EF4-FFF2-40B4-BE49-F238E27FC236}">
                  <a16:creationId xmlns:a16="http://schemas.microsoft.com/office/drawing/2014/main" id="{8F14FA6C-E4E9-98AE-67BB-9DE37AC8C5F3}"/>
                </a:ext>
              </a:extLst>
            </p:cNvPr>
            <p:cNvSpPr/>
            <p:nvPr/>
          </p:nvSpPr>
          <p:spPr>
            <a:xfrm>
              <a:off x="2376725" y="4069600"/>
              <a:ext cx="32925" cy="38600"/>
            </a:xfrm>
            <a:custGeom>
              <a:avLst/>
              <a:gdLst/>
              <a:ahLst/>
              <a:cxnLst/>
              <a:rect l="l" t="t" r="r" b="b"/>
              <a:pathLst>
                <a:path w="1317" h="1544" extrusionOk="0">
                  <a:moveTo>
                    <a:pt x="0" y="0"/>
                  </a:moveTo>
                  <a:lnTo>
                    <a:pt x="0" y="1544"/>
                  </a:lnTo>
                  <a:lnTo>
                    <a:pt x="1316" y="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7;p54">
              <a:extLst>
                <a:ext uri="{FF2B5EF4-FFF2-40B4-BE49-F238E27FC236}">
                  <a16:creationId xmlns:a16="http://schemas.microsoft.com/office/drawing/2014/main" id="{B25C1F6F-395B-6984-120D-5326E5995EDA}"/>
                </a:ext>
              </a:extLst>
            </p:cNvPr>
            <p:cNvSpPr/>
            <p:nvPr/>
          </p:nvSpPr>
          <p:spPr>
            <a:xfrm>
              <a:off x="2333700" y="4069600"/>
              <a:ext cx="33550" cy="38600"/>
            </a:xfrm>
            <a:custGeom>
              <a:avLst/>
              <a:gdLst/>
              <a:ahLst/>
              <a:cxnLst/>
              <a:rect l="l" t="t" r="r" b="b"/>
              <a:pathLst>
                <a:path w="1342" h="1544" extrusionOk="0">
                  <a:moveTo>
                    <a:pt x="0" y="0"/>
                  </a:moveTo>
                  <a:lnTo>
                    <a:pt x="0" y="1544"/>
                  </a:lnTo>
                  <a:lnTo>
                    <a:pt x="1342" y="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8;p54">
              <a:extLst>
                <a:ext uri="{FF2B5EF4-FFF2-40B4-BE49-F238E27FC236}">
                  <a16:creationId xmlns:a16="http://schemas.microsoft.com/office/drawing/2014/main" id="{D0C61591-178C-8BF2-8BFD-CFD1C2FDC44F}"/>
                </a:ext>
              </a:extLst>
            </p:cNvPr>
            <p:cNvSpPr/>
            <p:nvPr/>
          </p:nvSpPr>
          <p:spPr>
            <a:xfrm>
              <a:off x="1378950" y="3980375"/>
              <a:ext cx="1088900" cy="25"/>
            </a:xfrm>
            <a:custGeom>
              <a:avLst/>
              <a:gdLst/>
              <a:ahLst/>
              <a:cxnLst/>
              <a:rect l="l" t="t" r="r" b="b"/>
              <a:pathLst>
                <a:path w="43556" h="1" fill="none" extrusionOk="0">
                  <a:moveTo>
                    <a:pt x="1" y="1"/>
                  </a:moveTo>
                  <a:lnTo>
                    <a:pt x="43556" y="1"/>
                  </a:lnTo>
                </a:path>
              </a:pathLst>
            </a:custGeom>
            <a:noFill/>
            <a:ln w="5700" cap="flat" cmpd="sng">
              <a:solidFill>
                <a:schemeClr val="lt2"/>
              </a:solidFill>
              <a:prstDash val="solid"/>
              <a:miter lim="253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9;p54">
              <a:extLst>
                <a:ext uri="{FF2B5EF4-FFF2-40B4-BE49-F238E27FC236}">
                  <a16:creationId xmlns:a16="http://schemas.microsoft.com/office/drawing/2014/main" id="{BC5B9212-BC2C-B985-156F-EF7664EEBF31}"/>
                </a:ext>
              </a:extLst>
            </p:cNvPr>
            <p:cNvSpPr/>
            <p:nvPr/>
          </p:nvSpPr>
          <p:spPr>
            <a:xfrm>
              <a:off x="2285600" y="2473300"/>
              <a:ext cx="77225" cy="72800"/>
            </a:xfrm>
            <a:custGeom>
              <a:avLst/>
              <a:gdLst/>
              <a:ahLst/>
              <a:cxnLst/>
              <a:rect l="l" t="t" r="r" b="b"/>
              <a:pathLst>
                <a:path w="3089" h="2912" extrusionOk="0">
                  <a:moveTo>
                    <a:pt x="1545" y="1"/>
                  </a:moveTo>
                  <a:lnTo>
                    <a:pt x="1190" y="1115"/>
                  </a:lnTo>
                  <a:lnTo>
                    <a:pt x="1" y="1115"/>
                  </a:lnTo>
                  <a:lnTo>
                    <a:pt x="963" y="1798"/>
                  </a:lnTo>
                  <a:lnTo>
                    <a:pt x="608" y="2911"/>
                  </a:lnTo>
                  <a:lnTo>
                    <a:pt x="608" y="2911"/>
                  </a:lnTo>
                  <a:lnTo>
                    <a:pt x="1545" y="2228"/>
                  </a:lnTo>
                  <a:lnTo>
                    <a:pt x="2506" y="2911"/>
                  </a:lnTo>
                  <a:lnTo>
                    <a:pt x="2127" y="1798"/>
                  </a:lnTo>
                  <a:lnTo>
                    <a:pt x="3089" y="1115"/>
                  </a:lnTo>
                  <a:lnTo>
                    <a:pt x="1899" y="1115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0;p54">
              <a:extLst>
                <a:ext uri="{FF2B5EF4-FFF2-40B4-BE49-F238E27FC236}">
                  <a16:creationId xmlns:a16="http://schemas.microsoft.com/office/drawing/2014/main" id="{103C0DA7-E350-B353-1301-CCF012A15829}"/>
                </a:ext>
              </a:extLst>
            </p:cNvPr>
            <p:cNvSpPr/>
            <p:nvPr/>
          </p:nvSpPr>
          <p:spPr>
            <a:xfrm>
              <a:off x="1378950" y="2605553"/>
              <a:ext cx="1088900" cy="25"/>
            </a:xfrm>
            <a:custGeom>
              <a:avLst/>
              <a:gdLst/>
              <a:ahLst/>
              <a:cxnLst/>
              <a:rect l="l" t="t" r="r" b="b"/>
              <a:pathLst>
                <a:path w="43556" h="1" fill="none" extrusionOk="0">
                  <a:moveTo>
                    <a:pt x="1" y="0"/>
                  </a:moveTo>
                  <a:lnTo>
                    <a:pt x="43556" y="0"/>
                  </a:lnTo>
                </a:path>
              </a:pathLst>
            </a:custGeom>
            <a:solidFill>
              <a:schemeClr val="lt2"/>
            </a:solidFill>
            <a:ln w="5700" cap="flat" cmpd="sng">
              <a:solidFill>
                <a:schemeClr val="lt2"/>
              </a:solidFill>
              <a:prstDash val="solid"/>
              <a:miter lim="253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1;p54">
              <a:extLst>
                <a:ext uri="{FF2B5EF4-FFF2-40B4-BE49-F238E27FC236}">
                  <a16:creationId xmlns:a16="http://schemas.microsoft.com/office/drawing/2014/main" id="{0CF7471C-7140-DF1B-3384-595A519AAFF9}"/>
                </a:ext>
              </a:extLst>
            </p:cNvPr>
            <p:cNvSpPr/>
            <p:nvPr/>
          </p:nvSpPr>
          <p:spPr>
            <a:xfrm>
              <a:off x="1456150" y="2730825"/>
              <a:ext cx="396100" cy="396075"/>
            </a:xfrm>
            <a:custGeom>
              <a:avLst/>
              <a:gdLst/>
              <a:ahLst/>
              <a:cxnLst/>
              <a:rect l="l" t="t" r="r" b="b"/>
              <a:pathLst>
                <a:path w="15844" h="15843" extrusionOk="0">
                  <a:moveTo>
                    <a:pt x="3139" y="0"/>
                  </a:moveTo>
                  <a:cubicBezTo>
                    <a:pt x="1392" y="0"/>
                    <a:pt x="0" y="1392"/>
                    <a:pt x="0" y="3138"/>
                  </a:cubicBezTo>
                  <a:lnTo>
                    <a:pt x="0" y="12705"/>
                  </a:lnTo>
                  <a:cubicBezTo>
                    <a:pt x="0" y="14451"/>
                    <a:pt x="1392" y="15843"/>
                    <a:pt x="3139" y="15843"/>
                  </a:cubicBezTo>
                  <a:lnTo>
                    <a:pt x="12705" y="15843"/>
                  </a:lnTo>
                  <a:cubicBezTo>
                    <a:pt x="14451" y="15843"/>
                    <a:pt x="15843" y="14451"/>
                    <a:pt x="15843" y="12705"/>
                  </a:cubicBezTo>
                  <a:lnTo>
                    <a:pt x="15843" y="3138"/>
                  </a:lnTo>
                  <a:cubicBezTo>
                    <a:pt x="15843" y="1392"/>
                    <a:pt x="14451" y="0"/>
                    <a:pt x="12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2;p54">
              <a:extLst>
                <a:ext uri="{FF2B5EF4-FFF2-40B4-BE49-F238E27FC236}">
                  <a16:creationId xmlns:a16="http://schemas.microsoft.com/office/drawing/2014/main" id="{B884E959-A1A2-D742-858C-7EE1A33A47F3}"/>
                </a:ext>
              </a:extLst>
            </p:cNvPr>
            <p:cNvSpPr/>
            <p:nvPr/>
          </p:nvSpPr>
          <p:spPr>
            <a:xfrm>
              <a:off x="1610525" y="2862425"/>
              <a:ext cx="87350" cy="132875"/>
            </a:xfrm>
            <a:custGeom>
              <a:avLst/>
              <a:gdLst/>
              <a:ahLst/>
              <a:cxnLst/>
              <a:rect l="l" t="t" r="r" b="b"/>
              <a:pathLst>
                <a:path w="3494" h="5315" extrusionOk="0">
                  <a:moveTo>
                    <a:pt x="1747" y="0"/>
                  </a:moveTo>
                  <a:cubicBezTo>
                    <a:pt x="785" y="0"/>
                    <a:pt x="1" y="785"/>
                    <a:pt x="1" y="1746"/>
                  </a:cubicBezTo>
                  <a:cubicBezTo>
                    <a:pt x="1" y="2708"/>
                    <a:pt x="1747" y="5315"/>
                    <a:pt x="1747" y="5315"/>
                  </a:cubicBezTo>
                  <a:cubicBezTo>
                    <a:pt x="1747" y="5315"/>
                    <a:pt x="3493" y="2683"/>
                    <a:pt x="3493" y="1746"/>
                  </a:cubicBezTo>
                  <a:cubicBezTo>
                    <a:pt x="3493" y="785"/>
                    <a:pt x="2709" y="0"/>
                    <a:pt x="1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3;p54">
              <a:extLst>
                <a:ext uri="{FF2B5EF4-FFF2-40B4-BE49-F238E27FC236}">
                  <a16:creationId xmlns:a16="http://schemas.microsoft.com/office/drawing/2014/main" id="{4FF9A693-7E8D-019D-6B77-D8ED866015FC}"/>
                </a:ext>
              </a:extLst>
            </p:cNvPr>
            <p:cNvSpPr/>
            <p:nvPr/>
          </p:nvSpPr>
          <p:spPr>
            <a:xfrm>
              <a:off x="1635825" y="288267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39"/>
                    <a:pt x="330" y="1468"/>
                    <a:pt x="735" y="1468"/>
                  </a:cubicBezTo>
                  <a:cubicBezTo>
                    <a:pt x="1140" y="1468"/>
                    <a:pt x="1469" y="1139"/>
                    <a:pt x="1469" y="734"/>
                  </a:cubicBezTo>
                  <a:cubicBezTo>
                    <a:pt x="1469" y="329"/>
                    <a:pt x="1140" y="0"/>
                    <a:pt x="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4;p54">
              <a:extLst>
                <a:ext uri="{FF2B5EF4-FFF2-40B4-BE49-F238E27FC236}">
                  <a16:creationId xmlns:a16="http://schemas.microsoft.com/office/drawing/2014/main" id="{D1C52857-EC54-EF6E-8770-127F02C80C73}"/>
                </a:ext>
              </a:extLst>
            </p:cNvPr>
            <p:cNvSpPr/>
            <p:nvPr/>
          </p:nvSpPr>
          <p:spPr>
            <a:xfrm>
              <a:off x="1994575" y="2730825"/>
              <a:ext cx="396100" cy="396075"/>
            </a:xfrm>
            <a:custGeom>
              <a:avLst/>
              <a:gdLst/>
              <a:ahLst/>
              <a:cxnLst/>
              <a:rect l="l" t="t" r="r" b="b"/>
              <a:pathLst>
                <a:path w="15844" h="15843" extrusionOk="0">
                  <a:moveTo>
                    <a:pt x="3139" y="0"/>
                  </a:moveTo>
                  <a:cubicBezTo>
                    <a:pt x="1392" y="0"/>
                    <a:pt x="0" y="1392"/>
                    <a:pt x="0" y="3138"/>
                  </a:cubicBezTo>
                  <a:lnTo>
                    <a:pt x="0" y="12705"/>
                  </a:lnTo>
                  <a:cubicBezTo>
                    <a:pt x="0" y="14451"/>
                    <a:pt x="1392" y="15843"/>
                    <a:pt x="3139" y="15843"/>
                  </a:cubicBezTo>
                  <a:lnTo>
                    <a:pt x="12705" y="15843"/>
                  </a:lnTo>
                  <a:cubicBezTo>
                    <a:pt x="14451" y="15843"/>
                    <a:pt x="15843" y="14451"/>
                    <a:pt x="15843" y="12705"/>
                  </a:cubicBezTo>
                  <a:lnTo>
                    <a:pt x="15843" y="3138"/>
                  </a:lnTo>
                  <a:cubicBezTo>
                    <a:pt x="15843" y="1392"/>
                    <a:pt x="14451" y="0"/>
                    <a:pt x="12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5;p54">
              <a:extLst>
                <a:ext uri="{FF2B5EF4-FFF2-40B4-BE49-F238E27FC236}">
                  <a16:creationId xmlns:a16="http://schemas.microsoft.com/office/drawing/2014/main" id="{53AEF23F-0F8B-3DE0-E7F1-D3D3D92AA22D}"/>
                </a:ext>
              </a:extLst>
            </p:cNvPr>
            <p:cNvSpPr/>
            <p:nvPr/>
          </p:nvSpPr>
          <p:spPr>
            <a:xfrm>
              <a:off x="2148950" y="2862425"/>
              <a:ext cx="87325" cy="132875"/>
            </a:xfrm>
            <a:custGeom>
              <a:avLst/>
              <a:gdLst/>
              <a:ahLst/>
              <a:cxnLst/>
              <a:rect l="l" t="t" r="r" b="b"/>
              <a:pathLst>
                <a:path w="3493" h="5315" extrusionOk="0">
                  <a:moveTo>
                    <a:pt x="1747" y="0"/>
                  </a:moveTo>
                  <a:cubicBezTo>
                    <a:pt x="785" y="0"/>
                    <a:pt x="1" y="785"/>
                    <a:pt x="1" y="1746"/>
                  </a:cubicBezTo>
                  <a:cubicBezTo>
                    <a:pt x="1" y="2708"/>
                    <a:pt x="1747" y="5315"/>
                    <a:pt x="1747" y="5315"/>
                  </a:cubicBezTo>
                  <a:cubicBezTo>
                    <a:pt x="1747" y="5315"/>
                    <a:pt x="3493" y="2683"/>
                    <a:pt x="3493" y="1746"/>
                  </a:cubicBezTo>
                  <a:cubicBezTo>
                    <a:pt x="3493" y="785"/>
                    <a:pt x="2708" y="0"/>
                    <a:pt x="1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46;p54">
              <a:extLst>
                <a:ext uri="{FF2B5EF4-FFF2-40B4-BE49-F238E27FC236}">
                  <a16:creationId xmlns:a16="http://schemas.microsoft.com/office/drawing/2014/main" id="{72F36120-775F-FDC8-40D4-3B8996506598}"/>
                </a:ext>
              </a:extLst>
            </p:cNvPr>
            <p:cNvSpPr/>
            <p:nvPr/>
          </p:nvSpPr>
          <p:spPr>
            <a:xfrm>
              <a:off x="2174250" y="288267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5" y="0"/>
                  </a:moveTo>
                  <a:cubicBezTo>
                    <a:pt x="330" y="0"/>
                    <a:pt x="1" y="329"/>
                    <a:pt x="1" y="734"/>
                  </a:cubicBezTo>
                  <a:cubicBezTo>
                    <a:pt x="1" y="1139"/>
                    <a:pt x="330" y="1468"/>
                    <a:pt x="735" y="1468"/>
                  </a:cubicBezTo>
                  <a:cubicBezTo>
                    <a:pt x="1140" y="1468"/>
                    <a:pt x="1469" y="1139"/>
                    <a:pt x="1469" y="734"/>
                  </a:cubicBezTo>
                  <a:cubicBezTo>
                    <a:pt x="1469" y="329"/>
                    <a:pt x="1140" y="0"/>
                    <a:pt x="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47;p54">
              <a:extLst>
                <a:ext uri="{FF2B5EF4-FFF2-40B4-BE49-F238E27FC236}">
                  <a16:creationId xmlns:a16="http://schemas.microsoft.com/office/drawing/2014/main" id="{1ADAFD2B-A92A-5DD1-62E0-9765CBD53655}"/>
                </a:ext>
              </a:extLst>
            </p:cNvPr>
            <p:cNvSpPr/>
            <p:nvPr/>
          </p:nvSpPr>
          <p:spPr>
            <a:xfrm>
              <a:off x="1456150" y="3323650"/>
              <a:ext cx="396100" cy="396725"/>
            </a:xfrm>
            <a:custGeom>
              <a:avLst/>
              <a:gdLst/>
              <a:ahLst/>
              <a:cxnLst/>
              <a:rect l="l" t="t" r="r" b="b"/>
              <a:pathLst>
                <a:path w="15844" h="15869" extrusionOk="0">
                  <a:moveTo>
                    <a:pt x="3139" y="0"/>
                  </a:moveTo>
                  <a:cubicBezTo>
                    <a:pt x="1392" y="0"/>
                    <a:pt x="0" y="1418"/>
                    <a:pt x="0" y="3164"/>
                  </a:cubicBezTo>
                  <a:lnTo>
                    <a:pt x="0" y="12705"/>
                  </a:lnTo>
                  <a:cubicBezTo>
                    <a:pt x="0" y="14451"/>
                    <a:pt x="1392" y="15868"/>
                    <a:pt x="3139" y="15868"/>
                  </a:cubicBezTo>
                  <a:lnTo>
                    <a:pt x="12705" y="15868"/>
                  </a:lnTo>
                  <a:cubicBezTo>
                    <a:pt x="14451" y="15868"/>
                    <a:pt x="15843" y="14451"/>
                    <a:pt x="15843" y="12705"/>
                  </a:cubicBezTo>
                  <a:lnTo>
                    <a:pt x="15843" y="3164"/>
                  </a:lnTo>
                  <a:cubicBezTo>
                    <a:pt x="15843" y="1418"/>
                    <a:pt x="14451" y="0"/>
                    <a:pt x="12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8;p54">
              <a:extLst>
                <a:ext uri="{FF2B5EF4-FFF2-40B4-BE49-F238E27FC236}">
                  <a16:creationId xmlns:a16="http://schemas.microsoft.com/office/drawing/2014/main" id="{138B3DD8-2AA7-87FA-32E6-7EC941EFDB59}"/>
                </a:ext>
              </a:extLst>
            </p:cNvPr>
            <p:cNvSpPr/>
            <p:nvPr/>
          </p:nvSpPr>
          <p:spPr>
            <a:xfrm>
              <a:off x="1610525" y="3455250"/>
              <a:ext cx="87350" cy="133525"/>
            </a:xfrm>
            <a:custGeom>
              <a:avLst/>
              <a:gdLst/>
              <a:ahLst/>
              <a:cxnLst/>
              <a:rect l="l" t="t" r="r" b="b"/>
              <a:pathLst>
                <a:path w="3494" h="5341" extrusionOk="0">
                  <a:moveTo>
                    <a:pt x="1747" y="0"/>
                  </a:moveTo>
                  <a:cubicBezTo>
                    <a:pt x="785" y="0"/>
                    <a:pt x="1" y="785"/>
                    <a:pt x="1" y="1747"/>
                  </a:cubicBezTo>
                  <a:cubicBezTo>
                    <a:pt x="1" y="2708"/>
                    <a:pt x="1747" y="5340"/>
                    <a:pt x="1747" y="5340"/>
                  </a:cubicBezTo>
                  <a:cubicBezTo>
                    <a:pt x="1747" y="5340"/>
                    <a:pt x="3493" y="2708"/>
                    <a:pt x="3493" y="1747"/>
                  </a:cubicBezTo>
                  <a:cubicBezTo>
                    <a:pt x="3493" y="785"/>
                    <a:pt x="2709" y="0"/>
                    <a:pt x="1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9;p54">
              <a:extLst>
                <a:ext uri="{FF2B5EF4-FFF2-40B4-BE49-F238E27FC236}">
                  <a16:creationId xmlns:a16="http://schemas.microsoft.com/office/drawing/2014/main" id="{BF89F0BD-8876-4871-501C-104E4AACC814}"/>
                </a:ext>
              </a:extLst>
            </p:cNvPr>
            <p:cNvSpPr/>
            <p:nvPr/>
          </p:nvSpPr>
          <p:spPr>
            <a:xfrm>
              <a:off x="1635825" y="3476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5" y="1"/>
                  </a:moveTo>
                  <a:cubicBezTo>
                    <a:pt x="330" y="1"/>
                    <a:pt x="1" y="330"/>
                    <a:pt x="1" y="734"/>
                  </a:cubicBezTo>
                  <a:cubicBezTo>
                    <a:pt x="1" y="1139"/>
                    <a:pt x="330" y="1468"/>
                    <a:pt x="735" y="1468"/>
                  </a:cubicBezTo>
                  <a:cubicBezTo>
                    <a:pt x="1140" y="1468"/>
                    <a:pt x="1469" y="1139"/>
                    <a:pt x="1469" y="734"/>
                  </a:cubicBezTo>
                  <a:cubicBezTo>
                    <a:pt x="1469" y="330"/>
                    <a:pt x="1140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0;p54">
              <a:extLst>
                <a:ext uri="{FF2B5EF4-FFF2-40B4-BE49-F238E27FC236}">
                  <a16:creationId xmlns:a16="http://schemas.microsoft.com/office/drawing/2014/main" id="{D9917DDC-59D4-933D-9268-1CFA3C27B4FA}"/>
                </a:ext>
              </a:extLst>
            </p:cNvPr>
            <p:cNvSpPr/>
            <p:nvPr/>
          </p:nvSpPr>
          <p:spPr>
            <a:xfrm>
              <a:off x="1994575" y="3323650"/>
              <a:ext cx="396100" cy="396725"/>
            </a:xfrm>
            <a:custGeom>
              <a:avLst/>
              <a:gdLst/>
              <a:ahLst/>
              <a:cxnLst/>
              <a:rect l="l" t="t" r="r" b="b"/>
              <a:pathLst>
                <a:path w="15844" h="15869" extrusionOk="0">
                  <a:moveTo>
                    <a:pt x="3139" y="0"/>
                  </a:moveTo>
                  <a:cubicBezTo>
                    <a:pt x="1392" y="0"/>
                    <a:pt x="0" y="1418"/>
                    <a:pt x="0" y="3164"/>
                  </a:cubicBezTo>
                  <a:lnTo>
                    <a:pt x="0" y="12705"/>
                  </a:lnTo>
                  <a:cubicBezTo>
                    <a:pt x="0" y="14451"/>
                    <a:pt x="1392" y="15868"/>
                    <a:pt x="3139" y="15868"/>
                  </a:cubicBezTo>
                  <a:lnTo>
                    <a:pt x="12705" y="15868"/>
                  </a:lnTo>
                  <a:cubicBezTo>
                    <a:pt x="14451" y="15868"/>
                    <a:pt x="15843" y="14451"/>
                    <a:pt x="15843" y="12705"/>
                  </a:cubicBezTo>
                  <a:lnTo>
                    <a:pt x="15843" y="3164"/>
                  </a:lnTo>
                  <a:cubicBezTo>
                    <a:pt x="15843" y="1418"/>
                    <a:pt x="14451" y="0"/>
                    <a:pt x="127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1;p54">
              <a:extLst>
                <a:ext uri="{FF2B5EF4-FFF2-40B4-BE49-F238E27FC236}">
                  <a16:creationId xmlns:a16="http://schemas.microsoft.com/office/drawing/2014/main" id="{D059F646-D461-C266-25A9-E4FC1B51733A}"/>
                </a:ext>
              </a:extLst>
            </p:cNvPr>
            <p:cNvSpPr/>
            <p:nvPr/>
          </p:nvSpPr>
          <p:spPr>
            <a:xfrm>
              <a:off x="2148950" y="3455250"/>
              <a:ext cx="87325" cy="133525"/>
            </a:xfrm>
            <a:custGeom>
              <a:avLst/>
              <a:gdLst/>
              <a:ahLst/>
              <a:cxnLst/>
              <a:rect l="l" t="t" r="r" b="b"/>
              <a:pathLst>
                <a:path w="3493" h="5341" extrusionOk="0">
                  <a:moveTo>
                    <a:pt x="1747" y="0"/>
                  </a:moveTo>
                  <a:cubicBezTo>
                    <a:pt x="785" y="0"/>
                    <a:pt x="1" y="785"/>
                    <a:pt x="1" y="1747"/>
                  </a:cubicBezTo>
                  <a:cubicBezTo>
                    <a:pt x="1" y="2708"/>
                    <a:pt x="1747" y="5340"/>
                    <a:pt x="1747" y="5340"/>
                  </a:cubicBezTo>
                  <a:cubicBezTo>
                    <a:pt x="1747" y="5340"/>
                    <a:pt x="3493" y="2708"/>
                    <a:pt x="3493" y="1747"/>
                  </a:cubicBezTo>
                  <a:cubicBezTo>
                    <a:pt x="3493" y="785"/>
                    <a:pt x="2708" y="0"/>
                    <a:pt x="1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2;p54">
              <a:extLst>
                <a:ext uri="{FF2B5EF4-FFF2-40B4-BE49-F238E27FC236}">
                  <a16:creationId xmlns:a16="http://schemas.microsoft.com/office/drawing/2014/main" id="{4476EAED-A9CF-88F3-2097-21868758A9D9}"/>
                </a:ext>
              </a:extLst>
            </p:cNvPr>
            <p:cNvSpPr/>
            <p:nvPr/>
          </p:nvSpPr>
          <p:spPr>
            <a:xfrm>
              <a:off x="2174250" y="34761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5" y="1"/>
                  </a:moveTo>
                  <a:cubicBezTo>
                    <a:pt x="330" y="1"/>
                    <a:pt x="1" y="330"/>
                    <a:pt x="1" y="734"/>
                  </a:cubicBezTo>
                  <a:cubicBezTo>
                    <a:pt x="1" y="1139"/>
                    <a:pt x="330" y="1468"/>
                    <a:pt x="735" y="1468"/>
                  </a:cubicBezTo>
                  <a:cubicBezTo>
                    <a:pt x="1140" y="1468"/>
                    <a:pt x="1469" y="1139"/>
                    <a:pt x="1469" y="734"/>
                  </a:cubicBezTo>
                  <a:cubicBezTo>
                    <a:pt x="1469" y="330"/>
                    <a:pt x="1140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1153;p54">
              <a:extLst>
                <a:ext uri="{FF2B5EF4-FFF2-40B4-BE49-F238E27FC236}">
                  <a16:creationId xmlns:a16="http://schemas.microsoft.com/office/drawing/2014/main" id="{37B8AEE2-7851-8399-1BFD-03979210A29B}"/>
                </a:ext>
              </a:extLst>
            </p:cNvPr>
            <p:cNvGrpSpPr/>
            <p:nvPr/>
          </p:nvGrpSpPr>
          <p:grpSpPr>
            <a:xfrm>
              <a:off x="1353013" y="1743225"/>
              <a:ext cx="161975" cy="151250"/>
              <a:chOff x="3372600" y="2566313"/>
              <a:chExt cx="161975" cy="151250"/>
            </a:xfrm>
          </p:grpSpPr>
          <p:sp>
            <p:nvSpPr>
              <p:cNvPr id="40" name="Google Shape;1154;p54">
                <a:extLst>
                  <a:ext uri="{FF2B5EF4-FFF2-40B4-BE49-F238E27FC236}">
                    <a16:creationId xmlns:a16="http://schemas.microsoft.com/office/drawing/2014/main" id="{C7ED991F-9499-3764-A6CA-C3D34D75443A}"/>
                  </a:ext>
                </a:extLst>
              </p:cNvPr>
              <p:cNvSpPr/>
              <p:nvPr/>
            </p:nvSpPr>
            <p:spPr>
              <a:xfrm>
                <a:off x="3372600" y="2603013"/>
                <a:ext cx="161975" cy="77850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3114" extrusionOk="0">
                    <a:moveTo>
                      <a:pt x="25" y="1"/>
                    </a:moveTo>
                    <a:lnTo>
                      <a:pt x="25" y="228"/>
                    </a:lnTo>
                    <a:cubicBezTo>
                      <a:pt x="25" y="380"/>
                      <a:pt x="51" y="532"/>
                      <a:pt x="152" y="659"/>
                    </a:cubicBezTo>
                    <a:lnTo>
                      <a:pt x="785" y="1544"/>
                    </a:lnTo>
                    <a:lnTo>
                      <a:pt x="152" y="2455"/>
                    </a:lnTo>
                    <a:cubicBezTo>
                      <a:pt x="51" y="2582"/>
                      <a:pt x="0" y="2734"/>
                      <a:pt x="25" y="2886"/>
                    </a:cubicBezTo>
                    <a:lnTo>
                      <a:pt x="25" y="3113"/>
                    </a:lnTo>
                    <a:lnTo>
                      <a:pt x="633" y="2557"/>
                    </a:lnTo>
                    <a:cubicBezTo>
                      <a:pt x="888" y="2325"/>
                      <a:pt x="1207" y="2199"/>
                      <a:pt x="1550" y="2199"/>
                    </a:cubicBezTo>
                    <a:cubicBezTo>
                      <a:pt x="1582" y="2199"/>
                      <a:pt x="1613" y="2200"/>
                      <a:pt x="1645" y="2202"/>
                    </a:cubicBezTo>
                    <a:lnTo>
                      <a:pt x="5239" y="2329"/>
                    </a:lnTo>
                    <a:cubicBezTo>
                      <a:pt x="5416" y="2329"/>
                      <a:pt x="5593" y="2304"/>
                      <a:pt x="5770" y="2253"/>
                    </a:cubicBezTo>
                    <a:cubicBezTo>
                      <a:pt x="6479" y="2050"/>
                      <a:pt x="6479" y="1063"/>
                      <a:pt x="5770" y="861"/>
                    </a:cubicBezTo>
                    <a:cubicBezTo>
                      <a:pt x="5593" y="810"/>
                      <a:pt x="5416" y="785"/>
                      <a:pt x="5239" y="785"/>
                    </a:cubicBezTo>
                    <a:lnTo>
                      <a:pt x="1645" y="886"/>
                    </a:lnTo>
                    <a:cubicBezTo>
                      <a:pt x="1613" y="888"/>
                      <a:pt x="1582" y="890"/>
                      <a:pt x="1550" y="890"/>
                    </a:cubicBezTo>
                    <a:cubicBezTo>
                      <a:pt x="1207" y="890"/>
                      <a:pt x="888" y="764"/>
                      <a:pt x="633" y="532"/>
                    </a:cubicBez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55;p54">
                <a:extLst>
                  <a:ext uri="{FF2B5EF4-FFF2-40B4-BE49-F238E27FC236}">
                    <a16:creationId xmlns:a16="http://schemas.microsoft.com/office/drawing/2014/main" id="{B620B8DA-4F15-8C10-7AC5-96EE523988A8}"/>
                  </a:ext>
                </a:extLst>
              </p:cNvPr>
              <p:cNvSpPr/>
              <p:nvPr/>
            </p:nvSpPr>
            <p:spPr>
              <a:xfrm>
                <a:off x="3417500" y="2566313"/>
                <a:ext cx="6837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013" extrusionOk="0">
                    <a:moveTo>
                      <a:pt x="1" y="1"/>
                    </a:moveTo>
                    <a:lnTo>
                      <a:pt x="1368" y="3012"/>
                    </a:lnTo>
                    <a:lnTo>
                      <a:pt x="2734" y="3012"/>
                    </a:lnTo>
                    <a:lnTo>
                      <a:pt x="7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56;p54">
                <a:extLst>
                  <a:ext uri="{FF2B5EF4-FFF2-40B4-BE49-F238E27FC236}">
                    <a16:creationId xmlns:a16="http://schemas.microsoft.com/office/drawing/2014/main" id="{E8EC42F5-539D-E4B3-23A5-9D169C3690C7}"/>
                  </a:ext>
                </a:extLst>
              </p:cNvPr>
              <p:cNvSpPr/>
              <p:nvPr/>
            </p:nvSpPr>
            <p:spPr>
              <a:xfrm>
                <a:off x="3417500" y="2641613"/>
                <a:ext cx="68375" cy="75950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038" extrusionOk="0">
                    <a:moveTo>
                      <a:pt x="1368" y="0"/>
                    </a:moveTo>
                    <a:lnTo>
                      <a:pt x="1" y="3037"/>
                    </a:lnTo>
                    <a:lnTo>
                      <a:pt x="785" y="3037"/>
                    </a:lnTo>
                    <a:lnTo>
                      <a:pt x="2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1157;p54">
              <a:extLst>
                <a:ext uri="{FF2B5EF4-FFF2-40B4-BE49-F238E27FC236}">
                  <a16:creationId xmlns:a16="http://schemas.microsoft.com/office/drawing/2014/main" id="{FBF62904-EC39-2F54-9B86-ACA1DA56F7EA}"/>
                </a:ext>
              </a:extLst>
            </p:cNvPr>
            <p:cNvSpPr/>
            <p:nvPr/>
          </p:nvSpPr>
          <p:spPr>
            <a:xfrm>
              <a:off x="1396325" y="2483609"/>
              <a:ext cx="274056" cy="728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Archivo;500"/>
                </a:rPr>
                <a:t>Explore</a:t>
              </a:r>
            </a:p>
          </p:txBody>
        </p:sp>
        <p:sp>
          <p:nvSpPr>
            <p:cNvPr id="34" name="Google Shape;1158;p54">
              <a:extLst>
                <a:ext uri="{FF2B5EF4-FFF2-40B4-BE49-F238E27FC236}">
                  <a16:creationId xmlns:a16="http://schemas.microsoft.com/office/drawing/2014/main" id="{F9CA4000-6F26-E71E-4293-C8BA3E785E9D}"/>
                </a:ext>
              </a:extLst>
            </p:cNvPr>
            <p:cNvSpPr/>
            <p:nvPr/>
          </p:nvSpPr>
          <p:spPr>
            <a:xfrm>
              <a:off x="1375100" y="4049900"/>
              <a:ext cx="521628" cy="5575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Archivo;500"/>
                </a:rPr>
                <a:t>All destinations</a:t>
              </a:r>
            </a:p>
          </p:txBody>
        </p:sp>
        <p:sp>
          <p:nvSpPr>
            <p:cNvPr id="35" name="Google Shape;1159;p54">
              <a:extLst>
                <a:ext uri="{FF2B5EF4-FFF2-40B4-BE49-F238E27FC236}">
                  <a16:creationId xmlns:a16="http://schemas.microsoft.com/office/drawing/2014/main" id="{FE4A9558-5565-B02E-A218-E30B545FFAE3}"/>
                </a:ext>
              </a:extLst>
            </p:cNvPr>
            <p:cNvSpPr/>
            <p:nvPr/>
          </p:nvSpPr>
          <p:spPr>
            <a:xfrm>
              <a:off x="2390675" y="2484773"/>
              <a:ext cx="34199" cy="49848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Archivo;500"/>
                </a:rPr>
                <a:t>5</a:t>
              </a:r>
            </a:p>
          </p:txBody>
        </p:sp>
        <p:sp>
          <p:nvSpPr>
            <p:cNvPr id="36" name="Google Shape;1160;p54">
              <a:extLst>
                <a:ext uri="{FF2B5EF4-FFF2-40B4-BE49-F238E27FC236}">
                  <a16:creationId xmlns:a16="http://schemas.microsoft.com/office/drawing/2014/main" id="{28CA72F0-DCF9-EB1B-C45C-D030CFC10719}"/>
                </a:ext>
              </a:extLst>
            </p:cNvPr>
            <p:cNvSpPr/>
            <p:nvPr/>
          </p:nvSpPr>
          <p:spPr>
            <a:xfrm>
              <a:off x="1533675" y="3179856"/>
              <a:ext cx="241020" cy="5575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Archivo;500"/>
                </a:rPr>
                <a:t>Place 1</a:t>
              </a:r>
            </a:p>
          </p:txBody>
        </p:sp>
        <p:sp>
          <p:nvSpPr>
            <p:cNvPr id="37" name="Google Shape;1161;p54">
              <a:extLst>
                <a:ext uri="{FF2B5EF4-FFF2-40B4-BE49-F238E27FC236}">
                  <a16:creationId xmlns:a16="http://schemas.microsoft.com/office/drawing/2014/main" id="{6A19FC00-4883-F8C8-ECC4-E1891396966E}"/>
                </a:ext>
              </a:extLst>
            </p:cNvPr>
            <p:cNvSpPr/>
            <p:nvPr/>
          </p:nvSpPr>
          <p:spPr>
            <a:xfrm>
              <a:off x="2072100" y="3179856"/>
              <a:ext cx="241930" cy="5575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Archivo;500"/>
                </a:rPr>
                <a:t>Place 2</a:t>
              </a:r>
            </a:p>
          </p:txBody>
        </p:sp>
        <p:sp>
          <p:nvSpPr>
            <p:cNvPr id="38" name="Google Shape;1162;p54">
              <a:extLst>
                <a:ext uri="{FF2B5EF4-FFF2-40B4-BE49-F238E27FC236}">
                  <a16:creationId xmlns:a16="http://schemas.microsoft.com/office/drawing/2014/main" id="{09A333F0-24A8-A489-27DC-88628FFA6A0F}"/>
                </a:ext>
              </a:extLst>
            </p:cNvPr>
            <p:cNvSpPr/>
            <p:nvPr/>
          </p:nvSpPr>
          <p:spPr>
            <a:xfrm>
              <a:off x="1533675" y="3773919"/>
              <a:ext cx="242157" cy="5575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dk1"/>
                  </a:solidFill>
                  <a:latin typeface="Archivo;500"/>
                </a:rPr>
                <a:t>Place 3</a:t>
              </a:r>
            </a:p>
          </p:txBody>
        </p:sp>
        <p:sp>
          <p:nvSpPr>
            <p:cNvPr id="39" name="Google Shape;1163;p54">
              <a:extLst>
                <a:ext uri="{FF2B5EF4-FFF2-40B4-BE49-F238E27FC236}">
                  <a16:creationId xmlns:a16="http://schemas.microsoft.com/office/drawing/2014/main" id="{9856CE2D-96D4-ED31-7385-48CAA38A12BC}"/>
                </a:ext>
              </a:extLst>
            </p:cNvPr>
            <p:cNvSpPr/>
            <p:nvPr/>
          </p:nvSpPr>
          <p:spPr>
            <a:xfrm>
              <a:off x="2072100" y="3773919"/>
              <a:ext cx="242536" cy="5575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>
                    <a:noFill/>
                  </a:ln>
                  <a:solidFill>
                    <a:schemeClr val="dk1"/>
                  </a:solidFill>
                  <a:latin typeface="Archivo;500"/>
                </a:rPr>
                <a:t>Place 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 txBox="1">
            <a:spLocks noGrp="1"/>
          </p:cNvSpPr>
          <p:nvPr>
            <p:ph type="title"/>
          </p:nvPr>
        </p:nvSpPr>
        <p:spPr>
          <a:xfrm>
            <a:off x="458638" y="261052"/>
            <a:ext cx="3776400" cy="627900"/>
          </a:xfrm>
          <a:prstGeom prst="rect">
            <a:avLst/>
          </a:prstGeom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subTitle" idx="1"/>
          </p:nvPr>
        </p:nvSpPr>
        <p:spPr>
          <a:xfrm>
            <a:off x="497000" y="1208687"/>
            <a:ext cx="1413531" cy="3726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P_id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Passpor_no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P_age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E_mail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Residence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Phone_no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Relativephoneno</a:t>
            </a:r>
            <a:r>
              <a:rPr lang="en-US" dirty="0"/>
              <a:t>.</a:t>
            </a:r>
          </a:p>
        </p:txBody>
      </p:sp>
      <p:grpSp>
        <p:nvGrpSpPr>
          <p:cNvPr id="727" name="Google Shape;727;p47"/>
          <p:cNvGrpSpPr/>
          <p:nvPr/>
        </p:nvGrpSpPr>
        <p:grpSpPr>
          <a:xfrm>
            <a:off x="-161035" y="2203138"/>
            <a:ext cx="1954548" cy="2940362"/>
            <a:chOff x="461325" y="1873525"/>
            <a:chExt cx="2173652" cy="3269975"/>
          </a:xfrm>
        </p:grpSpPr>
        <p:sp>
          <p:nvSpPr>
            <p:cNvPr id="728" name="Google Shape;728;p47"/>
            <p:cNvSpPr/>
            <p:nvPr/>
          </p:nvSpPr>
          <p:spPr>
            <a:xfrm>
              <a:off x="809729" y="2183555"/>
              <a:ext cx="41611" cy="2928064"/>
            </a:xfrm>
            <a:custGeom>
              <a:avLst/>
              <a:gdLst/>
              <a:ahLst/>
              <a:cxnLst/>
              <a:rect l="l" t="t" r="r" b="b"/>
              <a:pathLst>
                <a:path w="386" h="27162" extrusionOk="0">
                  <a:moveTo>
                    <a:pt x="0" y="1"/>
                  </a:moveTo>
                  <a:lnTo>
                    <a:pt x="0" y="27161"/>
                  </a:lnTo>
                  <a:lnTo>
                    <a:pt x="386" y="27161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800135" y="3692310"/>
              <a:ext cx="64033" cy="1419295"/>
            </a:xfrm>
            <a:custGeom>
              <a:avLst/>
              <a:gdLst/>
              <a:ahLst/>
              <a:cxnLst/>
              <a:rect l="l" t="t" r="r" b="b"/>
              <a:pathLst>
                <a:path w="594" h="13166" extrusionOk="0">
                  <a:moveTo>
                    <a:pt x="0" y="0"/>
                  </a:moveTo>
                  <a:lnTo>
                    <a:pt x="0" y="13165"/>
                  </a:lnTo>
                  <a:lnTo>
                    <a:pt x="593" y="1316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717023" y="5079467"/>
              <a:ext cx="230261" cy="64033"/>
            </a:xfrm>
            <a:custGeom>
              <a:avLst/>
              <a:gdLst/>
              <a:ahLst/>
              <a:cxnLst/>
              <a:rect l="l" t="t" r="r" b="b"/>
              <a:pathLst>
                <a:path w="2136" h="594" extrusionOk="0">
                  <a:moveTo>
                    <a:pt x="0" y="1"/>
                  </a:moveTo>
                  <a:lnTo>
                    <a:pt x="0" y="594"/>
                  </a:lnTo>
                  <a:lnTo>
                    <a:pt x="2135" y="594"/>
                  </a:lnTo>
                  <a:lnTo>
                    <a:pt x="2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05128" y="2014203"/>
              <a:ext cx="444459" cy="179056"/>
            </a:xfrm>
            <a:custGeom>
              <a:avLst/>
              <a:gdLst/>
              <a:ahLst/>
              <a:cxnLst/>
              <a:rect l="l" t="t" r="r" b="b"/>
              <a:pathLst>
                <a:path w="4123" h="1661" extrusionOk="0">
                  <a:moveTo>
                    <a:pt x="1" y="0"/>
                  </a:moveTo>
                  <a:lnTo>
                    <a:pt x="1" y="1661"/>
                  </a:lnTo>
                  <a:lnTo>
                    <a:pt x="4122" y="1661"/>
                  </a:lnTo>
                  <a:lnTo>
                    <a:pt x="4122" y="0"/>
                  </a:lnTo>
                  <a:lnTo>
                    <a:pt x="3944" y="0"/>
                  </a:lnTo>
                  <a:lnTo>
                    <a:pt x="3944" y="1483"/>
                  </a:lnTo>
                  <a:lnTo>
                    <a:pt x="208" y="14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461325" y="1873525"/>
              <a:ext cx="310141" cy="182290"/>
            </a:xfrm>
            <a:custGeom>
              <a:avLst/>
              <a:gdLst/>
              <a:ahLst/>
              <a:cxnLst/>
              <a:rect l="l" t="t" r="r" b="b"/>
              <a:pathLst>
                <a:path w="2877" h="1691" extrusionOk="0">
                  <a:moveTo>
                    <a:pt x="0" y="1"/>
                  </a:moveTo>
                  <a:lnTo>
                    <a:pt x="0" y="1691"/>
                  </a:lnTo>
                  <a:lnTo>
                    <a:pt x="2876" y="1691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80513" y="1895947"/>
              <a:ext cx="271764" cy="140679"/>
            </a:xfrm>
            <a:custGeom>
              <a:avLst/>
              <a:gdLst/>
              <a:ahLst/>
              <a:cxnLst/>
              <a:rect l="l" t="t" r="r" b="b"/>
              <a:pathLst>
                <a:path w="2521" h="1305" extrusionOk="0">
                  <a:moveTo>
                    <a:pt x="0" y="0"/>
                  </a:moveTo>
                  <a:lnTo>
                    <a:pt x="0" y="1305"/>
                  </a:lnTo>
                  <a:lnTo>
                    <a:pt x="2520" y="1305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876780" y="1873525"/>
              <a:ext cx="313375" cy="182290"/>
            </a:xfrm>
            <a:custGeom>
              <a:avLst/>
              <a:gdLst/>
              <a:ahLst/>
              <a:cxnLst/>
              <a:rect l="l" t="t" r="r" b="b"/>
              <a:pathLst>
                <a:path w="2907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2907" y="1691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895968" y="1895947"/>
              <a:ext cx="271872" cy="140679"/>
            </a:xfrm>
            <a:custGeom>
              <a:avLst/>
              <a:gdLst/>
              <a:ahLst/>
              <a:cxnLst/>
              <a:rect l="l" t="t" r="r" b="b"/>
              <a:pathLst>
                <a:path w="2522" h="1305" extrusionOk="0">
                  <a:moveTo>
                    <a:pt x="1" y="0"/>
                  </a:moveTo>
                  <a:lnTo>
                    <a:pt x="1" y="1305"/>
                  </a:lnTo>
                  <a:lnTo>
                    <a:pt x="2521" y="1305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605128" y="2432894"/>
              <a:ext cx="444459" cy="182290"/>
            </a:xfrm>
            <a:custGeom>
              <a:avLst/>
              <a:gdLst/>
              <a:ahLst/>
              <a:cxnLst/>
              <a:rect l="l" t="t" r="r" b="b"/>
              <a:pathLst>
                <a:path w="4123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4122" y="1691"/>
                  </a:lnTo>
                  <a:lnTo>
                    <a:pt x="4122" y="1"/>
                  </a:lnTo>
                  <a:lnTo>
                    <a:pt x="3944" y="1"/>
                  </a:lnTo>
                  <a:lnTo>
                    <a:pt x="3944" y="1483"/>
                  </a:lnTo>
                  <a:lnTo>
                    <a:pt x="208" y="1483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61325" y="2295450"/>
              <a:ext cx="310141" cy="182290"/>
            </a:xfrm>
            <a:custGeom>
              <a:avLst/>
              <a:gdLst/>
              <a:ahLst/>
              <a:cxnLst/>
              <a:rect l="l" t="t" r="r" b="b"/>
              <a:pathLst>
                <a:path w="2877" h="1691" extrusionOk="0">
                  <a:moveTo>
                    <a:pt x="0" y="1"/>
                  </a:moveTo>
                  <a:lnTo>
                    <a:pt x="0" y="1691"/>
                  </a:lnTo>
                  <a:lnTo>
                    <a:pt x="2876" y="1691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480513" y="2314638"/>
              <a:ext cx="271764" cy="140787"/>
            </a:xfrm>
            <a:custGeom>
              <a:avLst/>
              <a:gdLst/>
              <a:ahLst/>
              <a:cxnLst/>
              <a:rect l="l" t="t" r="r" b="b"/>
              <a:pathLst>
                <a:path w="2521" h="1306" extrusionOk="0">
                  <a:moveTo>
                    <a:pt x="0" y="1"/>
                  </a:moveTo>
                  <a:lnTo>
                    <a:pt x="0" y="1305"/>
                  </a:lnTo>
                  <a:lnTo>
                    <a:pt x="2520" y="1305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876780" y="2295450"/>
              <a:ext cx="313375" cy="182290"/>
            </a:xfrm>
            <a:custGeom>
              <a:avLst/>
              <a:gdLst/>
              <a:ahLst/>
              <a:cxnLst/>
              <a:rect l="l" t="t" r="r" b="b"/>
              <a:pathLst>
                <a:path w="2907" h="1691" extrusionOk="0">
                  <a:moveTo>
                    <a:pt x="1" y="1"/>
                  </a:moveTo>
                  <a:lnTo>
                    <a:pt x="1" y="1691"/>
                  </a:lnTo>
                  <a:lnTo>
                    <a:pt x="2907" y="1691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895968" y="2314638"/>
              <a:ext cx="271872" cy="140787"/>
            </a:xfrm>
            <a:custGeom>
              <a:avLst/>
              <a:gdLst/>
              <a:ahLst/>
              <a:cxnLst/>
              <a:rect l="l" t="t" r="r" b="b"/>
              <a:pathLst>
                <a:path w="2522" h="1306" extrusionOk="0">
                  <a:moveTo>
                    <a:pt x="1" y="1"/>
                  </a:moveTo>
                  <a:lnTo>
                    <a:pt x="1" y="1305"/>
                  </a:lnTo>
                  <a:lnTo>
                    <a:pt x="2521" y="1305"/>
                  </a:lnTo>
                  <a:lnTo>
                    <a:pt x="2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2264037" y="4878099"/>
              <a:ext cx="332563" cy="259043"/>
            </a:xfrm>
            <a:custGeom>
              <a:avLst/>
              <a:gdLst/>
              <a:ahLst/>
              <a:cxnLst/>
              <a:rect l="l" t="t" r="r" b="b"/>
              <a:pathLst>
                <a:path w="3085" h="2403" extrusionOk="0">
                  <a:moveTo>
                    <a:pt x="1542" y="1"/>
                  </a:moveTo>
                  <a:cubicBezTo>
                    <a:pt x="683" y="1"/>
                    <a:pt x="1" y="831"/>
                    <a:pt x="1" y="1839"/>
                  </a:cubicBezTo>
                  <a:cubicBezTo>
                    <a:pt x="1" y="1899"/>
                    <a:pt x="1" y="1928"/>
                    <a:pt x="1" y="1988"/>
                  </a:cubicBezTo>
                  <a:cubicBezTo>
                    <a:pt x="1" y="2106"/>
                    <a:pt x="30" y="2254"/>
                    <a:pt x="60" y="2403"/>
                  </a:cubicBezTo>
                  <a:lnTo>
                    <a:pt x="3025" y="2403"/>
                  </a:lnTo>
                  <a:cubicBezTo>
                    <a:pt x="3055" y="2254"/>
                    <a:pt x="3084" y="2106"/>
                    <a:pt x="3084" y="1988"/>
                  </a:cubicBezTo>
                  <a:cubicBezTo>
                    <a:pt x="3084" y="1928"/>
                    <a:pt x="3084" y="1899"/>
                    <a:pt x="3084" y="1839"/>
                  </a:cubicBezTo>
                  <a:cubicBezTo>
                    <a:pt x="3084" y="831"/>
                    <a:pt x="2402" y="1"/>
                    <a:pt x="1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2305647" y="4942023"/>
              <a:ext cx="252575" cy="195118"/>
            </a:xfrm>
            <a:custGeom>
              <a:avLst/>
              <a:gdLst/>
              <a:ahLst/>
              <a:cxnLst/>
              <a:rect l="l" t="t" r="r" b="b"/>
              <a:pathLst>
                <a:path w="2343" h="1810" extrusionOk="0">
                  <a:moveTo>
                    <a:pt x="1186" y="1"/>
                  </a:moveTo>
                  <a:cubicBezTo>
                    <a:pt x="593" y="1"/>
                    <a:pt x="89" y="594"/>
                    <a:pt x="0" y="1395"/>
                  </a:cubicBezTo>
                  <a:lnTo>
                    <a:pt x="0" y="1632"/>
                  </a:lnTo>
                  <a:cubicBezTo>
                    <a:pt x="0" y="1691"/>
                    <a:pt x="0" y="1750"/>
                    <a:pt x="0" y="1810"/>
                  </a:cubicBezTo>
                  <a:lnTo>
                    <a:pt x="2343" y="1810"/>
                  </a:lnTo>
                  <a:cubicBezTo>
                    <a:pt x="2343" y="1750"/>
                    <a:pt x="2343" y="1691"/>
                    <a:pt x="2343" y="1632"/>
                  </a:cubicBezTo>
                  <a:cubicBezTo>
                    <a:pt x="2343" y="1543"/>
                    <a:pt x="2313" y="1454"/>
                    <a:pt x="2343" y="1395"/>
                  </a:cubicBezTo>
                  <a:cubicBezTo>
                    <a:pt x="2254" y="594"/>
                    <a:pt x="1779" y="1"/>
                    <a:pt x="1186" y="1"/>
                  </a:cubicBezTo>
                  <a:close/>
                </a:path>
              </a:pathLst>
            </a:custGeom>
            <a:solidFill>
              <a:srgbClr val="FFFFFF">
                <a:alpha val="22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2228895" y="5092295"/>
              <a:ext cx="406083" cy="51205"/>
            </a:xfrm>
            <a:custGeom>
              <a:avLst/>
              <a:gdLst/>
              <a:ahLst/>
              <a:cxnLst/>
              <a:rect l="l" t="t" r="r" b="b"/>
              <a:pathLst>
                <a:path w="3767" h="475" extrusionOk="0">
                  <a:moveTo>
                    <a:pt x="0" y="1"/>
                  </a:moveTo>
                  <a:lnTo>
                    <a:pt x="0" y="475"/>
                  </a:lnTo>
                  <a:lnTo>
                    <a:pt x="3766" y="475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1516132" y="4878099"/>
              <a:ext cx="332455" cy="259043"/>
            </a:xfrm>
            <a:custGeom>
              <a:avLst/>
              <a:gdLst/>
              <a:ahLst/>
              <a:cxnLst/>
              <a:rect l="l" t="t" r="r" b="b"/>
              <a:pathLst>
                <a:path w="3084" h="2403" extrusionOk="0">
                  <a:moveTo>
                    <a:pt x="1542" y="1"/>
                  </a:moveTo>
                  <a:cubicBezTo>
                    <a:pt x="682" y="1"/>
                    <a:pt x="0" y="831"/>
                    <a:pt x="0" y="1839"/>
                  </a:cubicBezTo>
                  <a:lnTo>
                    <a:pt x="0" y="1988"/>
                  </a:lnTo>
                  <a:cubicBezTo>
                    <a:pt x="0" y="2106"/>
                    <a:pt x="30" y="2254"/>
                    <a:pt x="59" y="2403"/>
                  </a:cubicBezTo>
                  <a:lnTo>
                    <a:pt x="3025" y="2403"/>
                  </a:lnTo>
                  <a:cubicBezTo>
                    <a:pt x="3054" y="2254"/>
                    <a:pt x="3084" y="2106"/>
                    <a:pt x="3084" y="1988"/>
                  </a:cubicBezTo>
                  <a:cubicBezTo>
                    <a:pt x="3084" y="1928"/>
                    <a:pt x="3084" y="1899"/>
                    <a:pt x="3084" y="1839"/>
                  </a:cubicBezTo>
                  <a:cubicBezTo>
                    <a:pt x="3084" y="831"/>
                    <a:pt x="2402" y="1"/>
                    <a:pt x="1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1557634" y="4942023"/>
              <a:ext cx="252683" cy="195118"/>
            </a:xfrm>
            <a:custGeom>
              <a:avLst/>
              <a:gdLst/>
              <a:ahLst/>
              <a:cxnLst/>
              <a:rect l="l" t="t" r="r" b="b"/>
              <a:pathLst>
                <a:path w="2344" h="1810" extrusionOk="0">
                  <a:moveTo>
                    <a:pt x="1187" y="1"/>
                  </a:moveTo>
                  <a:cubicBezTo>
                    <a:pt x="594" y="1"/>
                    <a:pt x="90" y="594"/>
                    <a:pt x="1" y="1395"/>
                  </a:cubicBezTo>
                  <a:lnTo>
                    <a:pt x="1" y="1632"/>
                  </a:lnTo>
                  <a:cubicBezTo>
                    <a:pt x="1" y="1691"/>
                    <a:pt x="1" y="1750"/>
                    <a:pt x="1" y="1810"/>
                  </a:cubicBezTo>
                  <a:lnTo>
                    <a:pt x="2343" y="1810"/>
                  </a:lnTo>
                  <a:cubicBezTo>
                    <a:pt x="2343" y="1750"/>
                    <a:pt x="2343" y="1691"/>
                    <a:pt x="2343" y="1632"/>
                  </a:cubicBezTo>
                  <a:cubicBezTo>
                    <a:pt x="2343" y="1543"/>
                    <a:pt x="2313" y="1454"/>
                    <a:pt x="2343" y="1395"/>
                  </a:cubicBezTo>
                  <a:cubicBezTo>
                    <a:pt x="2254" y="594"/>
                    <a:pt x="1750" y="1"/>
                    <a:pt x="1187" y="1"/>
                  </a:cubicBezTo>
                  <a:close/>
                </a:path>
              </a:pathLst>
            </a:custGeom>
            <a:solidFill>
              <a:srgbClr val="FFFFFF">
                <a:alpha val="22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1480990" y="5092295"/>
              <a:ext cx="405975" cy="51205"/>
            </a:xfrm>
            <a:custGeom>
              <a:avLst/>
              <a:gdLst/>
              <a:ahLst/>
              <a:cxnLst/>
              <a:rect l="l" t="t" r="r" b="b"/>
              <a:pathLst>
                <a:path w="3766" h="475" extrusionOk="0">
                  <a:moveTo>
                    <a:pt x="0" y="1"/>
                  </a:moveTo>
                  <a:lnTo>
                    <a:pt x="0" y="475"/>
                  </a:lnTo>
                  <a:lnTo>
                    <a:pt x="3766" y="475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4326392" y="280837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A035BD7-8EB5-4B11-B758-547F98F5F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2546"/>
              </p:ext>
            </p:extLst>
          </p:nvPr>
        </p:nvGraphicFramePr>
        <p:xfrm>
          <a:off x="494328" y="1024076"/>
          <a:ext cx="7496275" cy="731520"/>
        </p:xfrm>
        <a:graphic>
          <a:graphicData uri="http://schemas.openxmlformats.org/drawingml/2006/table">
            <a:tbl>
              <a:tblPr firstRow="1" bandRow="1">
                <a:tableStyleId>{5887D02E-7CED-41A6-ACBD-2D00A6402E37}</a:tableStyleId>
              </a:tblPr>
              <a:tblGrid>
                <a:gridCol w="1499255">
                  <a:extLst>
                    <a:ext uri="{9D8B030D-6E8A-4147-A177-3AD203B41FA5}">
                      <a16:colId xmlns:a16="http://schemas.microsoft.com/office/drawing/2014/main" val="3676007526"/>
                    </a:ext>
                  </a:extLst>
                </a:gridCol>
                <a:gridCol w="1499255">
                  <a:extLst>
                    <a:ext uri="{9D8B030D-6E8A-4147-A177-3AD203B41FA5}">
                      <a16:colId xmlns:a16="http://schemas.microsoft.com/office/drawing/2014/main" val="218456749"/>
                    </a:ext>
                  </a:extLst>
                </a:gridCol>
                <a:gridCol w="1499255">
                  <a:extLst>
                    <a:ext uri="{9D8B030D-6E8A-4147-A177-3AD203B41FA5}">
                      <a16:colId xmlns:a16="http://schemas.microsoft.com/office/drawing/2014/main" val="1740077805"/>
                    </a:ext>
                  </a:extLst>
                </a:gridCol>
                <a:gridCol w="1499255">
                  <a:extLst>
                    <a:ext uri="{9D8B030D-6E8A-4147-A177-3AD203B41FA5}">
                      <a16:colId xmlns:a16="http://schemas.microsoft.com/office/drawing/2014/main" val="1133439336"/>
                    </a:ext>
                  </a:extLst>
                </a:gridCol>
                <a:gridCol w="1499255">
                  <a:extLst>
                    <a:ext uri="{9D8B030D-6E8A-4147-A177-3AD203B41FA5}">
                      <a16:colId xmlns:a16="http://schemas.microsoft.com/office/drawing/2014/main" val="1501415350"/>
                    </a:ext>
                  </a:extLst>
                </a:gridCol>
              </a:tblGrid>
              <a:tr h="435771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ExtraBold" panose="020F0502020204030204" pitchFamily="34" charset="0"/>
                        </a:rPr>
                        <a:t>Passengers</a:t>
                      </a:r>
                    </a:p>
                    <a:p>
                      <a:endParaRPr lang="en-IN" dirty="0">
                        <a:latin typeface="Aptos ExtraBold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Aptos ExtraBold" panose="020F0502020204030204" pitchFamily="34" charset="0"/>
                        </a:rPr>
                        <a:t>JOURNEY DETAILS</a:t>
                      </a:r>
                    </a:p>
                    <a:p>
                      <a:endParaRPr lang="en-IN" dirty="0">
                        <a:latin typeface="Aptos ExtraBold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Aptos ExtraBold" panose="020F0502020204030204" pitchFamily="34" charset="0"/>
                        </a:rPr>
                        <a:t>TICKET DETAILS:</a:t>
                      </a:r>
                    </a:p>
                    <a:p>
                      <a:endParaRPr lang="en-IN" dirty="0">
                        <a:latin typeface="Aptos ExtraBold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ExtraBold" panose="020F0502020204030204" pitchFamily="34" charset="0"/>
                        </a:rPr>
                        <a:t> SCHEDULE:</a:t>
                      </a:r>
                    </a:p>
                    <a:p>
                      <a:endParaRPr lang="en-IN" dirty="0">
                        <a:latin typeface="Aptos ExtraBold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ExtraBold" panose="020F0502020204030204" pitchFamily="34" charset="0"/>
                        </a:rPr>
                        <a:t>FLIGHT DETAILS</a:t>
                      </a:r>
                    </a:p>
                    <a:p>
                      <a:endParaRPr lang="en-IN" dirty="0">
                        <a:latin typeface="Aptos ExtraBold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31575"/>
                  </a:ext>
                </a:extLst>
              </a:tr>
            </a:tbl>
          </a:graphicData>
        </a:graphic>
      </p:graphicFrame>
      <p:sp>
        <p:nvSpPr>
          <p:cNvPr id="104" name="Google Shape;726;p47">
            <a:extLst>
              <a:ext uri="{FF2B5EF4-FFF2-40B4-BE49-F238E27FC236}">
                <a16:creationId xmlns:a16="http://schemas.microsoft.com/office/drawing/2014/main" id="{FC241949-3DD1-4A5B-81E1-63E507420BDC}"/>
              </a:ext>
            </a:extLst>
          </p:cNvPr>
          <p:cNvSpPr txBox="1">
            <a:spLocks/>
          </p:cNvSpPr>
          <p:nvPr/>
        </p:nvSpPr>
        <p:spPr>
          <a:xfrm>
            <a:off x="1975605" y="980889"/>
            <a:ext cx="1413531" cy="372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15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Journey_id</a:t>
            </a:r>
            <a:endParaRPr lang="en-US" dirty="0"/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Meal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Other info</a:t>
            </a:r>
          </a:p>
        </p:txBody>
      </p:sp>
      <p:sp>
        <p:nvSpPr>
          <p:cNvPr id="105" name="Google Shape;726;p47">
            <a:extLst>
              <a:ext uri="{FF2B5EF4-FFF2-40B4-BE49-F238E27FC236}">
                <a16:creationId xmlns:a16="http://schemas.microsoft.com/office/drawing/2014/main" id="{162B96F0-DB4F-42B8-9CC3-8CAC048EF47C}"/>
              </a:ext>
            </a:extLst>
          </p:cNvPr>
          <p:cNvSpPr txBox="1">
            <a:spLocks/>
          </p:cNvSpPr>
          <p:nvPr/>
        </p:nvSpPr>
        <p:spPr>
          <a:xfrm>
            <a:off x="3528272" y="938194"/>
            <a:ext cx="1413531" cy="372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15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Ticket_no</a:t>
            </a:r>
            <a:endParaRPr lang="en-US" dirty="0"/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Journey id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Fair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</p:txBody>
      </p:sp>
      <p:sp>
        <p:nvSpPr>
          <p:cNvPr id="106" name="Google Shape;726;p47">
            <a:extLst>
              <a:ext uri="{FF2B5EF4-FFF2-40B4-BE49-F238E27FC236}">
                <a16:creationId xmlns:a16="http://schemas.microsoft.com/office/drawing/2014/main" id="{D5C0A67D-8064-4A94-BF21-C65E09D408EF}"/>
              </a:ext>
            </a:extLst>
          </p:cNvPr>
          <p:cNvSpPr txBox="1">
            <a:spLocks/>
          </p:cNvSpPr>
          <p:nvPr/>
        </p:nvSpPr>
        <p:spPr>
          <a:xfrm>
            <a:off x="5033113" y="1006952"/>
            <a:ext cx="1413531" cy="372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15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SzPts val="1100"/>
              <a:buFont typeface="Arial"/>
              <a:buNone/>
            </a:pPr>
            <a:endParaRPr lang="en-US" dirty="0"/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Schedule id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Depar</a:t>
            </a:r>
            <a:r>
              <a:rPr lang="en-US" dirty="0"/>
              <a:t> location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Arri</a:t>
            </a:r>
            <a:r>
              <a:rPr lang="en-US" dirty="0"/>
              <a:t> location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Depar</a:t>
            </a:r>
            <a:r>
              <a:rPr lang="en-US" dirty="0"/>
              <a:t> time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Arri</a:t>
            </a:r>
            <a:r>
              <a:rPr lang="en-US" dirty="0"/>
              <a:t> time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Journey id</a:t>
            </a:r>
          </a:p>
        </p:txBody>
      </p:sp>
      <p:sp>
        <p:nvSpPr>
          <p:cNvPr id="107" name="Google Shape;726;p47">
            <a:extLst>
              <a:ext uri="{FF2B5EF4-FFF2-40B4-BE49-F238E27FC236}">
                <a16:creationId xmlns:a16="http://schemas.microsoft.com/office/drawing/2014/main" id="{30B78F7E-2FD3-44AC-A2FF-B3696D15256D}"/>
              </a:ext>
            </a:extLst>
          </p:cNvPr>
          <p:cNvSpPr txBox="1">
            <a:spLocks/>
          </p:cNvSpPr>
          <p:nvPr/>
        </p:nvSpPr>
        <p:spPr>
          <a:xfrm>
            <a:off x="6537955" y="919455"/>
            <a:ext cx="1413531" cy="372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15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sistant"/>
              <a:buNone/>
              <a:defRPr sz="21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Flight no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Journey id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Schedule 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8"/>
          <p:cNvSpPr txBox="1">
            <a:spLocks noGrp="1"/>
          </p:cNvSpPr>
          <p:nvPr>
            <p:ph type="title"/>
          </p:nvPr>
        </p:nvSpPr>
        <p:spPr>
          <a:xfrm>
            <a:off x="967128" y="740306"/>
            <a:ext cx="6701639" cy="6822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Relationships &amp; Cardinalities</a:t>
            </a:r>
            <a:endParaRPr i="1" dirty="0"/>
          </a:p>
        </p:txBody>
      </p:sp>
      <p:sp>
        <p:nvSpPr>
          <p:cNvPr id="831" name="Google Shape;831;p48"/>
          <p:cNvSpPr txBox="1">
            <a:spLocks noGrp="1"/>
          </p:cNvSpPr>
          <p:nvPr>
            <p:ph type="subTitle" idx="1"/>
          </p:nvPr>
        </p:nvSpPr>
        <p:spPr>
          <a:xfrm>
            <a:off x="967128" y="1633728"/>
            <a:ext cx="6445607" cy="2769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 Passenger books single ticket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 flight can have many passengers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 flight can have one journey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single journey can be scheduled at once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Many tickets belongs to a flight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Many tickets can be generates during a scheduled flight</a:t>
            </a:r>
            <a:endParaRPr dirty="0"/>
          </a:p>
        </p:txBody>
      </p:sp>
      <p:grpSp>
        <p:nvGrpSpPr>
          <p:cNvPr id="832" name="Google Shape;832;p48"/>
          <p:cNvGrpSpPr/>
          <p:nvPr/>
        </p:nvGrpSpPr>
        <p:grpSpPr>
          <a:xfrm>
            <a:off x="6153150" y="1985621"/>
            <a:ext cx="2639190" cy="2065680"/>
            <a:chOff x="5852850" y="1913525"/>
            <a:chExt cx="2135075" cy="1393850"/>
          </a:xfrm>
        </p:grpSpPr>
        <p:sp>
          <p:nvSpPr>
            <p:cNvPr id="833" name="Google Shape;833;p48"/>
            <p:cNvSpPr/>
            <p:nvPr/>
          </p:nvSpPr>
          <p:spPr>
            <a:xfrm>
              <a:off x="7296550" y="3224175"/>
              <a:ext cx="26825" cy="13875"/>
            </a:xfrm>
            <a:custGeom>
              <a:avLst/>
              <a:gdLst/>
              <a:ahLst/>
              <a:cxnLst/>
              <a:rect l="l" t="t" r="r" b="b"/>
              <a:pathLst>
                <a:path w="1073" h="555" extrusionOk="0">
                  <a:moveTo>
                    <a:pt x="1072" y="0"/>
                  </a:moveTo>
                  <a:cubicBezTo>
                    <a:pt x="739" y="185"/>
                    <a:pt x="370" y="370"/>
                    <a:pt x="0" y="554"/>
                  </a:cubicBezTo>
                  <a:cubicBezTo>
                    <a:pt x="407" y="370"/>
                    <a:pt x="739" y="185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328825" y="2803625"/>
              <a:ext cx="968675" cy="503750"/>
            </a:xfrm>
            <a:custGeom>
              <a:avLst/>
              <a:gdLst/>
              <a:ahLst/>
              <a:cxnLst/>
              <a:rect l="l" t="t" r="r" b="b"/>
              <a:pathLst>
                <a:path w="38747" h="20150" extrusionOk="0">
                  <a:moveTo>
                    <a:pt x="8366" y="13953"/>
                  </a:moveTo>
                  <a:lnTo>
                    <a:pt x="8366" y="13953"/>
                  </a:lnTo>
                  <a:cubicBezTo>
                    <a:pt x="8387" y="13973"/>
                    <a:pt x="8409" y="13993"/>
                    <a:pt x="8430" y="14012"/>
                  </a:cubicBezTo>
                  <a:cubicBezTo>
                    <a:pt x="8487" y="14056"/>
                    <a:pt x="8544" y="14099"/>
                    <a:pt x="8602" y="14142"/>
                  </a:cubicBezTo>
                  <a:lnTo>
                    <a:pt x="8602" y="14142"/>
                  </a:lnTo>
                  <a:lnTo>
                    <a:pt x="8366" y="13953"/>
                  </a:lnTo>
                  <a:close/>
                  <a:moveTo>
                    <a:pt x="38746" y="17376"/>
                  </a:moveTo>
                  <a:cubicBezTo>
                    <a:pt x="38627" y="17432"/>
                    <a:pt x="38510" y="17487"/>
                    <a:pt x="38395" y="17541"/>
                  </a:cubicBezTo>
                  <a:lnTo>
                    <a:pt x="38395" y="17541"/>
                  </a:lnTo>
                  <a:cubicBezTo>
                    <a:pt x="38509" y="17489"/>
                    <a:pt x="38622" y="17439"/>
                    <a:pt x="38746" y="17376"/>
                  </a:cubicBezTo>
                  <a:close/>
                  <a:moveTo>
                    <a:pt x="19226" y="14752"/>
                  </a:moveTo>
                  <a:lnTo>
                    <a:pt x="19226" y="14752"/>
                  </a:lnTo>
                  <a:cubicBezTo>
                    <a:pt x="22125" y="15393"/>
                    <a:pt x="25086" y="15714"/>
                    <a:pt x="28049" y="15714"/>
                  </a:cubicBezTo>
                  <a:cubicBezTo>
                    <a:pt x="29695" y="15714"/>
                    <a:pt x="31342" y="15615"/>
                    <a:pt x="32979" y="15417"/>
                  </a:cubicBezTo>
                  <a:lnTo>
                    <a:pt x="32979" y="15417"/>
                  </a:lnTo>
                  <a:cubicBezTo>
                    <a:pt x="32387" y="17450"/>
                    <a:pt x="31648" y="18855"/>
                    <a:pt x="30798" y="19595"/>
                  </a:cubicBezTo>
                  <a:cubicBezTo>
                    <a:pt x="29514" y="19735"/>
                    <a:pt x="28230" y="19804"/>
                    <a:pt x="26951" y="19804"/>
                  </a:cubicBezTo>
                  <a:cubicBezTo>
                    <a:pt x="24509" y="19804"/>
                    <a:pt x="22084" y="19550"/>
                    <a:pt x="19706" y="19040"/>
                  </a:cubicBezTo>
                  <a:cubicBezTo>
                    <a:pt x="19374" y="18264"/>
                    <a:pt x="19226" y="16822"/>
                    <a:pt x="19226" y="14752"/>
                  </a:cubicBezTo>
                  <a:close/>
                  <a:moveTo>
                    <a:pt x="4696" y="0"/>
                  </a:moveTo>
                  <a:cubicBezTo>
                    <a:pt x="4290" y="74"/>
                    <a:pt x="3883" y="111"/>
                    <a:pt x="3476" y="185"/>
                  </a:cubicBezTo>
                  <a:cubicBezTo>
                    <a:pt x="3439" y="481"/>
                    <a:pt x="3402" y="740"/>
                    <a:pt x="3365" y="1035"/>
                  </a:cubicBezTo>
                  <a:cubicBezTo>
                    <a:pt x="3180" y="2736"/>
                    <a:pt x="3217" y="4437"/>
                    <a:pt x="3513" y="6100"/>
                  </a:cubicBezTo>
                  <a:cubicBezTo>
                    <a:pt x="2219" y="4917"/>
                    <a:pt x="1147" y="3549"/>
                    <a:pt x="260" y="2034"/>
                  </a:cubicBezTo>
                  <a:cubicBezTo>
                    <a:pt x="186" y="2034"/>
                    <a:pt x="75" y="2071"/>
                    <a:pt x="1" y="2071"/>
                  </a:cubicBezTo>
                  <a:cubicBezTo>
                    <a:pt x="925" y="3993"/>
                    <a:pt x="2182" y="5694"/>
                    <a:pt x="3735" y="7173"/>
                  </a:cubicBezTo>
                  <a:cubicBezTo>
                    <a:pt x="4253" y="9206"/>
                    <a:pt x="5325" y="11091"/>
                    <a:pt x="6841" y="12607"/>
                  </a:cubicBezTo>
                  <a:lnTo>
                    <a:pt x="8024" y="13679"/>
                  </a:lnTo>
                  <a:lnTo>
                    <a:pt x="8366" y="13953"/>
                  </a:lnTo>
                  <a:lnTo>
                    <a:pt x="8366" y="13953"/>
                  </a:lnTo>
                  <a:cubicBezTo>
                    <a:pt x="6811" y="12518"/>
                    <a:pt x="5725" y="10619"/>
                    <a:pt x="5288" y="8504"/>
                  </a:cubicBezTo>
                  <a:lnTo>
                    <a:pt x="5288" y="8504"/>
                  </a:lnTo>
                  <a:cubicBezTo>
                    <a:pt x="8763" y="11165"/>
                    <a:pt x="12719" y="13088"/>
                    <a:pt x="16934" y="14197"/>
                  </a:cubicBezTo>
                  <a:cubicBezTo>
                    <a:pt x="17008" y="16304"/>
                    <a:pt x="17303" y="17783"/>
                    <a:pt x="17821" y="18597"/>
                  </a:cubicBezTo>
                  <a:cubicBezTo>
                    <a:pt x="14489" y="17727"/>
                    <a:pt x="11369" y="16219"/>
                    <a:pt x="8602" y="14142"/>
                  </a:cubicBezTo>
                  <a:lnTo>
                    <a:pt x="8602" y="14142"/>
                  </a:lnTo>
                  <a:lnTo>
                    <a:pt x="8763" y="14271"/>
                  </a:lnTo>
                  <a:lnTo>
                    <a:pt x="10020" y="15232"/>
                  </a:lnTo>
                  <a:cubicBezTo>
                    <a:pt x="12460" y="16896"/>
                    <a:pt x="15196" y="18153"/>
                    <a:pt x="18080" y="18929"/>
                  </a:cubicBezTo>
                  <a:cubicBezTo>
                    <a:pt x="18265" y="19114"/>
                    <a:pt x="18486" y="19262"/>
                    <a:pt x="18745" y="19336"/>
                  </a:cubicBezTo>
                  <a:lnTo>
                    <a:pt x="19780" y="19632"/>
                  </a:lnTo>
                  <a:lnTo>
                    <a:pt x="20298" y="19743"/>
                  </a:lnTo>
                  <a:cubicBezTo>
                    <a:pt x="20113" y="19669"/>
                    <a:pt x="19928" y="19521"/>
                    <a:pt x="19854" y="19336"/>
                  </a:cubicBezTo>
                  <a:lnTo>
                    <a:pt x="19854" y="19336"/>
                  </a:lnTo>
                  <a:cubicBezTo>
                    <a:pt x="22122" y="19818"/>
                    <a:pt x="24421" y="20065"/>
                    <a:pt x="26731" y="20065"/>
                  </a:cubicBezTo>
                  <a:cubicBezTo>
                    <a:pt x="27961" y="20065"/>
                    <a:pt x="29194" y="19995"/>
                    <a:pt x="30428" y="19854"/>
                  </a:cubicBezTo>
                  <a:lnTo>
                    <a:pt x="30428" y="19854"/>
                  </a:lnTo>
                  <a:cubicBezTo>
                    <a:pt x="30169" y="20001"/>
                    <a:pt x="29873" y="20112"/>
                    <a:pt x="29578" y="20149"/>
                  </a:cubicBezTo>
                  <a:lnTo>
                    <a:pt x="30798" y="20001"/>
                  </a:lnTo>
                  <a:lnTo>
                    <a:pt x="31315" y="19891"/>
                  </a:lnTo>
                  <a:cubicBezTo>
                    <a:pt x="31611" y="19817"/>
                    <a:pt x="31907" y="19743"/>
                    <a:pt x="32202" y="19595"/>
                  </a:cubicBezTo>
                  <a:cubicBezTo>
                    <a:pt x="33977" y="19262"/>
                    <a:pt x="35752" y="18744"/>
                    <a:pt x="37415" y="18005"/>
                  </a:cubicBezTo>
                  <a:cubicBezTo>
                    <a:pt x="37721" y="17866"/>
                    <a:pt x="38047" y="17706"/>
                    <a:pt x="38395" y="17541"/>
                  </a:cubicBezTo>
                  <a:lnTo>
                    <a:pt x="38395" y="17541"/>
                  </a:lnTo>
                  <a:cubicBezTo>
                    <a:pt x="38305" y="17582"/>
                    <a:pt x="38215" y="17624"/>
                    <a:pt x="38118" y="17672"/>
                  </a:cubicBezTo>
                  <a:cubicBezTo>
                    <a:pt x="36343" y="18412"/>
                    <a:pt x="34532" y="18966"/>
                    <a:pt x="32646" y="19299"/>
                  </a:cubicBezTo>
                  <a:cubicBezTo>
                    <a:pt x="33681" y="18560"/>
                    <a:pt x="34606" y="17118"/>
                    <a:pt x="35308" y="15084"/>
                  </a:cubicBezTo>
                  <a:cubicBezTo>
                    <a:pt x="36269" y="14899"/>
                    <a:pt x="37230" y="14678"/>
                    <a:pt x="38155" y="14419"/>
                  </a:cubicBezTo>
                  <a:cubicBezTo>
                    <a:pt x="37563" y="14271"/>
                    <a:pt x="36935" y="14160"/>
                    <a:pt x="36306" y="14012"/>
                  </a:cubicBezTo>
                  <a:cubicBezTo>
                    <a:pt x="36084" y="14049"/>
                    <a:pt x="35826" y="14123"/>
                    <a:pt x="35567" y="14160"/>
                  </a:cubicBezTo>
                  <a:cubicBezTo>
                    <a:pt x="35604" y="14086"/>
                    <a:pt x="35641" y="13975"/>
                    <a:pt x="35641" y="13864"/>
                  </a:cubicBezTo>
                  <a:cubicBezTo>
                    <a:pt x="34938" y="13716"/>
                    <a:pt x="34236" y="13532"/>
                    <a:pt x="33496" y="13347"/>
                  </a:cubicBezTo>
                  <a:cubicBezTo>
                    <a:pt x="33423" y="13753"/>
                    <a:pt x="33349" y="14160"/>
                    <a:pt x="33238" y="14530"/>
                  </a:cubicBezTo>
                  <a:cubicBezTo>
                    <a:pt x="31611" y="14723"/>
                    <a:pt x="29975" y="14818"/>
                    <a:pt x="28340" y="14818"/>
                  </a:cubicBezTo>
                  <a:cubicBezTo>
                    <a:pt x="25292" y="14818"/>
                    <a:pt x="22246" y="14490"/>
                    <a:pt x="19263" y="13864"/>
                  </a:cubicBezTo>
                  <a:cubicBezTo>
                    <a:pt x="19300" y="12459"/>
                    <a:pt x="19411" y="10833"/>
                    <a:pt x="19632" y="9021"/>
                  </a:cubicBezTo>
                  <a:cubicBezTo>
                    <a:pt x="19632" y="8799"/>
                    <a:pt x="19669" y="8540"/>
                    <a:pt x="19706" y="8356"/>
                  </a:cubicBezTo>
                  <a:cubicBezTo>
                    <a:pt x="18930" y="7986"/>
                    <a:pt x="18117" y="7616"/>
                    <a:pt x="17377" y="7210"/>
                  </a:cubicBezTo>
                  <a:cubicBezTo>
                    <a:pt x="17303" y="7616"/>
                    <a:pt x="17266" y="8023"/>
                    <a:pt x="17229" y="8430"/>
                  </a:cubicBezTo>
                  <a:cubicBezTo>
                    <a:pt x="17044" y="10019"/>
                    <a:pt x="16934" y="11646"/>
                    <a:pt x="16934" y="13273"/>
                  </a:cubicBezTo>
                  <a:cubicBezTo>
                    <a:pt x="12645" y="12164"/>
                    <a:pt x="8615" y="10204"/>
                    <a:pt x="5103" y="7505"/>
                  </a:cubicBezTo>
                  <a:cubicBezTo>
                    <a:pt x="4844" y="5842"/>
                    <a:pt x="4807" y="4141"/>
                    <a:pt x="5029" y="2477"/>
                  </a:cubicBezTo>
                  <a:cubicBezTo>
                    <a:pt x="5103" y="1701"/>
                    <a:pt x="5214" y="962"/>
                    <a:pt x="5362" y="185"/>
                  </a:cubicBezTo>
                  <a:lnTo>
                    <a:pt x="46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586700" y="2021700"/>
              <a:ext cx="21300" cy="14800"/>
            </a:xfrm>
            <a:custGeom>
              <a:avLst/>
              <a:gdLst/>
              <a:ahLst/>
              <a:cxnLst/>
              <a:rect l="l" t="t" r="r" b="b"/>
              <a:pathLst>
                <a:path w="852" h="592" extrusionOk="0">
                  <a:moveTo>
                    <a:pt x="851" y="0"/>
                  </a:moveTo>
                  <a:lnTo>
                    <a:pt x="185" y="463"/>
                  </a:lnTo>
                  <a:lnTo>
                    <a:pt x="185" y="463"/>
                  </a:lnTo>
                  <a:cubicBezTo>
                    <a:pt x="396" y="319"/>
                    <a:pt x="624" y="171"/>
                    <a:pt x="851" y="0"/>
                  </a:cubicBezTo>
                  <a:close/>
                  <a:moveTo>
                    <a:pt x="185" y="463"/>
                  </a:moveTo>
                  <a:lnTo>
                    <a:pt x="185" y="463"/>
                  </a:lnTo>
                  <a:cubicBezTo>
                    <a:pt x="122" y="506"/>
                    <a:pt x="61" y="549"/>
                    <a:pt x="1" y="592"/>
                  </a:cubicBezTo>
                  <a:lnTo>
                    <a:pt x="185" y="4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285400" y="1919450"/>
              <a:ext cx="1397525" cy="1165175"/>
            </a:xfrm>
            <a:custGeom>
              <a:avLst/>
              <a:gdLst/>
              <a:ahLst/>
              <a:cxnLst/>
              <a:rect l="l" t="t" r="r" b="b"/>
              <a:pathLst>
                <a:path w="55901" h="46607" extrusionOk="0">
                  <a:moveTo>
                    <a:pt x="22545" y="279"/>
                  </a:moveTo>
                  <a:lnTo>
                    <a:pt x="22545" y="279"/>
                  </a:lnTo>
                  <a:cubicBezTo>
                    <a:pt x="22473" y="290"/>
                    <a:pt x="22401" y="303"/>
                    <a:pt x="22331" y="319"/>
                  </a:cubicBezTo>
                  <a:lnTo>
                    <a:pt x="22545" y="279"/>
                  </a:lnTo>
                  <a:close/>
                  <a:moveTo>
                    <a:pt x="47582" y="7824"/>
                  </a:moveTo>
                  <a:lnTo>
                    <a:pt x="47708" y="7919"/>
                  </a:lnTo>
                  <a:lnTo>
                    <a:pt x="47693" y="7898"/>
                  </a:lnTo>
                  <a:lnTo>
                    <a:pt x="47582" y="7824"/>
                  </a:lnTo>
                  <a:close/>
                  <a:moveTo>
                    <a:pt x="8680" y="7375"/>
                  </a:moveTo>
                  <a:cubicBezTo>
                    <a:pt x="8435" y="7589"/>
                    <a:pt x="8200" y="7812"/>
                    <a:pt x="7986" y="8046"/>
                  </a:cubicBezTo>
                  <a:lnTo>
                    <a:pt x="8680" y="7375"/>
                  </a:lnTo>
                  <a:close/>
                  <a:moveTo>
                    <a:pt x="47708" y="7919"/>
                  </a:moveTo>
                  <a:lnTo>
                    <a:pt x="47803" y="8046"/>
                  </a:lnTo>
                  <a:lnTo>
                    <a:pt x="48277" y="8520"/>
                  </a:lnTo>
                  <a:lnTo>
                    <a:pt x="48277" y="8520"/>
                  </a:lnTo>
                  <a:cubicBezTo>
                    <a:pt x="48102" y="8323"/>
                    <a:pt x="47920" y="8128"/>
                    <a:pt x="47730" y="7935"/>
                  </a:cubicBezTo>
                  <a:lnTo>
                    <a:pt x="47708" y="7919"/>
                  </a:lnTo>
                  <a:close/>
                  <a:moveTo>
                    <a:pt x="17746" y="3683"/>
                  </a:moveTo>
                  <a:cubicBezTo>
                    <a:pt x="16563" y="4792"/>
                    <a:pt x="15898" y="6345"/>
                    <a:pt x="15824" y="7972"/>
                  </a:cubicBezTo>
                  <a:cubicBezTo>
                    <a:pt x="12681" y="9081"/>
                    <a:pt x="9798" y="10745"/>
                    <a:pt x="7247" y="12889"/>
                  </a:cubicBezTo>
                  <a:cubicBezTo>
                    <a:pt x="7284" y="10486"/>
                    <a:pt x="8319" y="8157"/>
                    <a:pt x="10278" y="6197"/>
                  </a:cubicBezTo>
                  <a:cubicBezTo>
                    <a:pt x="12533" y="4756"/>
                    <a:pt x="15084" y="3905"/>
                    <a:pt x="17746" y="3683"/>
                  </a:cubicBezTo>
                  <a:close/>
                  <a:moveTo>
                    <a:pt x="1849" y="17363"/>
                  </a:moveTo>
                  <a:lnTo>
                    <a:pt x="1849" y="17363"/>
                  </a:lnTo>
                  <a:cubicBezTo>
                    <a:pt x="1694" y="17755"/>
                    <a:pt x="1563" y="18159"/>
                    <a:pt x="1454" y="18571"/>
                  </a:cubicBezTo>
                  <a:lnTo>
                    <a:pt x="1454" y="18571"/>
                  </a:lnTo>
                  <a:lnTo>
                    <a:pt x="1849" y="17363"/>
                  </a:lnTo>
                  <a:close/>
                  <a:moveTo>
                    <a:pt x="15861" y="8748"/>
                  </a:moveTo>
                  <a:cubicBezTo>
                    <a:pt x="16046" y="10301"/>
                    <a:pt x="16896" y="11891"/>
                    <a:pt x="18375" y="13296"/>
                  </a:cubicBezTo>
                  <a:cubicBezTo>
                    <a:pt x="15713" y="15662"/>
                    <a:pt x="13310" y="18361"/>
                    <a:pt x="11276" y="21281"/>
                  </a:cubicBezTo>
                  <a:cubicBezTo>
                    <a:pt x="8910" y="19026"/>
                    <a:pt x="7616" y="16586"/>
                    <a:pt x="7284" y="14146"/>
                  </a:cubicBezTo>
                  <a:cubicBezTo>
                    <a:pt x="9835" y="11891"/>
                    <a:pt x="12718" y="10079"/>
                    <a:pt x="15861" y="8748"/>
                  </a:cubicBezTo>
                  <a:close/>
                  <a:moveTo>
                    <a:pt x="43922" y="10153"/>
                  </a:moveTo>
                  <a:cubicBezTo>
                    <a:pt x="46731" y="11706"/>
                    <a:pt x="49282" y="13813"/>
                    <a:pt x="51353" y="16290"/>
                  </a:cubicBezTo>
                  <a:cubicBezTo>
                    <a:pt x="51205" y="18693"/>
                    <a:pt x="50096" y="20986"/>
                    <a:pt x="48025" y="22945"/>
                  </a:cubicBezTo>
                  <a:cubicBezTo>
                    <a:pt x="46362" y="19803"/>
                    <a:pt x="44254" y="16919"/>
                    <a:pt x="41814" y="14368"/>
                  </a:cubicBezTo>
                  <a:cubicBezTo>
                    <a:pt x="43034" y="13259"/>
                    <a:pt x="43774" y="11780"/>
                    <a:pt x="43922" y="10153"/>
                  </a:cubicBezTo>
                  <a:close/>
                  <a:moveTo>
                    <a:pt x="19225" y="14035"/>
                  </a:moveTo>
                  <a:cubicBezTo>
                    <a:pt x="21037" y="15403"/>
                    <a:pt x="23144" y="16438"/>
                    <a:pt x="25362" y="17030"/>
                  </a:cubicBezTo>
                  <a:cubicBezTo>
                    <a:pt x="24216" y="20209"/>
                    <a:pt x="23144" y="23648"/>
                    <a:pt x="22220" y="27123"/>
                  </a:cubicBezTo>
                  <a:cubicBezTo>
                    <a:pt x="18708" y="26199"/>
                    <a:pt x="15417" y="24609"/>
                    <a:pt x="12570" y="22391"/>
                  </a:cubicBezTo>
                  <a:cubicBezTo>
                    <a:pt x="14493" y="19396"/>
                    <a:pt x="16711" y="16586"/>
                    <a:pt x="19225" y="14035"/>
                  </a:cubicBezTo>
                  <a:close/>
                  <a:moveTo>
                    <a:pt x="55896" y="27199"/>
                  </a:moveTo>
                  <a:cubicBezTo>
                    <a:pt x="55898" y="27371"/>
                    <a:pt x="55900" y="27544"/>
                    <a:pt x="55900" y="27714"/>
                  </a:cubicBezTo>
                  <a:cubicBezTo>
                    <a:pt x="55900" y="27535"/>
                    <a:pt x="55900" y="27365"/>
                    <a:pt x="55896" y="27199"/>
                  </a:cubicBezTo>
                  <a:close/>
                  <a:moveTo>
                    <a:pt x="41075" y="14996"/>
                  </a:moveTo>
                  <a:cubicBezTo>
                    <a:pt x="43367" y="17695"/>
                    <a:pt x="45326" y="20727"/>
                    <a:pt x="46879" y="23906"/>
                  </a:cubicBezTo>
                  <a:cubicBezTo>
                    <a:pt x="45696" y="24831"/>
                    <a:pt x="44402" y="25570"/>
                    <a:pt x="43034" y="26162"/>
                  </a:cubicBezTo>
                  <a:cubicBezTo>
                    <a:pt x="41223" y="26938"/>
                    <a:pt x="39337" y="27493"/>
                    <a:pt x="37415" y="27862"/>
                  </a:cubicBezTo>
                  <a:cubicBezTo>
                    <a:pt x="36860" y="24350"/>
                    <a:pt x="36047" y="20875"/>
                    <a:pt x="35049" y="17473"/>
                  </a:cubicBezTo>
                  <a:cubicBezTo>
                    <a:pt x="36269" y="17252"/>
                    <a:pt x="37452" y="16882"/>
                    <a:pt x="38635" y="16401"/>
                  </a:cubicBezTo>
                  <a:cubicBezTo>
                    <a:pt x="39485" y="16032"/>
                    <a:pt x="40298" y="15551"/>
                    <a:pt x="41075" y="14996"/>
                  </a:cubicBezTo>
                  <a:close/>
                  <a:moveTo>
                    <a:pt x="26582" y="17326"/>
                  </a:moveTo>
                  <a:cubicBezTo>
                    <a:pt x="28088" y="17655"/>
                    <a:pt x="29624" y="17820"/>
                    <a:pt x="31170" y="17820"/>
                  </a:cubicBezTo>
                  <a:cubicBezTo>
                    <a:pt x="32054" y="17820"/>
                    <a:pt x="32941" y="17766"/>
                    <a:pt x="33829" y="17658"/>
                  </a:cubicBezTo>
                  <a:cubicBezTo>
                    <a:pt x="34568" y="21134"/>
                    <a:pt x="35123" y="24609"/>
                    <a:pt x="35529" y="28121"/>
                  </a:cubicBezTo>
                  <a:cubicBezTo>
                    <a:pt x="34185" y="28278"/>
                    <a:pt x="32832" y="28356"/>
                    <a:pt x="31479" y="28356"/>
                  </a:cubicBezTo>
                  <a:cubicBezTo>
                    <a:pt x="28999" y="28356"/>
                    <a:pt x="26521" y="28093"/>
                    <a:pt x="24105" y="27566"/>
                  </a:cubicBezTo>
                  <a:cubicBezTo>
                    <a:pt x="24845" y="24054"/>
                    <a:pt x="25695" y="20579"/>
                    <a:pt x="26582" y="17326"/>
                  </a:cubicBezTo>
                  <a:close/>
                  <a:moveTo>
                    <a:pt x="52166" y="17326"/>
                  </a:moveTo>
                  <a:cubicBezTo>
                    <a:pt x="53941" y="19729"/>
                    <a:pt x="55161" y="22501"/>
                    <a:pt x="55678" y="25459"/>
                  </a:cubicBezTo>
                  <a:cubicBezTo>
                    <a:pt x="55493" y="28417"/>
                    <a:pt x="54125" y="31264"/>
                    <a:pt x="51575" y="33667"/>
                  </a:cubicBezTo>
                  <a:cubicBezTo>
                    <a:pt x="51131" y="30376"/>
                    <a:pt x="50170" y="27197"/>
                    <a:pt x="48728" y="24239"/>
                  </a:cubicBezTo>
                  <a:cubicBezTo>
                    <a:pt x="50872" y="22206"/>
                    <a:pt x="52018" y="19840"/>
                    <a:pt x="52166" y="17326"/>
                  </a:cubicBezTo>
                  <a:close/>
                  <a:moveTo>
                    <a:pt x="47508" y="25274"/>
                  </a:moveTo>
                  <a:cubicBezTo>
                    <a:pt x="48876" y="28306"/>
                    <a:pt x="49763" y="31559"/>
                    <a:pt x="50133" y="34887"/>
                  </a:cubicBezTo>
                  <a:cubicBezTo>
                    <a:pt x="48654" y="35996"/>
                    <a:pt x="47064" y="36883"/>
                    <a:pt x="45400" y="37622"/>
                  </a:cubicBezTo>
                  <a:cubicBezTo>
                    <a:pt x="43145" y="38584"/>
                    <a:pt x="40816" y="39286"/>
                    <a:pt x="38413" y="39730"/>
                  </a:cubicBezTo>
                  <a:cubicBezTo>
                    <a:pt x="38413" y="36255"/>
                    <a:pt x="38154" y="32779"/>
                    <a:pt x="37637" y="29341"/>
                  </a:cubicBezTo>
                  <a:cubicBezTo>
                    <a:pt x="39670" y="28971"/>
                    <a:pt x="41629" y="28380"/>
                    <a:pt x="43515" y="27603"/>
                  </a:cubicBezTo>
                  <a:cubicBezTo>
                    <a:pt x="44920" y="26975"/>
                    <a:pt x="46251" y="26199"/>
                    <a:pt x="47508" y="25274"/>
                  </a:cubicBezTo>
                  <a:close/>
                  <a:moveTo>
                    <a:pt x="23846" y="29082"/>
                  </a:moveTo>
                  <a:cubicBezTo>
                    <a:pt x="26372" y="29636"/>
                    <a:pt x="28961" y="29907"/>
                    <a:pt x="31550" y="29907"/>
                  </a:cubicBezTo>
                  <a:cubicBezTo>
                    <a:pt x="32941" y="29907"/>
                    <a:pt x="34332" y="29829"/>
                    <a:pt x="35714" y="29674"/>
                  </a:cubicBezTo>
                  <a:cubicBezTo>
                    <a:pt x="36047" y="33112"/>
                    <a:pt x="36158" y="36587"/>
                    <a:pt x="36084" y="40063"/>
                  </a:cubicBezTo>
                  <a:cubicBezTo>
                    <a:pt x="34407" y="40261"/>
                    <a:pt x="32721" y="40360"/>
                    <a:pt x="31035" y="40360"/>
                  </a:cubicBezTo>
                  <a:cubicBezTo>
                    <a:pt x="28001" y="40360"/>
                    <a:pt x="24969" y="40039"/>
                    <a:pt x="21998" y="39397"/>
                  </a:cubicBezTo>
                  <a:cubicBezTo>
                    <a:pt x="22479" y="36107"/>
                    <a:pt x="23107" y="32594"/>
                    <a:pt x="23846" y="29082"/>
                  </a:cubicBezTo>
                  <a:close/>
                  <a:moveTo>
                    <a:pt x="24396" y="0"/>
                  </a:moveTo>
                  <a:cubicBezTo>
                    <a:pt x="24286" y="0"/>
                    <a:pt x="24176" y="8"/>
                    <a:pt x="24068" y="23"/>
                  </a:cubicBezTo>
                  <a:lnTo>
                    <a:pt x="23329" y="134"/>
                  </a:lnTo>
                  <a:lnTo>
                    <a:pt x="22545" y="279"/>
                  </a:lnTo>
                  <a:lnTo>
                    <a:pt x="22545" y="279"/>
                  </a:lnTo>
                  <a:cubicBezTo>
                    <a:pt x="22714" y="254"/>
                    <a:pt x="22886" y="242"/>
                    <a:pt x="23059" y="242"/>
                  </a:cubicBezTo>
                  <a:cubicBezTo>
                    <a:pt x="23511" y="242"/>
                    <a:pt x="23971" y="324"/>
                    <a:pt x="24401" y="467"/>
                  </a:cubicBezTo>
                  <a:cubicBezTo>
                    <a:pt x="23292" y="689"/>
                    <a:pt x="22183" y="1021"/>
                    <a:pt x="21148" y="1502"/>
                  </a:cubicBezTo>
                  <a:cubicBezTo>
                    <a:pt x="20186" y="1909"/>
                    <a:pt x="19299" y="2426"/>
                    <a:pt x="18486" y="3055"/>
                  </a:cubicBezTo>
                  <a:cubicBezTo>
                    <a:pt x="15972" y="3129"/>
                    <a:pt x="13495" y="3868"/>
                    <a:pt x="11387" y="5199"/>
                  </a:cubicBezTo>
                  <a:cubicBezTo>
                    <a:pt x="11572" y="5014"/>
                    <a:pt x="11794" y="4866"/>
                    <a:pt x="12053" y="4682"/>
                  </a:cubicBezTo>
                  <a:lnTo>
                    <a:pt x="12053" y="4682"/>
                  </a:lnTo>
                  <a:cubicBezTo>
                    <a:pt x="11683" y="4940"/>
                    <a:pt x="11276" y="5199"/>
                    <a:pt x="10981" y="5421"/>
                  </a:cubicBezTo>
                  <a:lnTo>
                    <a:pt x="10537" y="5791"/>
                  </a:lnTo>
                  <a:lnTo>
                    <a:pt x="10204" y="6049"/>
                  </a:lnTo>
                  <a:lnTo>
                    <a:pt x="9095" y="6974"/>
                  </a:lnTo>
                  <a:lnTo>
                    <a:pt x="8680" y="7375"/>
                  </a:lnTo>
                  <a:lnTo>
                    <a:pt x="8680" y="7375"/>
                  </a:lnTo>
                  <a:cubicBezTo>
                    <a:pt x="8899" y="7184"/>
                    <a:pt x="9127" y="7001"/>
                    <a:pt x="9354" y="6826"/>
                  </a:cubicBezTo>
                  <a:lnTo>
                    <a:pt x="9354" y="6826"/>
                  </a:lnTo>
                  <a:cubicBezTo>
                    <a:pt x="7321" y="8859"/>
                    <a:pt x="6248" y="11299"/>
                    <a:pt x="6211" y="13776"/>
                  </a:cubicBezTo>
                  <a:cubicBezTo>
                    <a:pt x="3956" y="15847"/>
                    <a:pt x="2219" y="18398"/>
                    <a:pt x="1073" y="21244"/>
                  </a:cubicBezTo>
                  <a:cubicBezTo>
                    <a:pt x="1098" y="20342"/>
                    <a:pt x="1225" y="19439"/>
                    <a:pt x="1454" y="18571"/>
                  </a:cubicBezTo>
                  <a:lnTo>
                    <a:pt x="1454" y="18571"/>
                  </a:lnTo>
                  <a:lnTo>
                    <a:pt x="1220" y="19285"/>
                  </a:lnTo>
                  <a:cubicBezTo>
                    <a:pt x="888" y="20283"/>
                    <a:pt x="703" y="21355"/>
                    <a:pt x="703" y="22428"/>
                  </a:cubicBezTo>
                  <a:cubicBezTo>
                    <a:pt x="333" y="23500"/>
                    <a:pt x="111" y="24609"/>
                    <a:pt x="0" y="25755"/>
                  </a:cubicBezTo>
                  <a:lnTo>
                    <a:pt x="259" y="26162"/>
                  </a:lnTo>
                  <a:cubicBezTo>
                    <a:pt x="370" y="25422"/>
                    <a:pt x="555" y="24683"/>
                    <a:pt x="777" y="23980"/>
                  </a:cubicBezTo>
                  <a:cubicBezTo>
                    <a:pt x="962" y="25422"/>
                    <a:pt x="1405" y="26827"/>
                    <a:pt x="2108" y="28121"/>
                  </a:cubicBezTo>
                  <a:lnTo>
                    <a:pt x="2625" y="27973"/>
                  </a:lnTo>
                  <a:cubicBezTo>
                    <a:pt x="2773" y="27899"/>
                    <a:pt x="2921" y="27862"/>
                    <a:pt x="3032" y="27825"/>
                  </a:cubicBezTo>
                  <a:cubicBezTo>
                    <a:pt x="2071" y="26309"/>
                    <a:pt x="1442" y="24572"/>
                    <a:pt x="1183" y="22760"/>
                  </a:cubicBezTo>
                  <a:cubicBezTo>
                    <a:pt x="2330" y="19877"/>
                    <a:pt x="4067" y="17252"/>
                    <a:pt x="6285" y="15070"/>
                  </a:cubicBezTo>
                  <a:cubicBezTo>
                    <a:pt x="6618" y="17621"/>
                    <a:pt x="7949" y="20172"/>
                    <a:pt x="10426" y="22501"/>
                  </a:cubicBezTo>
                  <a:cubicBezTo>
                    <a:pt x="8910" y="24794"/>
                    <a:pt x="7690" y="27197"/>
                    <a:pt x="6729" y="29748"/>
                  </a:cubicBezTo>
                  <a:lnTo>
                    <a:pt x="6988" y="29748"/>
                  </a:lnTo>
                  <a:cubicBezTo>
                    <a:pt x="7579" y="29785"/>
                    <a:pt x="8171" y="29859"/>
                    <a:pt x="8725" y="29970"/>
                  </a:cubicBezTo>
                  <a:cubicBezTo>
                    <a:pt x="9576" y="27788"/>
                    <a:pt x="10574" y="25681"/>
                    <a:pt x="11794" y="23685"/>
                  </a:cubicBezTo>
                  <a:cubicBezTo>
                    <a:pt x="12570" y="24313"/>
                    <a:pt x="13384" y="24868"/>
                    <a:pt x="14234" y="25385"/>
                  </a:cubicBezTo>
                  <a:cubicBezTo>
                    <a:pt x="14345" y="25237"/>
                    <a:pt x="14530" y="25163"/>
                    <a:pt x="14715" y="25126"/>
                  </a:cubicBezTo>
                  <a:lnTo>
                    <a:pt x="14937" y="25126"/>
                  </a:lnTo>
                  <a:cubicBezTo>
                    <a:pt x="15121" y="25126"/>
                    <a:pt x="15306" y="25237"/>
                    <a:pt x="15454" y="25348"/>
                  </a:cubicBezTo>
                  <a:lnTo>
                    <a:pt x="15787" y="25681"/>
                  </a:lnTo>
                  <a:cubicBezTo>
                    <a:pt x="15824" y="25718"/>
                    <a:pt x="15861" y="25755"/>
                    <a:pt x="15898" y="25792"/>
                  </a:cubicBezTo>
                  <a:cubicBezTo>
                    <a:pt x="16046" y="26014"/>
                    <a:pt x="16157" y="26235"/>
                    <a:pt x="16194" y="26457"/>
                  </a:cubicBezTo>
                  <a:cubicBezTo>
                    <a:pt x="18005" y="27345"/>
                    <a:pt x="19891" y="28047"/>
                    <a:pt x="21813" y="28602"/>
                  </a:cubicBezTo>
                  <a:cubicBezTo>
                    <a:pt x="20926" y="32077"/>
                    <a:pt x="20186" y="35515"/>
                    <a:pt x="19632" y="38806"/>
                  </a:cubicBezTo>
                  <a:cubicBezTo>
                    <a:pt x="19003" y="38658"/>
                    <a:pt x="18412" y="38473"/>
                    <a:pt x="17820" y="38251"/>
                  </a:cubicBezTo>
                  <a:lnTo>
                    <a:pt x="17820" y="38251"/>
                  </a:lnTo>
                  <a:cubicBezTo>
                    <a:pt x="18412" y="38584"/>
                    <a:pt x="18966" y="38916"/>
                    <a:pt x="19558" y="39212"/>
                  </a:cubicBezTo>
                  <a:cubicBezTo>
                    <a:pt x="20334" y="39619"/>
                    <a:pt x="21074" y="40026"/>
                    <a:pt x="21850" y="40395"/>
                  </a:cubicBezTo>
                  <a:cubicBezTo>
                    <a:pt x="22294" y="40617"/>
                    <a:pt x="22774" y="40839"/>
                    <a:pt x="23218" y="41024"/>
                  </a:cubicBezTo>
                  <a:cubicBezTo>
                    <a:pt x="25844" y="41503"/>
                    <a:pt x="28484" y="41743"/>
                    <a:pt x="31130" y="41743"/>
                  </a:cubicBezTo>
                  <a:cubicBezTo>
                    <a:pt x="32767" y="41743"/>
                    <a:pt x="34407" y="41651"/>
                    <a:pt x="36047" y="41467"/>
                  </a:cubicBezTo>
                  <a:lnTo>
                    <a:pt x="36047" y="41467"/>
                  </a:lnTo>
                  <a:cubicBezTo>
                    <a:pt x="35973" y="42687"/>
                    <a:pt x="35899" y="43907"/>
                    <a:pt x="35788" y="45054"/>
                  </a:cubicBezTo>
                  <a:cubicBezTo>
                    <a:pt x="35788" y="45165"/>
                    <a:pt x="35751" y="45238"/>
                    <a:pt x="35751" y="45349"/>
                  </a:cubicBezTo>
                  <a:cubicBezTo>
                    <a:pt x="36527" y="45534"/>
                    <a:pt x="37304" y="45682"/>
                    <a:pt x="38043" y="45830"/>
                  </a:cubicBezTo>
                  <a:cubicBezTo>
                    <a:pt x="38117" y="45460"/>
                    <a:pt x="38154" y="45091"/>
                    <a:pt x="38191" y="44721"/>
                  </a:cubicBezTo>
                  <a:cubicBezTo>
                    <a:pt x="38302" y="43538"/>
                    <a:pt x="38376" y="42355"/>
                    <a:pt x="38413" y="41098"/>
                  </a:cubicBezTo>
                  <a:cubicBezTo>
                    <a:pt x="40853" y="40654"/>
                    <a:pt x="43182" y="39952"/>
                    <a:pt x="45437" y="38990"/>
                  </a:cubicBezTo>
                  <a:cubicBezTo>
                    <a:pt x="47175" y="38251"/>
                    <a:pt x="48765" y="37327"/>
                    <a:pt x="50244" y="36218"/>
                  </a:cubicBezTo>
                  <a:lnTo>
                    <a:pt x="50244" y="36218"/>
                  </a:lnTo>
                  <a:cubicBezTo>
                    <a:pt x="50317" y="37401"/>
                    <a:pt x="50281" y="38584"/>
                    <a:pt x="50170" y="39767"/>
                  </a:cubicBezTo>
                  <a:cubicBezTo>
                    <a:pt x="50022" y="41467"/>
                    <a:pt x="49578" y="43168"/>
                    <a:pt x="48913" y="44758"/>
                  </a:cubicBezTo>
                  <a:cubicBezTo>
                    <a:pt x="47988" y="45423"/>
                    <a:pt x="47027" y="46052"/>
                    <a:pt x="45992" y="46606"/>
                  </a:cubicBezTo>
                  <a:lnTo>
                    <a:pt x="47212" y="46606"/>
                  </a:lnTo>
                  <a:cubicBezTo>
                    <a:pt x="47656" y="46311"/>
                    <a:pt x="48062" y="46015"/>
                    <a:pt x="48469" y="45719"/>
                  </a:cubicBezTo>
                  <a:lnTo>
                    <a:pt x="48469" y="45719"/>
                  </a:lnTo>
                  <a:cubicBezTo>
                    <a:pt x="48321" y="46015"/>
                    <a:pt x="48136" y="46311"/>
                    <a:pt x="47988" y="46569"/>
                  </a:cubicBezTo>
                  <a:lnTo>
                    <a:pt x="48543" y="46569"/>
                  </a:lnTo>
                  <a:cubicBezTo>
                    <a:pt x="49060" y="45904"/>
                    <a:pt x="49504" y="45238"/>
                    <a:pt x="49874" y="44536"/>
                  </a:cubicBezTo>
                  <a:cubicBezTo>
                    <a:pt x="50909" y="43538"/>
                    <a:pt x="51796" y="42429"/>
                    <a:pt x="52499" y="41172"/>
                  </a:cubicBezTo>
                  <a:lnTo>
                    <a:pt x="53090" y="39989"/>
                  </a:lnTo>
                  <a:lnTo>
                    <a:pt x="53090" y="39989"/>
                  </a:lnTo>
                  <a:cubicBezTo>
                    <a:pt x="52388" y="41320"/>
                    <a:pt x="51464" y="42503"/>
                    <a:pt x="50354" y="43538"/>
                  </a:cubicBezTo>
                  <a:cubicBezTo>
                    <a:pt x="51020" y="41948"/>
                    <a:pt x="51464" y="40247"/>
                    <a:pt x="51611" y="38510"/>
                  </a:cubicBezTo>
                  <a:cubicBezTo>
                    <a:pt x="51759" y="37327"/>
                    <a:pt x="51759" y="36144"/>
                    <a:pt x="51685" y="34961"/>
                  </a:cubicBezTo>
                  <a:cubicBezTo>
                    <a:pt x="54273" y="32521"/>
                    <a:pt x="55678" y="29674"/>
                    <a:pt x="55863" y="26679"/>
                  </a:cubicBezTo>
                  <a:cubicBezTo>
                    <a:pt x="55882" y="26851"/>
                    <a:pt x="55891" y="27022"/>
                    <a:pt x="55896" y="27199"/>
                  </a:cubicBezTo>
                  <a:lnTo>
                    <a:pt x="55896" y="27199"/>
                  </a:lnTo>
                  <a:cubicBezTo>
                    <a:pt x="55886" y="26550"/>
                    <a:pt x="55863" y="25903"/>
                    <a:pt x="55863" y="25348"/>
                  </a:cubicBezTo>
                  <a:cubicBezTo>
                    <a:pt x="55826" y="25274"/>
                    <a:pt x="55826" y="25200"/>
                    <a:pt x="55789" y="25126"/>
                  </a:cubicBezTo>
                  <a:lnTo>
                    <a:pt x="55789" y="24978"/>
                  </a:lnTo>
                  <a:lnTo>
                    <a:pt x="55678" y="23832"/>
                  </a:lnTo>
                  <a:lnTo>
                    <a:pt x="55530" y="22945"/>
                  </a:lnTo>
                  <a:lnTo>
                    <a:pt x="55530" y="22945"/>
                  </a:lnTo>
                  <a:cubicBezTo>
                    <a:pt x="55567" y="23278"/>
                    <a:pt x="55604" y="23611"/>
                    <a:pt x="55641" y="23906"/>
                  </a:cubicBezTo>
                  <a:cubicBezTo>
                    <a:pt x="55124" y="21060"/>
                    <a:pt x="53941" y="18361"/>
                    <a:pt x="52129" y="16069"/>
                  </a:cubicBezTo>
                  <a:cubicBezTo>
                    <a:pt x="51944" y="13850"/>
                    <a:pt x="50946" y="11558"/>
                    <a:pt x="49097" y="9451"/>
                  </a:cubicBezTo>
                  <a:lnTo>
                    <a:pt x="48358" y="8600"/>
                  </a:lnTo>
                  <a:lnTo>
                    <a:pt x="48277" y="8520"/>
                  </a:lnTo>
                  <a:lnTo>
                    <a:pt x="48277" y="8520"/>
                  </a:lnTo>
                  <a:cubicBezTo>
                    <a:pt x="50144" y="10614"/>
                    <a:pt x="51150" y="12873"/>
                    <a:pt x="51353" y="15070"/>
                  </a:cubicBezTo>
                  <a:cubicBezTo>
                    <a:pt x="49245" y="12704"/>
                    <a:pt x="46731" y="10745"/>
                    <a:pt x="43885" y="9377"/>
                  </a:cubicBezTo>
                  <a:cubicBezTo>
                    <a:pt x="43700" y="7602"/>
                    <a:pt x="42849" y="6013"/>
                    <a:pt x="41555" y="4792"/>
                  </a:cubicBezTo>
                  <a:lnTo>
                    <a:pt x="41555" y="4792"/>
                  </a:lnTo>
                  <a:cubicBezTo>
                    <a:pt x="43811" y="5236"/>
                    <a:pt x="45881" y="6271"/>
                    <a:pt x="47582" y="7861"/>
                  </a:cubicBezTo>
                  <a:cubicBezTo>
                    <a:pt x="47101" y="7380"/>
                    <a:pt x="46510" y="6863"/>
                    <a:pt x="46066" y="6456"/>
                  </a:cubicBezTo>
                  <a:cubicBezTo>
                    <a:pt x="44184" y="4847"/>
                    <a:pt x="41677" y="3982"/>
                    <a:pt x="38723" y="3982"/>
                  </a:cubicBezTo>
                  <a:cubicBezTo>
                    <a:pt x="36452" y="3982"/>
                    <a:pt x="33919" y="4492"/>
                    <a:pt x="31204" y="5569"/>
                  </a:cubicBezTo>
                  <a:lnTo>
                    <a:pt x="31278" y="5606"/>
                  </a:lnTo>
                  <a:cubicBezTo>
                    <a:pt x="33496" y="4857"/>
                    <a:pt x="35818" y="4483"/>
                    <a:pt x="38151" y="4483"/>
                  </a:cubicBezTo>
                  <a:cubicBezTo>
                    <a:pt x="38928" y="4483"/>
                    <a:pt x="39707" y="4524"/>
                    <a:pt x="40483" y="4608"/>
                  </a:cubicBezTo>
                  <a:cubicBezTo>
                    <a:pt x="41666" y="5717"/>
                    <a:pt x="42406" y="7159"/>
                    <a:pt x="42591" y="8748"/>
                  </a:cubicBezTo>
                  <a:cubicBezTo>
                    <a:pt x="39078" y="7196"/>
                    <a:pt x="35344" y="6271"/>
                    <a:pt x="31499" y="6049"/>
                  </a:cubicBezTo>
                  <a:lnTo>
                    <a:pt x="31499" y="6123"/>
                  </a:lnTo>
                  <a:cubicBezTo>
                    <a:pt x="35381" y="6567"/>
                    <a:pt x="39152" y="7713"/>
                    <a:pt x="42628" y="9451"/>
                  </a:cubicBezTo>
                  <a:cubicBezTo>
                    <a:pt x="42517" y="10930"/>
                    <a:pt x="41814" y="12298"/>
                    <a:pt x="40705" y="13296"/>
                  </a:cubicBezTo>
                  <a:cubicBezTo>
                    <a:pt x="37932" y="10560"/>
                    <a:pt x="34790" y="8268"/>
                    <a:pt x="31315" y="6530"/>
                  </a:cubicBezTo>
                  <a:cubicBezTo>
                    <a:pt x="31278" y="6567"/>
                    <a:pt x="31278" y="6567"/>
                    <a:pt x="31241" y="6604"/>
                  </a:cubicBezTo>
                  <a:cubicBezTo>
                    <a:pt x="34531" y="8563"/>
                    <a:pt x="37489" y="11004"/>
                    <a:pt x="40077" y="13850"/>
                  </a:cubicBezTo>
                  <a:cubicBezTo>
                    <a:pt x="39374" y="14368"/>
                    <a:pt x="38635" y="14775"/>
                    <a:pt x="37858" y="15144"/>
                  </a:cubicBezTo>
                  <a:cubicBezTo>
                    <a:pt x="36823" y="15588"/>
                    <a:pt x="35714" y="15884"/>
                    <a:pt x="34605" y="16106"/>
                  </a:cubicBezTo>
                  <a:cubicBezTo>
                    <a:pt x="33607" y="12889"/>
                    <a:pt x="32276" y="9784"/>
                    <a:pt x="30686" y="6826"/>
                  </a:cubicBezTo>
                  <a:lnTo>
                    <a:pt x="30575" y="6826"/>
                  </a:lnTo>
                  <a:cubicBezTo>
                    <a:pt x="31795" y="9894"/>
                    <a:pt x="32793" y="13037"/>
                    <a:pt x="33533" y="16253"/>
                  </a:cubicBezTo>
                  <a:cubicBezTo>
                    <a:pt x="32756" y="16344"/>
                    <a:pt x="31980" y="16389"/>
                    <a:pt x="31207" y="16389"/>
                  </a:cubicBezTo>
                  <a:cubicBezTo>
                    <a:pt x="29771" y="16389"/>
                    <a:pt x="28346" y="16233"/>
                    <a:pt x="26952" y="15921"/>
                  </a:cubicBezTo>
                  <a:cubicBezTo>
                    <a:pt x="27913" y="12519"/>
                    <a:pt x="28874" y="9377"/>
                    <a:pt x="29873" y="6789"/>
                  </a:cubicBezTo>
                  <a:lnTo>
                    <a:pt x="29762" y="6752"/>
                  </a:lnTo>
                  <a:cubicBezTo>
                    <a:pt x="28246" y="9636"/>
                    <a:pt x="26952" y="12630"/>
                    <a:pt x="25843" y="15662"/>
                  </a:cubicBezTo>
                  <a:cubicBezTo>
                    <a:pt x="23846" y="15144"/>
                    <a:pt x="21961" y="14220"/>
                    <a:pt x="20297" y="12963"/>
                  </a:cubicBezTo>
                  <a:cubicBezTo>
                    <a:pt x="22959" y="10412"/>
                    <a:pt x="25917" y="8231"/>
                    <a:pt x="29170" y="6493"/>
                  </a:cubicBezTo>
                  <a:lnTo>
                    <a:pt x="29133" y="6456"/>
                  </a:lnTo>
                  <a:lnTo>
                    <a:pt x="29096" y="6419"/>
                  </a:lnTo>
                  <a:cubicBezTo>
                    <a:pt x="25658" y="7898"/>
                    <a:pt x="22442" y="9894"/>
                    <a:pt x="19558" y="12298"/>
                  </a:cubicBezTo>
                  <a:cubicBezTo>
                    <a:pt x="18338" y="11225"/>
                    <a:pt x="17524" y="9784"/>
                    <a:pt x="17266" y="8194"/>
                  </a:cubicBezTo>
                  <a:cubicBezTo>
                    <a:pt x="21000" y="6826"/>
                    <a:pt x="24882" y="6086"/>
                    <a:pt x="28838" y="5976"/>
                  </a:cubicBezTo>
                  <a:lnTo>
                    <a:pt x="28838" y="5902"/>
                  </a:lnTo>
                  <a:cubicBezTo>
                    <a:pt x="28423" y="5886"/>
                    <a:pt x="28008" y="5878"/>
                    <a:pt x="27593" y="5878"/>
                  </a:cubicBezTo>
                  <a:cubicBezTo>
                    <a:pt x="24091" y="5878"/>
                    <a:pt x="20601" y="6434"/>
                    <a:pt x="17229" y="7491"/>
                  </a:cubicBezTo>
                  <a:cubicBezTo>
                    <a:pt x="17303" y="6013"/>
                    <a:pt x="17931" y="4608"/>
                    <a:pt x="19003" y="3609"/>
                  </a:cubicBezTo>
                  <a:cubicBezTo>
                    <a:pt x="19099" y="3608"/>
                    <a:pt x="19194" y="3608"/>
                    <a:pt x="19290" y="3608"/>
                  </a:cubicBezTo>
                  <a:cubicBezTo>
                    <a:pt x="22630" y="3608"/>
                    <a:pt x="25931" y="4237"/>
                    <a:pt x="29022" y="5495"/>
                  </a:cubicBezTo>
                  <a:cubicBezTo>
                    <a:pt x="29059" y="5495"/>
                    <a:pt x="29096" y="5458"/>
                    <a:pt x="29096" y="5421"/>
                  </a:cubicBezTo>
                  <a:cubicBezTo>
                    <a:pt x="26139" y="3979"/>
                    <a:pt x="22922" y="3166"/>
                    <a:pt x="19632" y="3055"/>
                  </a:cubicBezTo>
                  <a:cubicBezTo>
                    <a:pt x="20371" y="2463"/>
                    <a:pt x="21185" y="1983"/>
                    <a:pt x="22035" y="1613"/>
                  </a:cubicBezTo>
                  <a:cubicBezTo>
                    <a:pt x="22996" y="1206"/>
                    <a:pt x="23957" y="874"/>
                    <a:pt x="24993" y="689"/>
                  </a:cubicBezTo>
                  <a:cubicBezTo>
                    <a:pt x="26471" y="1391"/>
                    <a:pt x="28061" y="2870"/>
                    <a:pt x="29688" y="5162"/>
                  </a:cubicBezTo>
                  <a:lnTo>
                    <a:pt x="29799" y="5162"/>
                  </a:lnTo>
                  <a:cubicBezTo>
                    <a:pt x="28505" y="2796"/>
                    <a:pt x="27248" y="1280"/>
                    <a:pt x="26065" y="504"/>
                  </a:cubicBezTo>
                  <a:cubicBezTo>
                    <a:pt x="26937" y="386"/>
                    <a:pt x="27816" y="326"/>
                    <a:pt x="28695" y="326"/>
                  </a:cubicBezTo>
                  <a:cubicBezTo>
                    <a:pt x="30015" y="326"/>
                    <a:pt x="31337" y="460"/>
                    <a:pt x="32645" y="726"/>
                  </a:cubicBezTo>
                  <a:cubicBezTo>
                    <a:pt x="32054" y="1428"/>
                    <a:pt x="31315" y="2907"/>
                    <a:pt x="30501" y="5199"/>
                  </a:cubicBezTo>
                  <a:lnTo>
                    <a:pt x="30612" y="5236"/>
                  </a:lnTo>
                  <a:cubicBezTo>
                    <a:pt x="31795" y="3018"/>
                    <a:pt x="32867" y="1613"/>
                    <a:pt x="33718" y="985"/>
                  </a:cubicBezTo>
                  <a:cubicBezTo>
                    <a:pt x="35936" y="1502"/>
                    <a:pt x="38006" y="2500"/>
                    <a:pt x="39781" y="3905"/>
                  </a:cubicBezTo>
                  <a:cubicBezTo>
                    <a:pt x="40114" y="3942"/>
                    <a:pt x="40409" y="3979"/>
                    <a:pt x="40742" y="4016"/>
                  </a:cubicBezTo>
                  <a:cubicBezTo>
                    <a:pt x="38783" y="2463"/>
                    <a:pt x="36490" y="1354"/>
                    <a:pt x="34087" y="800"/>
                  </a:cubicBezTo>
                  <a:cubicBezTo>
                    <a:pt x="34264" y="673"/>
                    <a:pt x="34458" y="616"/>
                    <a:pt x="34670" y="616"/>
                  </a:cubicBezTo>
                  <a:cubicBezTo>
                    <a:pt x="34768" y="616"/>
                    <a:pt x="34869" y="628"/>
                    <a:pt x="34975" y="652"/>
                  </a:cubicBezTo>
                  <a:lnTo>
                    <a:pt x="34346" y="504"/>
                  </a:lnTo>
                  <a:lnTo>
                    <a:pt x="33385" y="282"/>
                  </a:lnTo>
                  <a:cubicBezTo>
                    <a:pt x="33200" y="282"/>
                    <a:pt x="32978" y="356"/>
                    <a:pt x="32867" y="504"/>
                  </a:cubicBezTo>
                  <a:cubicBezTo>
                    <a:pt x="31447" y="220"/>
                    <a:pt x="30014" y="78"/>
                    <a:pt x="28576" y="78"/>
                  </a:cubicBezTo>
                  <a:cubicBezTo>
                    <a:pt x="27581" y="78"/>
                    <a:pt x="26582" y="146"/>
                    <a:pt x="25584" y="282"/>
                  </a:cubicBezTo>
                  <a:cubicBezTo>
                    <a:pt x="25233" y="107"/>
                    <a:pt x="24813" y="0"/>
                    <a:pt x="24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7682900" y="2612300"/>
              <a:ext cx="25" cy="39775"/>
            </a:xfrm>
            <a:custGeom>
              <a:avLst/>
              <a:gdLst/>
              <a:ahLst/>
              <a:cxnLst/>
              <a:rect l="l" t="t" r="r" b="b"/>
              <a:pathLst>
                <a:path w="1" h="1591" extrusionOk="0">
                  <a:moveTo>
                    <a:pt x="0" y="0"/>
                  </a:moveTo>
                  <a:lnTo>
                    <a:pt x="0" y="1590"/>
                  </a:lnTo>
                  <a:cubicBezTo>
                    <a:pt x="0" y="1072"/>
                    <a:pt x="0" y="5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8" name="Google Shape;838;p48"/>
            <p:cNvGrpSpPr/>
            <p:nvPr/>
          </p:nvGrpSpPr>
          <p:grpSpPr>
            <a:xfrm>
              <a:off x="5852850" y="1913525"/>
              <a:ext cx="2135075" cy="1255425"/>
              <a:chOff x="5852850" y="1913525"/>
              <a:chExt cx="2135075" cy="1255425"/>
            </a:xfrm>
          </p:grpSpPr>
          <p:sp>
            <p:nvSpPr>
              <p:cNvPr id="839" name="Google Shape;839;p48"/>
              <p:cNvSpPr/>
              <p:nvPr/>
            </p:nvSpPr>
            <p:spPr>
              <a:xfrm>
                <a:off x="5852850" y="1913525"/>
                <a:ext cx="818000" cy="667375"/>
              </a:xfrm>
              <a:custGeom>
                <a:avLst/>
                <a:gdLst/>
                <a:ahLst/>
                <a:cxnLst/>
                <a:rect l="l" t="t" r="r" b="b"/>
                <a:pathLst>
                  <a:path w="32720" h="26695" extrusionOk="0">
                    <a:moveTo>
                      <a:pt x="17805" y="0"/>
                    </a:moveTo>
                    <a:cubicBezTo>
                      <a:pt x="16521" y="0"/>
                      <a:pt x="15363" y="58"/>
                      <a:pt x="14419" y="186"/>
                    </a:cubicBezTo>
                    <a:cubicBezTo>
                      <a:pt x="13457" y="297"/>
                      <a:pt x="12533" y="482"/>
                      <a:pt x="11646" y="741"/>
                    </a:cubicBezTo>
                    <a:cubicBezTo>
                      <a:pt x="0" y="3809"/>
                      <a:pt x="1405" y="14864"/>
                      <a:pt x="14012" y="26694"/>
                    </a:cubicBezTo>
                    <a:lnTo>
                      <a:pt x="14677" y="24143"/>
                    </a:lnTo>
                    <a:cubicBezTo>
                      <a:pt x="5657" y="14494"/>
                      <a:pt x="5287" y="5806"/>
                      <a:pt x="14973" y="3292"/>
                    </a:cubicBezTo>
                    <a:cubicBezTo>
                      <a:pt x="15787" y="3070"/>
                      <a:pt x="16600" y="2922"/>
                      <a:pt x="17450" y="2811"/>
                    </a:cubicBezTo>
                    <a:cubicBezTo>
                      <a:pt x="19047" y="2678"/>
                      <a:pt x="20645" y="2612"/>
                      <a:pt x="22242" y="2612"/>
                    </a:cubicBezTo>
                    <a:cubicBezTo>
                      <a:pt x="23306" y="2612"/>
                      <a:pt x="24371" y="2641"/>
                      <a:pt x="25436" y="2700"/>
                    </a:cubicBezTo>
                    <a:lnTo>
                      <a:pt x="26027" y="2700"/>
                    </a:lnTo>
                    <a:cubicBezTo>
                      <a:pt x="27100" y="2737"/>
                      <a:pt x="28985" y="2774"/>
                      <a:pt x="29281" y="2811"/>
                    </a:cubicBezTo>
                    <a:cubicBezTo>
                      <a:pt x="30390" y="2331"/>
                      <a:pt x="31536" y="1961"/>
                      <a:pt x="32719" y="1665"/>
                    </a:cubicBezTo>
                    <a:cubicBezTo>
                      <a:pt x="32091" y="1554"/>
                      <a:pt x="29761" y="1111"/>
                      <a:pt x="28615" y="889"/>
                    </a:cubicBezTo>
                    <a:lnTo>
                      <a:pt x="28135" y="815"/>
                    </a:lnTo>
                    <a:cubicBezTo>
                      <a:pt x="24828" y="342"/>
                      <a:pt x="20944" y="0"/>
                      <a:pt x="17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6589475" y="2554075"/>
                <a:ext cx="1398450" cy="614875"/>
              </a:xfrm>
              <a:custGeom>
                <a:avLst/>
                <a:gdLst/>
                <a:ahLst/>
                <a:cxnLst/>
                <a:rect l="l" t="t" r="r" b="b"/>
                <a:pathLst>
                  <a:path w="55938" h="24595" extrusionOk="0">
                    <a:moveTo>
                      <a:pt x="45475" y="0"/>
                    </a:moveTo>
                    <a:lnTo>
                      <a:pt x="45475" y="0"/>
                    </a:lnTo>
                    <a:cubicBezTo>
                      <a:pt x="45512" y="703"/>
                      <a:pt x="45512" y="1442"/>
                      <a:pt x="45475" y="2144"/>
                    </a:cubicBezTo>
                    <a:cubicBezTo>
                      <a:pt x="45918" y="2699"/>
                      <a:pt x="46325" y="3291"/>
                      <a:pt x="46695" y="3882"/>
                    </a:cubicBezTo>
                    <a:cubicBezTo>
                      <a:pt x="46843" y="4141"/>
                      <a:pt x="46954" y="4289"/>
                      <a:pt x="46954" y="4363"/>
                    </a:cubicBezTo>
                    <a:cubicBezTo>
                      <a:pt x="51094" y="12164"/>
                      <a:pt x="49874" y="19336"/>
                      <a:pt x="42480" y="21258"/>
                    </a:cubicBezTo>
                    <a:cubicBezTo>
                      <a:pt x="41667" y="21480"/>
                      <a:pt x="40853" y="21628"/>
                      <a:pt x="40003" y="21739"/>
                    </a:cubicBezTo>
                    <a:cubicBezTo>
                      <a:pt x="38524" y="21924"/>
                      <a:pt x="37045" y="22035"/>
                      <a:pt x="35567" y="22072"/>
                    </a:cubicBezTo>
                    <a:lnTo>
                      <a:pt x="33533" y="22072"/>
                    </a:lnTo>
                    <a:cubicBezTo>
                      <a:pt x="33053" y="22072"/>
                      <a:pt x="32609" y="22035"/>
                      <a:pt x="32091" y="22035"/>
                    </a:cubicBezTo>
                    <a:cubicBezTo>
                      <a:pt x="29984" y="21924"/>
                      <a:pt x="27840" y="21665"/>
                      <a:pt x="25732" y="21295"/>
                    </a:cubicBezTo>
                    <a:cubicBezTo>
                      <a:pt x="24993" y="21147"/>
                      <a:pt x="24217" y="21000"/>
                      <a:pt x="23477" y="20852"/>
                    </a:cubicBezTo>
                    <a:cubicBezTo>
                      <a:pt x="18634" y="19743"/>
                      <a:pt x="13976" y="18079"/>
                      <a:pt x="9539" y="15898"/>
                    </a:cubicBezTo>
                    <a:cubicBezTo>
                      <a:pt x="8763" y="15528"/>
                      <a:pt x="8023" y="15158"/>
                      <a:pt x="7247" y="14751"/>
                    </a:cubicBezTo>
                    <a:cubicBezTo>
                      <a:pt x="5916" y="14049"/>
                      <a:pt x="4548" y="13310"/>
                      <a:pt x="3217" y="12496"/>
                    </a:cubicBezTo>
                    <a:lnTo>
                      <a:pt x="703" y="12348"/>
                    </a:lnTo>
                    <a:lnTo>
                      <a:pt x="1" y="12311"/>
                    </a:lnTo>
                    <a:lnTo>
                      <a:pt x="1" y="12311"/>
                    </a:lnTo>
                    <a:cubicBezTo>
                      <a:pt x="2256" y="13716"/>
                      <a:pt x="4622" y="15084"/>
                      <a:pt x="7025" y="16267"/>
                    </a:cubicBezTo>
                    <a:cubicBezTo>
                      <a:pt x="7802" y="16637"/>
                      <a:pt x="8578" y="17007"/>
                      <a:pt x="9317" y="17376"/>
                    </a:cubicBezTo>
                    <a:cubicBezTo>
                      <a:pt x="13791" y="19447"/>
                      <a:pt x="18449" y="21147"/>
                      <a:pt x="23181" y="22404"/>
                    </a:cubicBezTo>
                    <a:cubicBezTo>
                      <a:pt x="23921" y="22626"/>
                      <a:pt x="24660" y="22811"/>
                      <a:pt x="25400" y="22959"/>
                    </a:cubicBezTo>
                    <a:cubicBezTo>
                      <a:pt x="26213" y="23144"/>
                      <a:pt x="27026" y="23329"/>
                      <a:pt x="27840" y="23477"/>
                    </a:cubicBezTo>
                    <a:cubicBezTo>
                      <a:pt x="28394" y="23587"/>
                      <a:pt x="28949" y="23698"/>
                      <a:pt x="29503" y="23809"/>
                    </a:cubicBezTo>
                    <a:cubicBezTo>
                      <a:pt x="30723" y="23994"/>
                      <a:pt x="31906" y="24179"/>
                      <a:pt x="33053" y="24290"/>
                    </a:cubicBezTo>
                    <a:cubicBezTo>
                      <a:pt x="34698" y="24493"/>
                      <a:pt x="36352" y="24595"/>
                      <a:pt x="38007" y="24595"/>
                    </a:cubicBezTo>
                    <a:cubicBezTo>
                      <a:pt x="39661" y="24595"/>
                      <a:pt x="41315" y="24493"/>
                      <a:pt x="42961" y="24290"/>
                    </a:cubicBezTo>
                    <a:cubicBezTo>
                      <a:pt x="43922" y="24179"/>
                      <a:pt x="44846" y="23994"/>
                      <a:pt x="45733" y="23735"/>
                    </a:cubicBezTo>
                    <a:cubicBezTo>
                      <a:pt x="55937" y="21147"/>
                      <a:pt x="55605" y="11831"/>
                      <a:pt x="47175" y="1849"/>
                    </a:cubicBezTo>
                    <a:cubicBezTo>
                      <a:pt x="47101" y="1775"/>
                      <a:pt x="46990" y="1627"/>
                      <a:pt x="46769" y="1405"/>
                    </a:cubicBezTo>
                    <a:cubicBezTo>
                      <a:pt x="46436" y="998"/>
                      <a:pt x="45918" y="444"/>
                      <a:pt x="45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6060800" y="2556950"/>
                <a:ext cx="657175" cy="277900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1116" extrusionOk="0">
                    <a:moveTo>
                      <a:pt x="7674" y="1"/>
                    </a:moveTo>
                    <a:cubicBezTo>
                      <a:pt x="7581" y="1"/>
                      <a:pt x="7532" y="192"/>
                      <a:pt x="7616" y="809"/>
                    </a:cubicBezTo>
                    <a:cubicBezTo>
                      <a:pt x="7616" y="809"/>
                      <a:pt x="8060" y="3028"/>
                      <a:pt x="8689" y="4137"/>
                    </a:cubicBezTo>
                    <a:lnTo>
                      <a:pt x="5176" y="4876"/>
                    </a:lnTo>
                    <a:cubicBezTo>
                      <a:pt x="5176" y="4876"/>
                      <a:pt x="4659" y="5098"/>
                      <a:pt x="5435" y="5135"/>
                    </a:cubicBezTo>
                    <a:lnTo>
                      <a:pt x="8873" y="5135"/>
                    </a:lnTo>
                    <a:cubicBezTo>
                      <a:pt x="8947" y="5246"/>
                      <a:pt x="9021" y="5394"/>
                      <a:pt x="9095" y="5505"/>
                    </a:cubicBezTo>
                    <a:lnTo>
                      <a:pt x="9169" y="5653"/>
                    </a:lnTo>
                    <a:cubicBezTo>
                      <a:pt x="9613" y="6207"/>
                      <a:pt x="10093" y="6651"/>
                      <a:pt x="10685" y="6984"/>
                    </a:cubicBezTo>
                    <a:cubicBezTo>
                      <a:pt x="11203" y="7316"/>
                      <a:pt x="11757" y="7612"/>
                      <a:pt x="12312" y="7871"/>
                    </a:cubicBezTo>
                    <a:cubicBezTo>
                      <a:pt x="10350" y="8129"/>
                      <a:pt x="8364" y="8262"/>
                      <a:pt x="6374" y="8262"/>
                    </a:cubicBezTo>
                    <a:cubicBezTo>
                      <a:pt x="4951" y="8262"/>
                      <a:pt x="3526" y="8194"/>
                      <a:pt x="2108" y="8056"/>
                    </a:cubicBezTo>
                    <a:lnTo>
                      <a:pt x="2108" y="8056"/>
                    </a:lnTo>
                    <a:cubicBezTo>
                      <a:pt x="2108" y="8056"/>
                      <a:pt x="1" y="8056"/>
                      <a:pt x="3771" y="9165"/>
                    </a:cubicBezTo>
                    <a:lnTo>
                      <a:pt x="4104" y="10163"/>
                    </a:lnTo>
                    <a:cubicBezTo>
                      <a:pt x="4175" y="10376"/>
                      <a:pt x="4407" y="10478"/>
                      <a:pt x="4638" y="10478"/>
                    </a:cubicBezTo>
                    <a:cubicBezTo>
                      <a:pt x="4889" y="10478"/>
                      <a:pt x="5138" y="10357"/>
                      <a:pt x="5176" y="10126"/>
                    </a:cubicBezTo>
                    <a:cubicBezTo>
                      <a:pt x="5139" y="9867"/>
                      <a:pt x="5065" y="9645"/>
                      <a:pt x="4955" y="9424"/>
                    </a:cubicBezTo>
                    <a:lnTo>
                      <a:pt x="4955" y="9424"/>
                    </a:lnTo>
                    <a:cubicBezTo>
                      <a:pt x="5980" y="9590"/>
                      <a:pt x="7006" y="9673"/>
                      <a:pt x="8032" y="9673"/>
                    </a:cubicBezTo>
                    <a:cubicBezTo>
                      <a:pt x="8374" y="9673"/>
                      <a:pt x="8716" y="9664"/>
                      <a:pt x="9058" y="9645"/>
                    </a:cubicBezTo>
                    <a:cubicBezTo>
                      <a:pt x="9317" y="10089"/>
                      <a:pt x="9576" y="10496"/>
                      <a:pt x="9909" y="10902"/>
                    </a:cubicBezTo>
                    <a:cubicBezTo>
                      <a:pt x="10020" y="11013"/>
                      <a:pt x="10167" y="11087"/>
                      <a:pt x="10352" y="11087"/>
                    </a:cubicBezTo>
                    <a:cubicBezTo>
                      <a:pt x="10389" y="11106"/>
                      <a:pt x="10426" y="11115"/>
                      <a:pt x="10459" y="11115"/>
                    </a:cubicBezTo>
                    <a:cubicBezTo>
                      <a:pt x="10491" y="11115"/>
                      <a:pt x="10519" y="11106"/>
                      <a:pt x="10537" y="11087"/>
                    </a:cubicBezTo>
                    <a:cubicBezTo>
                      <a:pt x="10907" y="11087"/>
                      <a:pt x="11203" y="10902"/>
                      <a:pt x="11350" y="10607"/>
                    </a:cubicBezTo>
                    <a:cubicBezTo>
                      <a:pt x="11387" y="10459"/>
                      <a:pt x="11387" y="10274"/>
                      <a:pt x="11350" y="10126"/>
                    </a:cubicBezTo>
                    <a:cubicBezTo>
                      <a:pt x="11314" y="10052"/>
                      <a:pt x="11277" y="9941"/>
                      <a:pt x="11203" y="9867"/>
                    </a:cubicBezTo>
                    <a:lnTo>
                      <a:pt x="11018" y="9571"/>
                    </a:lnTo>
                    <a:cubicBezTo>
                      <a:pt x="12090" y="9498"/>
                      <a:pt x="13199" y="9350"/>
                      <a:pt x="14382" y="9165"/>
                    </a:cubicBezTo>
                    <a:cubicBezTo>
                      <a:pt x="14752" y="9128"/>
                      <a:pt x="15121" y="9054"/>
                      <a:pt x="15491" y="8980"/>
                    </a:cubicBezTo>
                    <a:lnTo>
                      <a:pt x="16305" y="9202"/>
                    </a:lnTo>
                    <a:lnTo>
                      <a:pt x="17229" y="9461"/>
                    </a:lnTo>
                    <a:cubicBezTo>
                      <a:pt x="17894" y="9645"/>
                      <a:pt x="18597" y="9830"/>
                      <a:pt x="19410" y="10015"/>
                    </a:cubicBezTo>
                    <a:cubicBezTo>
                      <a:pt x="19965" y="10163"/>
                      <a:pt x="20482" y="10274"/>
                      <a:pt x="21000" y="10348"/>
                    </a:cubicBezTo>
                    <a:cubicBezTo>
                      <a:pt x="21441" y="10405"/>
                      <a:pt x="21883" y="10434"/>
                      <a:pt x="22322" y="10434"/>
                    </a:cubicBezTo>
                    <a:cubicBezTo>
                      <a:pt x="23023" y="10434"/>
                      <a:pt x="23719" y="10359"/>
                      <a:pt x="24401" y="10200"/>
                    </a:cubicBezTo>
                    <a:cubicBezTo>
                      <a:pt x="24401" y="10200"/>
                      <a:pt x="26287" y="9608"/>
                      <a:pt x="24734" y="7945"/>
                    </a:cubicBezTo>
                    <a:cubicBezTo>
                      <a:pt x="24734" y="7945"/>
                      <a:pt x="23847" y="6910"/>
                      <a:pt x="20852" y="6096"/>
                    </a:cubicBezTo>
                    <a:cubicBezTo>
                      <a:pt x="21185" y="5800"/>
                      <a:pt x="21739" y="5283"/>
                      <a:pt x="22331" y="4654"/>
                    </a:cubicBezTo>
                    <a:lnTo>
                      <a:pt x="23107" y="5209"/>
                    </a:lnTo>
                    <a:cubicBezTo>
                      <a:pt x="23144" y="5246"/>
                      <a:pt x="23181" y="5283"/>
                      <a:pt x="23218" y="5320"/>
                    </a:cubicBezTo>
                    <a:lnTo>
                      <a:pt x="23329" y="5357"/>
                    </a:lnTo>
                    <a:cubicBezTo>
                      <a:pt x="23394" y="5376"/>
                      <a:pt x="23460" y="5385"/>
                      <a:pt x="23525" y="5385"/>
                    </a:cubicBezTo>
                    <a:cubicBezTo>
                      <a:pt x="23831" y="5385"/>
                      <a:pt x="24118" y="5181"/>
                      <a:pt x="24179" y="4876"/>
                    </a:cubicBezTo>
                    <a:cubicBezTo>
                      <a:pt x="24253" y="4617"/>
                      <a:pt x="24216" y="4396"/>
                      <a:pt x="24068" y="4211"/>
                    </a:cubicBezTo>
                    <a:cubicBezTo>
                      <a:pt x="23994" y="4100"/>
                      <a:pt x="23884" y="4026"/>
                      <a:pt x="23773" y="3989"/>
                    </a:cubicBezTo>
                    <a:lnTo>
                      <a:pt x="23699" y="3989"/>
                    </a:lnTo>
                    <a:lnTo>
                      <a:pt x="23181" y="3693"/>
                    </a:lnTo>
                    <a:cubicBezTo>
                      <a:pt x="24031" y="2621"/>
                      <a:pt x="24660" y="1512"/>
                      <a:pt x="24179" y="883"/>
                    </a:cubicBezTo>
                    <a:lnTo>
                      <a:pt x="23810" y="551"/>
                    </a:lnTo>
                    <a:cubicBezTo>
                      <a:pt x="23810" y="551"/>
                      <a:pt x="22737" y="2547"/>
                      <a:pt x="18042" y="5468"/>
                    </a:cubicBezTo>
                    <a:cubicBezTo>
                      <a:pt x="17820" y="5431"/>
                      <a:pt x="17599" y="5394"/>
                      <a:pt x="17377" y="5394"/>
                    </a:cubicBezTo>
                    <a:cubicBezTo>
                      <a:pt x="16822" y="5283"/>
                      <a:pt x="16231" y="5246"/>
                      <a:pt x="15565" y="5172"/>
                    </a:cubicBezTo>
                    <a:lnTo>
                      <a:pt x="15417" y="5135"/>
                    </a:lnTo>
                    <a:lnTo>
                      <a:pt x="13901" y="4913"/>
                    </a:lnTo>
                    <a:lnTo>
                      <a:pt x="12275" y="4654"/>
                    </a:lnTo>
                    <a:cubicBezTo>
                      <a:pt x="11720" y="4580"/>
                      <a:pt x="11166" y="4507"/>
                      <a:pt x="10685" y="4433"/>
                    </a:cubicBezTo>
                    <a:lnTo>
                      <a:pt x="11794" y="3915"/>
                    </a:lnTo>
                    <a:lnTo>
                      <a:pt x="12534" y="3545"/>
                    </a:lnTo>
                    <a:cubicBezTo>
                      <a:pt x="12571" y="3508"/>
                      <a:pt x="12607" y="3434"/>
                      <a:pt x="12644" y="3360"/>
                    </a:cubicBezTo>
                    <a:cubicBezTo>
                      <a:pt x="12644" y="3286"/>
                      <a:pt x="12644" y="3250"/>
                      <a:pt x="12571" y="3213"/>
                    </a:cubicBezTo>
                    <a:cubicBezTo>
                      <a:pt x="12349" y="3213"/>
                      <a:pt x="12127" y="3286"/>
                      <a:pt x="11905" y="3360"/>
                    </a:cubicBezTo>
                    <a:lnTo>
                      <a:pt x="11535" y="3508"/>
                    </a:lnTo>
                    <a:lnTo>
                      <a:pt x="10130" y="3952"/>
                    </a:lnTo>
                    <a:lnTo>
                      <a:pt x="9058" y="2140"/>
                    </a:lnTo>
                    <a:lnTo>
                      <a:pt x="8910" y="1882"/>
                    </a:lnTo>
                    <a:lnTo>
                      <a:pt x="8097" y="514"/>
                    </a:lnTo>
                    <a:cubicBezTo>
                      <a:pt x="8097" y="514"/>
                      <a:pt x="7826" y="1"/>
                      <a:pt x="7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3" name="Google Shape;843;p48"/>
          <p:cNvSpPr/>
          <p:nvPr/>
        </p:nvSpPr>
        <p:spPr>
          <a:xfrm>
            <a:off x="7876364" y="834176"/>
            <a:ext cx="582572" cy="588330"/>
          </a:xfrm>
          <a:custGeom>
            <a:avLst/>
            <a:gdLst/>
            <a:ahLst/>
            <a:cxnLst/>
            <a:rect l="l" t="t" r="r" b="b"/>
            <a:pathLst>
              <a:path w="207321" h="209370" extrusionOk="0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1"/>
          <p:cNvSpPr txBox="1">
            <a:spLocks noGrp="1"/>
          </p:cNvSpPr>
          <p:nvPr>
            <p:ph type="title"/>
          </p:nvPr>
        </p:nvSpPr>
        <p:spPr>
          <a:xfrm>
            <a:off x="1218779" y="868070"/>
            <a:ext cx="2931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ER-DIAGRAM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F8CA1F-AEC5-462D-BC17-07D4953CE78D}"/>
              </a:ext>
            </a:extLst>
          </p:cNvPr>
          <p:cNvGrpSpPr/>
          <p:nvPr/>
        </p:nvGrpSpPr>
        <p:grpSpPr>
          <a:xfrm>
            <a:off x="374804" y="678910"/>
            <a:ext cx="738300" cy="738300"/>
            <a:chOff x="805475" y="1403499"/>
            <a:chExt cx="738300" cy="738300"/>
          </a:xfrm>
        </p:grpSpPr>
        <p:sp>
          <p:nvSpPr>
            <p:cNvPr id="934" name="Google Shape;934;p51"/>
            <p:cNvSpPr/>
            <p:nvPr/>
          </p:nvSpPr>
          <p:spPr>
            <a:xfrm>
              <a:off x="805475" y="1403499"/>
              <a:ext cx="738300" cy="738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900715" y="1600562"/>
              <a:ext cx="531064" cy="395795"/>
            </a:xfrm>
            <a:custGeom>
              <a:avLst/>
              <a:gdLst/>
              <a:ahLst/>
              <a:cxnLst/>
              <a:rect l="l" t="t" r="r" b="b"/>
              <a:pathLst>
                <a:path w="210531" h="156906" extrusionOk="0">
                  <a:moveTo>
                    <a:pt x="176500" y="16297"/>
                  </a:moveTo>
                  <a:cubicBezTo>
                    <a:pt x="176610" y="16297"/>
                    <a:pt x="176720" y="16298"/>
                    <a:pt x="176831" y="16299"/>
                  </a:cubicBezTo>
                  <a:cubicBezTo>
                    <a:pt x="183767" y="16348"/>
                    <a:pt x="189330" y="18407"/>
                    <a:pt x="191708" y="20000"/>
                  </a:cubicBezTo>
                  <a:cubicBezTo>
                    <a:pt x="190825" y="21152"/>
                    <a:pt x="188914" y="23137"/>
                    <a:pt x="184968" y="26005"/>
                  </a:cubicBezTo>
                  <a:cubicBezTo>
                    <a:pt x="180336" y="29338"/>
                    <a:pt x="174944" y="32377"/>
                    <a:pt x="172346" y="33823"/>
                  </a:cubicBezTo>
                  <a:lnTo>
                    <a:pt x="69654" y="92521"/>
                  </a:lnTo>
                  <a:cubicBezTo>
                    <a:pt x="67840" y="93551"/>
                    <a:pt x="65585" y="94066"/>
                    <a:pt x="62546" y="94139"/>
                  </a:cubicBezTo>
                  <a:cubicBezTo>
                    <a:pt x="62374" y="94144"/>
                    <a:pt x="62197" y="94146"/>
                    <a:pt x="62015" y="94146"/>
                  </a:cubicBezTo>
                  <a:cubicBezTo>
                    <a:pt x="59285" y="94146"/>
                    <a:pt x="55605" y="93582"/>
                    <a:pt x="52571" y="91100"/>
                  </a:cubicBezTo>
                  <a:lnTo>
                    <a:pt x="45537" y="85316"/>
                  </a:lnTo>
                  <a:lnTo>
                    <a:pt x="46150" y="85512"/>
                  </a:lnTo>
                  <a:lnTo>
                    <a:pt x="111588" y="49116"/>
                  </a:lnTo>
                  <a:lnTo>
                    <a:pt x="54238" y="20760"/>
                  </a:lnTo>
                  <a:lnTo>
                    <a:pt x="57007" y="19338"/>
                  </a:lnTo>
                  <a:lnTo>
                    <a:pt x="133965" y="36274"/>
                  </a:lnTo>
                  <a:lnTo>
                    <a:pt x="164405" y="19044"/>
                  </a:lnTo>
                  <a:cubicBezTo>
                    <a:pt x="167493" y="17297"/>
                    <a:pt x="171890" y="16297"/>
                    <a:pt x="176500" y="16297"/>
                  </a:cubicBezTo>
                  <a:close/>
                  <a:moveTo>
                    <a:pt x="176512" y="1"/>
                  </a:moveTo>
                  <a:cubicBezTo>
                    <a:pt x="169062" y="1"/>
                    <a:pt x="161929" y="1716"/>
                    <a:pt x="156366" y="4878"/>
                  </a:cubicBezTo>
                  <a:lnTo>
                    <a:pt x="131367" y="19020"/>
                  </a:lnTo>
                  <a:lnTo>
                    <a:pt x="54802" y="2158"/>
                  </a:lnTo>
                  <a:lnTo>
                    <a:pt x="17891" y="20956"/>
                  </a:lnTo>
                  <a:lnTo>
                    <a:pt x="76516" y="49950"/>
                  </a:lnTo>
                  <a:lnTo>
                    <a:pt x="44557" y="67743"/>
                  </a:lnTo>
                  <a:lnTo>
                    <a:pt x="16421" y="58062"/>
                  </a:lnTo>
                  <a:lnTo>
                    <a:pt x="319" y="69116"/>
                  </a:lnTo>
                  <a:lnTo>
                    <a:pt x="42204" y="103697"/>
                  </a:lnTo>
                  <a:cubicBezTo>
                    <a:pt x="47621" y="108134"/>
                    <a:pt x="54434" y="110462"/>
                    <a:pt x="61983" y="110462"/>
                  </a:cubicBezTo>
                  <a:cubicBezTo>
                    <a:pt x="62326" y="110462"/>
                    <a:pt x="62644" y="110462"/>
                    <a:pt x="62988" y="110437"/>
                  </a:cubicBezTo>
                  <a:cubicBezTo>
                    <a:pt x="68747" y="110290"/>
                    <a:pt x="73551" y="109065"/>
                    <a:pt x="77742" y="106663"/>
                  </a:cubicBezTo>
                  <a:lnTo>
                    <a:pt x="180360" y="48038"/>
                  </a:lnTo>
                  <a:cubicBezTo>
                    <a:pt x="184085" y="45930"/>
                    <a:pt x="191757" y="41617"/>
                    <a:pt x="197908" y="36617"/>
                  </a:cubicBezTo>
                  <a:cubicBezTo>
                    <a:pt x="210530" y="26372"/>
                    <a:pt x="209844" y="18162"/>
                    <a:pt x="207050" y="13064"/>
                  </a:cubicBezTo>
                  <a:cubicBezTo>
                    <a:pt x="202148" y="4192"/>
                    <a:pt x="188423" y="99"/>
                    <a:pt x="176978" y="1"/>
                  </a:cubicBezTo>
                  <a:close/>
                  <a:moveTo>
                    <a:pt x="0" y="140608"/>
                  </a:moveTo>
                  <a:lnTo>
                    <a:pt x="0" y="156906"/>
                  </a:lnTo>
                  <a:lnTo>
                    <a:pt x="208692" y="156906"/>
                  </a:lnTo>
                  <a:lnTo>
                    <a:pt x="208692" y="140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B0DF5C37-D083-4D54-89F3-425193EA5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4" y="1476733"/>
            <a:ext cx="7688036" cy="33571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1"/>
          <p:cNvSpPr txBox="1">
            <a:spLocks noGrp="1"/>
          </p:cNvSpPr>
          <p:nvPr>
            <p:ph type="title"/>
          </p:nvPr>
        </p:nvSpPr>
        <p:spPr>
          <a:xfrm>
            <a:off x="1039850" y="755645"/>
            <a:ext cx="2931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ER-MODEL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F8CA1F-AEC5-462D-BC17-07D4953CE78D}"/>
              </a:ext>
            </a:extLst>
          </p:cNvPr>
          <p:cNvGrpSpPr/>
          <p:nvPr/>
        </p:nvGrpSpPr>
        <p:grpSpPr>
          <a:xfrm>
            <a:off x="195875" y="581475"/>
            <a:ext cx="738300" cy="738300"/>
            <a:chOff x="805475" y="1403499"/>
            <a:chExt cx="738300" cy="738300"/>
          </a:xfrm>
        </p:grpSpPr>
        <p:sp>
          <p:nvSpPr>
            <p:cNvPr id="934" name="Google Shape;934;p51"/>
            <p:cNvSpPr/>
            <p:nvPr/>
          </p:nvSpPr>
          <p:spPr>
            <a:xfrm>
              <a:off x="805475" y="1403499"/>
              <a:ext cx="738300" cy="738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900715" y="1600562"/>
              <a:ext cx="531064" cy="395795"/>
            </a:xfrm>
            <a:custGeom>
              <a:avLst/>
              <a:gdLst/>
              <a:ahLst/>
              <a:cxnLst/>
              <a:rect l="l" t="t" r="r" b="b"/>
              <a:pathLst>
                <a:path w="210531" h="156906" extrusionOk="0">
                  <a:moveTo>
                    <a:pt x="176500" y="16297"/>
                  </a:moveTo>
                  <a:cubicBezTo>
                    <a:pt x="176610" y="16297"/>
                    <a:pt x="176720" y="16298"/>
                    <a:pt x="176831" y="16299"/>
                  </a:cubicBezTo>
                  <a:cubicBezTo>
                    <a:pt x="183767" y="16348"/>
                    <a:pt x="189330" y="18407"/>
                    <a:pt x="191708" y="20000"/>
                  </a:cubicBezTo>
                  <a:cubicBezTo>
                    <a:pt x="190825" y="21152"/>
                    <a:pt x="188914" y="23137"/>
                    <a:pt x="184968" y="26005"/>
                  </a:cubicBezTo>
                  <a:cubicBezTo>
                    <a:pt x="180336" y="29338"/>
                    <a:pt x="174944" y="32377"/>
                    <a:pt x="172346" y="33823"/>
                  </a:cubicBezTo>
                  <a:lnTo>
                    <a:pt x="69654" y="92521"/>
                  </a:lnTo>
                  <a:cubicBezTo>
                    <a:pt x="67840" y="93551"/>
                    <a:pt x="65585" y="94066"/>
                    <a:pt x="62546" y="94139"/>
                  </a:cubicBezTo>
                  <a:cubicBezTo>
                    <a:pt x="62374" y="94144"/>
                    <a:pt x="62197" y="94146"/>
                    <a:pt x="62015" y="94146"/>
                  </a:cubicBezTo>
                  <a:cubicBezTo>
                    <a:pt x="59285" y="94146"/>
                    <a:pt x="55605" y="93582"/>
                    <a:pt x="52571" y="91100"/>
                  </a:cubicBezTo>
                  <a:lnTo>
                    <a:pt x="45537" y="85316"/>
                  </a:lnTo>
                  <a:lnTo>
                    <a:pt x="46150" y="85512"/>
                  </a:lnTo>
                  <a:lnTo>
                    <a:pt x="111588" y="49116"/>
                  </a:lnTo>
                  <a:lnTo>
                    <a:pt x="54238" y="20760"/>
                  </a:lnTo>
                  <a:lnTo>
                    <a:pt x="57007" y="19338"/>
                  </a:lnTo>
                  <a:lnTo>
                    <a:pt x="133965" y="36274"/>
                  </a:lnTo>
                  <a:lnTo>
                    <a:pt x="164405" y="19044"/>
                  </a:lnTo>
                  <a:cubicBezTo>
                    <a:pt x="167493" y="17297"/>
                    <a:pt x="171890" y="16297"/>
                    <a:pt x="176500" y="16297"/>
                  </a:cubicBezTo>
                  <a:close/>
                  <a:moveTo>
                    <a:pt x="176512" y="1"/>
                  </a:moveTo>
                  <a:cubicBezTo>
                    <a:pt x="169062" y="1"/>
                    <a:pt x="161929" y="1716"/>
                    <a:pt x="156366" y="4878"/>
                  </a:cubicBezTo>
                  <a:lnTo>
                    <a:pt x="131367" y="19020"/>
                  </a:lnTo>
                  <a:lnTo>
                    <a:pt x="54802" y="2158"/>
                  </a:lnTo>
                  <a:lnTo>
                    <a:pt x="17891" y="20956"/>
                  </a:lnTo>
                  <a:lnTo>
                    <a:pt x="76516" y="49950"/>
                  </a:lnTo>
                  <a:lnTo>
                    <a:pt x="44557" y="67743"/>
                  </a:lnTo>
                  <a:lnTo>
                    <a:pt x="16421" y="58062"/>
                  </a:lnTo>
                  <a:lnTo>
                    <a:pt x="319" y="69116"/>
                  </a:lnTo>
                  <a:lnTo>
                    <a:pt x="42204" y="103697"/>
                  </a:lnTo>
                  <a:cubicBezTo>
                    <a:pt x="47621" y="108134"/>
                    <a:pt x="54434" y="110462"/>
                    <a:pt x="61983" y="110462"/>
                  </a:cubicBezTo>
                  <a:cubicBezTo>
                    <a:pt x="62326" y="110462"/>
                    <a:pt x="62644" y="110462"/>
                    <a:pt x="62988" y="110437"/>
                  </a:cubicBezTo>
                  <a:cubicBezTo>
                    <a:pt x="68747" y="110290"/>
                    <a:pt x="73551" y="109065"/>
                    <a:pt x="77742" y="106663"/>
                  </a:cubicBezTo>
                  <a:lnTo>
                    <a:pt x="180360" y="48038"/>
                  </a:lnTo>
                  <a:cubicBezTo>
                    <a:pt x="184085" y="45930"/>
                    <a:pt x="191757" y="41617"/>
                    <a:pt x="197908" y="36617"/>
                  </a:cubicBezTo>
                  <a:cubicBezTo>
                    <a:pt x="210530" y="26372"/>
                    <a:pt x="209844" y="18162"/>
                    <a:pt x="207050" y="13064"/>
                  </a:cubicBezTo>
                  <a:cubicBezTo>
                    <a:pt x="202148" y="4192"/>
                    <a:pt x="188423" y="99"/>
                    <a:pt x="176978" y="1"/>
                  </a:cubicBezTo>
                  <a:close/>
                  <a:moveTo>
                    <a:pt x="0" y="140608"/>
                  </a:moveTo>
                  <a:lnTo>
                    <a:pt x="0" y="156906"/>
                  </a:lnTo>
                  <a:lnTo>
                    <a:pt x="208692" y="156906"/>
                  </a:lnTo>
                  <a:lnTo>
                    <a:pt x="208692" y="140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4DD090-DD8C-4C89-8AD6-337360F30055}"/>
              </a:ext>
            </a:extLst>
          </p:cNvPr>
          <p:cNvSpPr txBox="1"/>
          <p:nvPr/>
        </p:nvSpPr>
        <p:spPr>
          <a:xfrm>
            <a:off x="195875" y="1341823"/>
            <a:ext cx="269722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Relation : Passenger &amp;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P_ID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/>
              <a:t>Ticket_pnr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First_name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Last_name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P_age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Passport_no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Phone_no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relative_phone_no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Journey_ID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Schedule_Id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04825-D536-4DD9-9AF3-8DCE5684FF8F}"/>
              </a:ext>
            </a:extLst>
          </p:cNvPr>
          <p:cNvSpPr txBox="1"/>
          <p:nvPr/>
        </p:nvSpPr>
        <p:spPr>
          <a:xfrm>
            <a:off x="2992043" y="1341823"/>
            <a:ext cx="2523742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Realtion</a:t>
            </a:r>
            <a:r>
              <a:rPr lang="en-IN" dirty="0"/>
              <a:t> : Passenger &amp; Flight</a:t>
            </a:r>
          </a:p>
          <a:p>
            <a:r>
              <a:rPr lang="en-IN" dirty="0"/>
              <a:t>Passengers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P_ID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/>
              <a:t>Flight_no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First_name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Last_name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P_age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Passport_no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Phone_no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relative_phone_no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schedule_ID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Journey_id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C8695-972D-481D-8CF7-BA665E333FC5}"/>
              </a:ext>
            </a:extLst>
          </p:cNvPr>
          <p:cNvSpPr txBox="1"/>
          <p:nvPr/>
        </p:nvSpPr>
        <p:spPr>
          <a:xfrm>
            <a:off x="5618110" y="1341823"/>
            <a:ext cx="266658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Relation : </a:t>
            </a:r>
            <a:r>
              <a:rPr lang="en-IN" dirty="0" err="1"/>
              <a:t>Jorney</a:t>
            </a:r>
            <a:r>
              <a:rPr lang="en-IN" dirty="0"/>
              <a:t> &amp; Schedule</a:t>
            </a:r>
          </a:p>
          <a:p>
            <a:r>
              <a:rPr lang="en-IN" dirty="0"/>
              <a:t>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/>
              <a:t>Journey_id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/>
              <a:t>Schedule_Id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Other_info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Arri_time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Depar_time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Arri_date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Depar_date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Arri_location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Depar_location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7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4B7C2EE1-1088-960E-638D-EE64DD8F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1">
            <a:extLst>
              <a:ext uri="{FF2B5EF4-FFF2-40B4-BE49-F238E27FC236}">
                <a16:creationId xmlns:a16="http://schemas.microsoft.com/office/drawing/2014/main" id="{B458E4C6-B0AD-3AC1-B8DB-49388EB205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850" y="755645"/>
            <a:ext cx="29319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ER-MODEL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A1AE8C-E26F-F584-0193-DB0802AA48D5}"/>
              </a:ext>
            </a:extLst>
          </p:cNvPr>
          <p:cNvGrpSpPr/>
          <p:nvPr/>
        </p:nvGrpSpPr>
        <p:grpSpPr>
          <a:xfrm>
            <a:off x="195875" y="581475"/>
            <a:ext cx="738300" cy="738300"/>
            <a:chOff x="805475" y="1403499"/>
            <a:chExt cx="738300" cy="738300"/>
          </a:xfrm>
        </p:grpSpPr>
        <p:sp>
          <p:nvSpPr>
            <p:cNvPr id="934" name="Google Shape;934;p51">
              <a:extLst>
                <a:ext uri="{FF2B5EF4-FFF2-40B4-BE49-F238E27FC236}">
                  <a16:creationId xmlns:a16="http://schemas.microsoft.com/office/drawing/2014/main" id="{B57BAC2B-DB07-76D7-B598-C5835309CFB6}"/>
                </a:ext>
              </a:extLst>
            </p:cNvPr>
            <p:cNvSpPr/>
            <p:nvPr/>
          </p:nvSpPr>
          <p:spPr>
            <a:xfrm>
              <a:off x="805475" y="1403499"/>
              <a:ext cx="738300" cy="738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1">
              <a:extLst>
                <a:ext uri="{FF2B5EF4-FFF2-40B4-BE49-F238E27FC236}">
                  <a16:creationId xmlns:a16="http://schemas.microsoft.com/office/drawing/2014/main" id="{D0AC4409-FF79-5444-AC22-30AEA7F9CA05}"/>
                </a:ext>
              </a:extLst>
            </p:cNvPr>
            <p:cNvSpPr/>
            <p:nvPr/>
          </p:nvSpPr>
          <p:spPr>
            <a:xfrm>
              <a:off x="900715" y="1600562"/>
              <a:ext cx="531064" cy="395795"/>
            </a:xfrm>
            <a:custGeom>
              <a:avLst/>
              <a:gdLst/>
              <a:ahLst/>
              <a:cxnLst/>
              <a:rect l="l" t="t" r="r" b="b"/>
              <a:pathLst>
                <a:path w="210531" h="156906" extrusionOk="0">
                  <a:moveTo>
                    <a:pt x="176500" y="16297"/>
                  </a:moveTo>
                  <a:cubicBezTo>
                    <a:pt x="176610" y="16297"/>
                    <a:pt x="176720" y="16298"/>
                    <a:pt x="176831" y="16299"/>
                  </a:cubicBezTo>
                  <a:cubicBezTo>
                    <a:pt x="183767" y="16348"/>
                    <a:pt x="189330" y="18407"/>
                    <a:pt x="191708" y="20000"/>
                  </a:cubicBezTo>
                  <a:cubicBezTo>
                    <a:pt x="190825" y="21152"/>
                    <a:pt x="188914" y="23137"/>
                    <a:pt x="184968" y="26005"/>
                  </a:cubicBezTo>
                  <a:cubicBezTo>
                    <a:pt x="180336" y="29338"/>
                    <a:pt x="174944" y="32377"/>
                    <a:pt x="172346" y="33823"/>
                  </a:cubicBezTo>
                  <a:lnTo>
                    <a:pt x="69654" y="92521"/>
                  </a:lnTo>
                  <a:cubicBezTo>
                    <a:pt x="67840" y="93551"/>
                    <a:pt x="65585" y="94066"/>
                    <a:pt x="62546" y="94139"/>
                  </a:cubicBezTo>
                  <a:cubicBezTo>
                    <a:pt x="62374" y="94144"/>
                    <a:pt x="62197" y="94146"/>
                    <a:pt x="62015" y="94146"/>
                  </a:cubicBezTo>
                  <a:cubicBezTo>
                    <a:pt x="59285" y="94146"/>
                    <a:pt x="55605" y="93582"/>
                    <a:pt x="52571" y="91100"/>
                  </a:cubicBezTo>
                  <a:lnTo>
                    <a:pt x="45537" y="85316"/>
                  </a:lnTo>
                  <a:lnTo>
                    <a:pt x="46150" y="85512"/>
                  </a:lnTo>
                  <a:lnTo>
                    <a:pt x="111588" y="49116"/>
                  </a:lnTo>
                  <a:lnTo>
                    <a:pt x="54238" y="20760"/>
                  </a:lnTo>
                  <a:lnTo>
                    <a:pt x="57007" y="19338"/>
                  </a:lnTo>
                  <a:lnTo>
                    <a:pt x="133965" y="36274"/>
                  </a:lnTo>
                  <a:lnTo>
                    <a:pt x="164405" y="19044"/>
                  </a:lnTo>
                  <a:cubicBezTo>
                    <a:pt x="167493" y="17297"/>
                    <a:pt x="171890" y="16297"/>
                    <a:pt x="176500" y="16297"/>
                  </a:cubicBezTo>
                  <a:close/>
                  <a:moveTo>
                    <a:pt x="176512" y="1"/>
                  </a:moveTo>
                  <a:cubicBezTo>
                    <a:pt x="169062" y="1"/>
                    <a:pt x="161929" y="1716"/>
                    <a:pt x="156366" y="4878"/>
                  </a:cubicBezTo>
                  <a:lnTo>
                    <a:pt x="131367" y="19020"/>
                  </a:lnTo>
                  <a:lnTo>
                    <a:pt x="54802" y="2158"/>
                  </a:lnTo>
                  <a:lnTo>
                    <a:pt x="17891" y="20956"/>
                  </a:lnTo>
                  <a:lnTo>
                    <a:pt x="76516" y="49950"/>
                  </a:lnTo>
                  <a:lnTo>
                    <a:pt x="44557" y="67743"/>
                  </a:lnTo>
                  <a:lnTo>
                    <a:pt x="16421" y="58062"/>
                  </a:lnTo>
                  <a:lnTo>
                    <a:pt x="319" y="69116"/>
                  </a:lnTo>
                  <a:lnTo>
                    <a:pt x="42204" y="103697"/>
                  </a:lnTo>
                  <a:cubicBezTo>
                    <a:pt x="47621" y="108134"/>
                    <a:pt x="54434" y="110462"/>
                    <a:pt x="61983" y="110462"/>
                  </a:cubicBezTo>
                  <a:cubicBezTo>
                    <a:pt x="62326" y="110462"/>
                    <a:pt x="62644" y="110462"/>
                    <a:pt x="62988" y="110437"/>
                  </a:cubicBezTo>
                  <a:cubicBezTo>
                    <a:pt x="68747" y="110290"/>
                    <a:pt x="73551" y="109065"/>
                    <a:pt x="77742" y="106663"/>
                  </a:cubicBezTo>
                  <a:lnTo>
                    <a:pt x="180360" y="48038"/>
                  </a:lnTo>
                  <a:cubicBezTo>
                    <a:pt x="184085" y="45930"/>
                    <a:pt x="191757" y="41617"/>
                    <a:pt x="197908" y="36617"/>
                  </a:cubicBezTo>
                  <a:cubicBezTo>
                    <a:pt x="210530" y="26372"/>
                    <a:pt x="209844" y="18162"/>
                    <a:pt x="207050" y="13064"/>
                  </a:cubicBezTo>
                  <a:cubicBezTo>
                    <a:pt x="202148" y="4192"/>
                    <a:pt x="188423" y="99"/>
                    <a:pt x="176978" y="1"/>
                  </a:cubicBezTo>
                  <a:close/>
                  <a:moveTo>
                    <a:pt x="0" y="140608"/>
                  </a:moveTo>
                  <a:lnTo>
                    <a:pt x="0" y="156906"/>
                  </a:lnTo>
                  <a:lnTo>
                    <a:pt x="208692" y="156906"/>
                  </a:lnTo>
                  <a:lnTo>
                    <a:pt x="208692" y="1406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E23444-C81C-64BB-6087-18F9B3E8D4C6}"/>
              </a:ext>
            </a:extLst>
          </p:cNvPr>
          <p:cNvSpPr txBox="1"/>
          <p:nvPr/>
        </p:nvSpPr>
        <p:spPr>
          <a:xfrm>
            <a:off x="195875" y="1401091"/>
            <a:ext cx="2367443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Relation : Flight &amp; Journey</a:t>
            </a:r>
          </a:p>
          <a:p>
            <a:r>
              <a:rPr lang="en-IN" dirty="0"/>
              <a:t>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/>
              <a:t>Flight_no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/>
              <a:t>Journey_id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schedule_ID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Journey_id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Other_info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14866-C194-3CE1-51BE-1ECAD8D116D9}"/>
              </a:ext>
            </a:extLst>
          </p:cNvPr>
          <p:cNvSpPr txBox="1"/>
          <p:nvPr/>
        </p:nvSpPr>
        <p:spPr>
          <a:xfrm>
            <a:off x="2652350" y="1401091"/>
            <a:ext cx="2820099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Realtion</a:t>
            </a:r>
            <a:r>
              <a:rPr lang="en-IN" dirty="0"/>
              <a:t> : Ticket &amp; Flight</a:t>
            </a:r>
          </a:p>
          <a:p>
            <a:r>
              <a:rPr lang="en-IN" dirty="0"/>
              <a:t>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/>
              <a:t>Ticket_pnr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/>
              <a:t>Flight_no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Journey_ID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Schedule_Id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Other_info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E4B42-C2BE-7DE7-56BF-A90C60F33F5F}"/>
              </a:ext>
            </a:extLst>
          </p:cNvPr>
          <p:cNvSpPr txBox="1"/>
          <p:nvPr/>
        </p:nvSpPr>
        <p:spPr>
          <a:xfrm>
            <a:off x="5561481" y="1401091"/>
            <a:ext cx="2820099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Realtion</a:t>
            </a:r>
            <a:r>
              <a:rPr lang="en-IN" dirty="0"/>
              <a:t> : Schedule &amp;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/>
              <a:t>Ticket_pnr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 err="1"/>
              <a:t>Schedule_Id</a:t>
            </a:r>
            <a:endParaRPr lang="en-IN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Journey_ID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Schedule_Id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Arri_time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Depar_time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Arri_date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Depar_date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Arri_location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Depar_location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838262"/>
      </p:ext>
    </p:extLst>
  </p:cSld>
  <p:clrMapOvr>
    <a:masterClrMapping/>
  </p:clrMapOvr>
</p:sld>
</file>

<file path=ppt/theme/theme1.xml><?xml version="1.0" encoding="utf-8"?>
<a:theme xmlns:a="http://schemas.openxmlformats.org/drawingml/2006/main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1146</Words>
  <Application>Microsoft Office PowerPoint</Application>
  <PresentationFormat>On-screen Show (16:9)</PresentationFormat>
  <Paragraphs>260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Bebas Neue</vt:lpstr>
      <vt:lpstr>Archivo;500</vt:lpstr>
      <vt:lpstr>Arimo</vt:lpstr>
      <vt:lpstr>Assistant</vt:lpstr>
      <vt:lpstr>Roboto Condensed Light</vt:lpstr>
      <vt:lpstr>Aptos ExtraBold</vt:lpstr>
      <vt:lpstr>Arial</vt:lpstr>
      <vt:lpstr>Archivo ExtraBold</vt:lpstr>
      <vt:lpstr>Navigating Airports and Connections App Pitch Deck by Slidesgo</vt:lpstr>
      <vt:lpstr>NextGen Airport Control System</vt:lpstr>
      <vt:lpstr>AGENDA</vt:lpstr>
      <vt:lpstr>Introduction</vt:lpstr>
      <vt:lpstr>ENTITIES</vt:lpstr>
      <vt:lpstr>Introduction</vt:lpstr>
      <vt:lpstr>Relationships &amp; Cardinalities</vt:lpstr>
      <vt:lpstr>ER-DIAGRAM</vt:lpstr>
      <vt:lpstr>ER-MODEL</vt:lpstr>
      <vt:lpstr>ER-MODEL</vt:lpstr>
      <vt:lpstr>CONSTRAINTS</vt:lpstr>
      <vt:lpstr>COMMANDS</vt:lpstr>
      <vt:lpstr>Passengers</vt:lpstr>
      <vt:lpstr>COMMANDS</vt:lpstr>
      <vt:lpstr>SCHEDULE</vt:lpstr>
      <vt:lpstr>COMMANDS</vt:lpstr>
      <vt:lpstr>JOURNEY</vt:lpstr>
      <vt:lpstr>COMMANDS</vt:lpstr>
      <vt:lpstr>FLIGHTS</vt:lpstr>
      <vt:lpstr>COMMANDS</vt:lpstr>
      <vt:lpstr>TICKETS</vt:lpstr>
      <vt:lpstr>Find the departure time and date ofticket PNR = PNQ002.  select depar_date, depar_time from schedule where schedule_id=(select schedule_id from ticket where ticket_PNR='PNQ002');</vt:lpstr>
      <vt:lpstr>Show the passenger’s name along with the class in which they will travel. select passenger.First_Name as "Passenger Name", ticket.class as "Class" from ticket inner join passenger on passenger.Ticket_PNR=ticket.ticket_PNR;</vt:lpstr>
      <vt:lpstr>Find total number of passengers.  select count(P_ID) as "Number of Passengers" from passenger;</vt:lpstr>
      <vt:lpstr>Find the flight number going to New York. select flight_no from flight where schedule_id=(select schedule_id from schedule where Arri_location='New York');</vt:lpstr>
      <vt:lpstr>Find the ticket PNR of Raghav. select Ticket_pnr from passenger where first_name='Rohit';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 Airport Control System</dc:title>
  <dc:creator>Rohit</dc:creator>
  <cp:lastModifiedBy>Rohit Badgujar</cp:lastModifiedBy>
  <cp:revision>8</cp:revision>
  <dcterms:modified xsi:type="dcterms:W3CDTF">2025-04-07T18:36:37Z</dcterms:modified>
</cp:coreProperties>
</file>