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4"/>
    <p:restoredTop sz="96260"/>
  </p:normalViewPr>
  <p:slideViewPr>
    <p:cSldViewPr snapToGrid="0">
      <p:cViewPr>
        <p:scale>
          <a:sx n="135" d="100"/>
          <a:sy n="135" d="100"/>
        </p:scale>
        <p:origin x="89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1232-79DC-11E6-0676-2CC6EFCDA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EF31D-4E5E-ABF4-1FF6-EBE37752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10EB7-CBD7-3A42-5049-C1D15334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57CE-FC60-3649-BECB-1063ED30F3A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F29D-93FE-44AB-D892-F7932979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0CA5-8E50-08A0-AE81-9BA61C9A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CFC-DECF-4F49-97C5-160DA2B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CD5B-078A-2D73-C227-89EC6B60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4ACE-FABF-522F-3F65-9446AEDE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B8BF6-2A0F-33FB-5F4F-14E16C57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57CE-FC60-3649-BECB-1063ED30F3A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26C84-D8CA-D306-EFEB-DCEDD66A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0B27-9807-92FD-68BF-65AD45A9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CFC-DECF-4F49-97C5-160DA2B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1CFF9-A6BD-350D-FAC7-A20159BD4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3B646-CC72-0EB6-3614-86BD232AA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31FD-541A-B928-D943-D084459F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57CE-FC60-3649-BECB-1063ED30F3A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35761-595C-9A9D-135B-E879CC8C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59BB0-792E-E22C-5D0A-B95A8875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CFC-DECF-4F49-97C5-160DA2B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4DF2-58B9-12C9-BD83-0E78EF40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71C2-F099-68BE-1E0D-F89E05D6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DB64-EE94-485A-D63D-8C8CB506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57CE-FC60-3649-BECB-1063ED30F3A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8EA31-4FF6-C167-0282-A88C2837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4AF31-81E4-5C78-1ADA-4CAF6128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CFC-DECF-4F49-97C5-160DA2B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4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1EAC-56F5-0CBC-9A46-41914A3D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9A790-893B-CF77-CE7E-08E518007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803EB-8DE0-D566-2E2C-34CEA99D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57CE-FC60-3649-BECB-1063ED30F3A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11A6-16BA-D550-6A4B-37E4E479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9015-4619-AE24-D2A7-04C10087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CFC-DECF-4F49-97C5-160DA2B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0292-D22B-7588-4AF9-09981DF2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5B2E-41D8-A3AA-DD32-D061BCDC1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6A333-7E80-7A3B-93AD-9783F4710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85F18-3E79-3763-6EAF-91E5A682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57CE-FC60-3649-BECB-1063ED30F3AC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984C-EB3D-DF9C-19F4-6CF5B48E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325BF-4E69-5C8A-C854-F4526295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CFC-DECF-4F49-97C5-160DA2B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4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20B3-04C2-7C09-CEDB-E195BFFD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28471-2662-9679-8A0C-FBB97545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FB183-9621-AA2F-D508-3C7F2818C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E8916-33C0-469A-B561-3612EA243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4CBEC-7A61-7529-96FF-BD591955D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04FCF-96F1-EFEF-CB74-04E2311A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57CE-FC60-3649-BECB-1063ED30F3AC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B3C1A-2E75-F8E9-BBB7-4F9BC4AD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6B93A-22C0-DD62-9744-216AADFE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CFC-DECF-4F49-97C5-160DA2B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0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31BA-337D-DDB3-4F6C-B922252A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1109C-DA30-0AE5-1E4C-13E93162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57CE-FC60-3649-BECB-1063ED30F3AC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2453-77E2-3EE9-99F6-58E45AA2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3E2DD-AE01-8B81-D3DF-FB507E1D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CFC-DECF-4F49-97C5-160DA2B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A209A-8962-84AC-A946-4963626C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57CE-FC60-3649-BECB-1063ED30F3AC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3119B-1728-4EDA-FA11-0F4F5478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592D2-C2F1-C91A-FB65-90F84A41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CFC-DECF-4F49-97C5-160DA2B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2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1F8E-7EEE-9A84-B0BC-EDA38A2E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07D2-99FB-80A6-7CF2-D9B51A39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1F7F4-3CF5-51D1-A627-AAEF0182E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48FD-E396-81DD-4D17-6489367B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57CE-FC60-3649-BECB-1063ED30F3AC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C1FF1-E46C-FFBA-800B-B8FBFAD5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57ED4-301F-619B-F015-33711967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CFC-DECF-4F49-97C5-160DA2B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338F-32A4-4B0C-F479-74213DBC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72F96-30F1-353D-ACF2-24D664A0A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3B90C-8782-769D-AC97-AE830974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9972E-149A-8B18-1326-37571DA2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57CE-FC60-3649-BECB-1063ED30F3AC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3863A-84C8-4B32-9674-97D404A6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C1FF6-EA8C-8AD5-D6FC-88101546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CCFC-DECF-4F49-97C5-160DA2B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0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E5555-37CF-BED3-A3D4-844B137A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91DAB-480E-8D9A-3813-C492DD50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D9E1-758C-014B-183F-5F44E0682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1C57CE-FC60-3649-BECB-1063ED30F3A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3F84-905F-76E3-7EA4-987D91E81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99B9-CC24-21FA-1439-57A971DBA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3CCFC-DECF-4F49-97C5-160DA2B3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F8A8EFE-B27A-80FE-D8FD-B276C8488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"/>
          <a:stretch/>
        </p:blipFill>
        <p:spPr>
          <a:xfrm>
            <a:off x="636477" y="249384"/>
            <a:ext cx="3846458" cy="26985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56CDD38-B7C8-E0F9-D855-980925D90B07}"/>
              </a:ext>
            </a:extLst>
          </p:cNvPr>
          <p:cNvSpPr txBox="1"/>
          <p:nvPr/>
        </p:nvSpPr>
        <p:spPr>
          <a:xfrm>
            <a:off x="1239836" y="296968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ACAN (Macro-F1)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091BF9-AB20-7014-2CDD-6B532BF6581C}"/>
              </a:ext>
            </a:extLst>
          </p:cNvPr>
          <p:cNvSpPr txBox="1"/>
          <p:nvPr/>
        </p:nvSpPr>
        <p:spPr>
          <a:xfrm>
            <a:off x="5762894" y="296968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ICAN (Macro-F1)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9A3144-62BE-C2E6-F34F-AC7D476E0752}"/>
              </a:ext>
            </a:extLst>
          </p:cNvPr>
          <p:cNvSpPr txBox="1"/>
          <p:nvPr/>
        </p:nvSpPr>
        <p:spPr>
          <a:xfrm>
            <a:off x="1239836" y="6148311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ACAN (Micro-F1)</a:t>
            </a:r>
          </a:p>
        </p:txBody>
      </p:sp>
      <p:pic>
        <p:nvPicPr>
          <p:cNvPr id="22" name="Picture 21" descr="A graph of 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544DEE73-A305-0813-9107-D6D92916B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4"/>
          <a:stretch/>
        </p:blipFill>
        <p:spPr>
          <a:xfrm>
            <a:off x="636477" y="3449781"/>
            <a:ext cx="3846458" cy="2698531"/>
          </a:xfrm>
          <a:prstGeom prst="rect">
            <a:avLst/>
          </a:prstGeom>
        </p:spPr>
      </p:pic>
      <p:pic>
        <p:nvPicPr>
          <p:cNvPr id="24" name="Picture 23" descr="A graph with lines and dots&#10;&#10;Description automatically generated">
            <a:extLst>
              <a:ext uri="{FF2B5EF4-FFF2-40B4-BE49-F238E27FC236}">
                <a16:creationId xmlns:a16="http://schemas.microsoft.com/office/drawing/2014/main" id="{0F14CF69-AF85-1A78-0249-B327A27538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4"/>
          <a:stretch/>
        </p:blipFill>
        <p:spPr>
          <a:xfrm>
            <a:off x="5159534" y="3449781"/>
            <a:ext cx="3846458" cy="2698530"/>
          </a:xfrm>
          <a:prstGeom prst="rect">
            <a:avLst/>
          </a:prstGeom>
        </p:spPr>
      </p:pic>
      <p:pic>
        <p:nvPicPr>
          <p:cNvPr id="26" name="Picture 25" descr="A graph with lines and dots&#10;&#10;Description automatically generated">
            <a:extLst>
              <a:ext uri="{FF2B5EF4-FFF2-40B4-BE49-F238E27FC236}">
                <a16:creationId xmlns:a16="http://schemas.microsoft.com/office/drawing/2014/main" id="{5FEEFE72-E43B-92BB-BC61-7A5B1BC0D9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74"/>
          <a:stretch/>
        </p:blipFill>
        <p:spPr>
          <a:xfrm>
            <a:off x="5159534" y="249384"/>
            <a:ext cx="3846458" cy="26985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8B4F18-0B34-77D7-E66F-0C4D2E74407F}"/>
              </a:ext>
            </a:extLst>
          </p:cNvPr>
          <p:cNvSpPr txBox="1"/>
          <p:nvPr/>
        </p:nvSpPr>
        <p:spPr>
          <a:xfrm>
            <a:off x="5762894" y="6148311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ICAN (Macro-F1)</a:t>
            </a:r>
          </a:p>
        </p:txBody>
      </p:sp>
      <p:pic>
        <p:nvPicPr>
          <p:cNvPr id="29" name="Picture 28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C0C4D3CF-58F2-8CE1-5197-B2BD7992A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8928" y="2766577"/>
            <a:ext cx="1117024" cy="10217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71ABBF2-4901-03B8-0643-E4F874AE600A}"/>
              </a:ext>
            </a:extLst>
          </p:cNvPr>
          <p:cNvSpPr txBox="1"/>
          <p:nvPr/>
        </p:nvSpPr>
        <p:spPr>
          <a:xfrm rot="16200000">
            <a:off x="-736612" y="1319295"/>
            <a:ext cx="2438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Macro-F1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DAA968-0067-A473-4574-368764235747}"/>
              </a:ext>
            </a:extLst>
          </p:cNvPr>
          <p:cNvSpPr txBox="1"/>
          <p:nvPr/>
        </p:nvSpPr>
        <p:spPr>
          <a:xfrm rot="16200000">
            <a:off x="-736611" y="4691324"/>
            <a:ext cx="2438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Micro-F1</a:t>
            </a:r>
          </a:p>
        </p:txBody>
      </p:sp>
    </p:spTree>
    <p:extLst>
      <p:ext uri="{BB962C8B-B14F-4D97-AF65-F5344CB8AC3E}">
        <p14:creationId xmlns:p14="http://schemas.microsoft.com/office/powerpoint/2010/main" val="155306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09A3144-62BE-C2E6-F34F-AC7D476E0752}"/>
              </a:ext>
            </a:extLst>
          </p:cNvPr>
          <p:cNvSpPr txBox="1"/>
          <p:nvPr/>
        </p:nvSpPr>
        <p:spPr>
          <a:xfrm>
            <a:off x="861946" y="5200405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ACAN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8B4F18-0B34-77D7-E66F-0C4D2E74407F}"/>
              </a:ext>
            </a:extLst>
          </p:cNvPr>
          <p:cNvSpPr txBox="1"/>
          <p:nvPr/>
        </p:nvSpPr>
        <p:spPr>
          <a:xfrm>
            <a:off x="4489418" y="5208408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ICAN</a:t>
            </a:r>
          </a:p>
        </p:txBody>
      </p:sp>
      <p:pic>
        <p:nvPicPr>
          <p:cNvPr id="29" name="Picture 28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C0C4D3CF-58F2-8CE1-5197-B2BD7992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84" y="2517012"/>
            <a:ext cx="797526" cy="7295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71ABBF2-4901-03B8-0643-E4F874AE600A}"/>
              </a:ext>
            </a:extLst>
          </p:cNvPr>
          <p:cNvSpPr txBox="1"/>
          <p:nvPr/>
        </p:nvSpPr>
        <p:spPr>
          <a:xfrm rot="16200000">
            <a:off x="-1106160" y="1325018"/>
            <a:ext cx="2438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Macro-F1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DAA968-0067-A473-4574-368764235747}"/>
              </a:ext>
            </a:extLst>
          </p:cNvPr>
          <p:cNvSpPr txBox="1"/>
          <p:nvPr/>
        </p:nvSpPr>
        <p:spPr>
          <a:xfrm rot="16200000">
            <a:off x="-1106160" y="3786874"/>
            <a:ext cx="2438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Micro-F1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AD46A-51AF-7FE5-5667-521711B0D01A}"/>
              </a:ext>
            </a:extLst>
          </p:cNvPr>
          <p:cNvSpPr txBox="1"/>
          <p:nvPr/>
        </p:nvSpPr>
        <p:spPr>
          <a:xfrm>
            <a:off x="8201730" y="5208408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ACIN</a:t>
            </a:r>
          </a:p>
        </p:txBody>
      </p:sp>
      <p:pic>
        <p:nvPicPr>
          <p:cNvPr id="11" name="Picture 10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EC68DF22-962D-B531-1959-7E3E4B68B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5"/>
          <a:stretch/>
        </p:blipFill>
        <p:spPr>
          <a:xfrm>
            <a:off x="220762" y="340288"/>
            <a:ext cx="3512211" cy="2438400"/>
          </a:xfrm>
          <a:prstGeom prst="rect">
            <a:avLst/>
          </a:prstGeom>
        </p:spPr>
      </p:pic>
      <p:pic>
        <p:nvPicPr>
          <p:cNvPr id="13" name="Picture 12" descr="A graph of a graph with lines&#10;&#10;Description automatically generated with medium confidence">
            <a:extLst>
              <a:ext uri="{FF2B5EF4-FFF2-40B4-BE49-F238E27FC236}">
                <a16:creationId xmlns:a16="http://schemas.microsoft.com/office/drawing/2014/main" id="{588522D7-7D33-4F4A-59E6-61D827DFC3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75"/>
          <a:stretch/>
        </p:blipFill>
        <p:spPr>
          <a:xfrm>
            <a:off x="176097" y="2749565"/>
            <a:ext cx="3572719" cy="2438400"/>
          </a:xfrm>
          <a:prstGeom prst="rect">
            <a:avLst/>
          </a:prstGeom>
        </p:spPr>
      </p:pic>
      <p:pic>
        <p:nvPicPr>
          <p:cNvPr id="15" name="Picture 1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252DB3C5-0079-3463-88DF-C8B838C5D5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75"/>
          <a:stretch/>
        </p:blipFill>
        <p:spPr>
          <a:xfrm>
            <a:off x="7733928" y="340288"/>
            <a:ext cx="3512210" cy="2438400"/>
          </a:xfrm>
          <a:prstGeom prst="rect">
            <a:avLst/>
          </a:prstGeom>
        </p:spPr>
      </p:pic>
      <p:pic>
        <p:nvPicPr>
          <p:cNvPr id="21" name="Picture 20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5E2C735-FCEE-FD60-810F-724664A12D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75"/>
          <a:stretch/>
        </p:blipFill>
        <p:spPr>
          <a:xfrm>
            <a:off x="7684220" y="2749565"/>
            <a:ext cx="3574625" cy="2438400"/>
          </a:xfrm>
          <a:prstGeom prst="rect">
            <a:avLst/>
          </a:prstGeom>
        </p:spPr>
      </p:pic>
      <p:pic>
        <p:nvPicPr>
          <p:cNvPr id="25" name="Picture 2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61D5CCE6-5E05-8774-311E-4AF4671B83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975"/>
          <a:stretch/>
        </p:blipFill>
        <p:spPr>
          <a:xfrm>
            <a:off x="3934924" y="340288"/>
            <a:ext cx="3512211" cy="2438400"/>
          </a:xfrm>
          <a:prstGeom prst="rect">
            <a:avLst/>
          </a:prstGeom>
        </p:spPr>
      </p:pic>
      <p:pic>
        <p:nvPicPr>
          <p:cNvPr id="32" name="Picture 3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6577CA58-EA93-9778-9804-ED61CB8550D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75"/>
          <a:stretch/>
        </p:blipFill>
        <p:spPr>
          <a:xfrm>
            <a:off x="3874418" y="2749565"/>
            <a:ext cx="357271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8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37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</dc:creator>
  <cp:lastModifiedBy>Editor</cp:lastModifiedBy>
  <cp:revision>7</cp:revision>
  <dcterms:created xsi:type="dcterms:W3CDTF">2024-02-01T20:51:32Z</dcterms:created>
  <dcterms:modified xsi:type="dcterms:W3CDTF">2024-02-01T23:37:08Z</dcterms:modified>
</cp:coreProperties>
</file>