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403" r:id="rId2"/>
    <p:sldId id="435" r:id="rId3"/>
    <p:sldId id="436" r:id="rId4"/>
    <p:sldId id="437" r:id="rId5"/>
    <p:sldId id="438" r:id="rId6"/>
    <p:sldId id="439" r:id="rId7"/>
    <p:sldId id="44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7" autoAdjust="0"/>
  </p:normalViewPr>
  <p:slideViewPr>
    <p:cSldViewPr>
      <p:cViewPr>
        <p:scale>
          <a:sx n="100" d="100"/>
          <a:sy n="100" d="100"/>
        </p:scale>
        <p:origin x="-138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64F9-2E8F-4693-96EC-F6F8048377D5}" type="datetimeFigureOut">
              <a:rPr lang="en-US" smtClean="0"/>
              <a:pPr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A205F-0766-4562-8095-24965A07C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>
                <a:solidFill>
                  <a:srgbClr val="FF000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72236D-147D-4B3B-93D2-2488E1E53A14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34EE4-113B-43B2-9F1B-207DD0677566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C4A2B-EDEE-4CA5-8D9B-FD891142E9E5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1000" y="990600"/>
            <a:ext cx="8458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1000" y="6477000"/>
            <a:ext cx="8458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>
            <a:lvl1pPr>
              <a:defRPr sz="26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1800">
                <a:latin typeface="Comic Sans MS" pitchFamily="66" charset="0"/>
              </a:defRPr>
            </a:lvl3pPr>
            <a:lvl4pPr>
              <a:defRPr sz="1600">
                <a:latin typeface="Comic Sans MS" pitchFamily="66" charset="0"/>
              </a:defRPr>
            </a:lvl4pPr>
            <a:lvl5pPr>
              <a:defRPr sz="1400"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001000" y="6477000"/>
            <a:ext cx="838200" cy="365125"/>
          </a:xfrm>
        </p:spPr>
        <p:txBody>
          <a:bodyPr/>
          <a:lstStyle>
            <a:lvl1pPr>
              <a:defRPr sz="800"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492875"/>
            <a:ext cx="1371600" cy="288925"/>
          </a:xfrm>
        </p:spPr>
        <p:txBody>
          <a:bodyPr/>
          <a:lstStyle>
            <a:lvl1pPr>
              <a:defRPr sz="1000"/>
            </a:lvl1pPr>
          </a:lstStyle>
          <a:p>
            <a:fld id="{5D57F005-B61B-48AA-8B94-890811429B3E}" type="datetime1">
              <a:rPr lang="en-US" smtClean="0"/>
              <a:pPr/>
              <a:t>1/15/19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3B3E0-F4BC-4FB1-83AA-365C8AF77534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7AFFF-8547-4790-B45F-10637ADFEC5A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07F95E-5993-499A-BFC6-D54DEE29B1EF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9A0612-97C5-4308-A91D-DE203C44E67F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9A62E0-ED9D-42A1-B042-3D0BAA56BD8D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FB256-DEB9-487B-BF55-8225C5F7408F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DE824-8079-4F11-913E-A64CC0DE94B1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8F735B0-284B-46E0-B303-C925FCE83C5C}" type="datetime1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438: </a:t>
            </a:r>
            <a:r>
              <a:rPr lang="en-US" smtClean="0"/>
              <a:t>Distributed Objects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2, Chapter 3, 4, 5, 6 textbook</a:t>
            </a:r>
          </a:p>
          <a:p>
            <a:endParaRPr lang="en-US" dirty="0" smtClean="0"/>
          </a:p>
          <a:p>
            <a:r>
              <a:rPr lang="en-US" dirty="0" smtClean="0"/>
              <a:t>Dr. Radu Stoleru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Some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CHAT SERVER (1/4)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dirty="0"/>
              <a:t>CREATE &lt;</a:t>
            </a:r>
            <a:r>
              <a:rPr lang="en-US" altLang="ko-KR" sz="2800" dirty="0" err="1"/>
              <a:t>room_name</a:t>
            </a:r>
            <a:r>
              <a:rPr lang="en-US" altLang="ko-KR" sz="28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Check if </a:t>
            </a:r>
            <a:r>
              <a:rPr lang="en-US" altLang="ko-KR" sz="2400" dirty="0" err="1"/>
              <a:t>room_name</a:t>
            </a:r>
            <a:r>
              <a:rPr lang="en-US" altLang="ko-KR" sz="2400" dirty="0"/>
              <a:t> exists in database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/>
              <a:t>Database e.g.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	char </a:t>
            </a:r>
            <a:r>
              <a:rPr lang="en-US" altLang="ko-KR" sz="2000" dirty="0" err="1"/>
              <a:t>room_name</a:t>
            </a:r>
            <a:r>
              <a:rPr lang="en-US" altLang="ko-KR" sz="2000" dirty="0"/>
              <a:t>[256];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port_num</a:t>
            </a:r>
            <a:r>
              <a:rPr lang="en-US" altLang="ko-KR" sz="2000" dirty="0"/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num_members</a:t>
            </a:r>
            <a:r>
              <a:rPr lang="en-US" altLang="ko-KR" sz="2000" dirty="0"/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slave_socket</a:t>
            </a:r>
            <a:r>
              <a:rPr lang="en-US" altLang="ko-KR" sz="2000" dirty="0"/>
              <a:t>[MAX_MEMBER];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	} room;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dirty="0"/>
              <a:t>   room </a:t>
            </a:r>
            <a:r>
              <a:rPr lang="en-US" altLang="ko-KR" sz="2000" dirty="0" err="1"/>
              <a:t>room_db</a:t>
            </a:r>
            <a:r>
              <a:rPr lang="en-US" altLang="ko-KR" sz="2000" dirty="0"/>
              <a:t>[MAX_ROOM];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If not, open a new master socket.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Create an entry in the database.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Inform the client about the result.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573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CHAT SERVER (2/4)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JOIN &lt;room_name&gt;</a:t>
            </a:r>
          </a:p>
          <a:p>
            <a:pPr lvl="1"/>
            <a:r>
              <a:rPr lang="en-US" altLang="ko-KR"/>
              <a:t>Check whether the room_name exists</a:t>
            </a:r>
          </a:p>
          <a:p>
            <a:pPr lvl="1"/>
            <a:r>
              <a:rPr lang="en-US" altLang="ko-KR"/>
              <a:t>If it does, return the port number of the master socket of that chat room and the current number of members.</a:t>
            </a:r>
          </a:p>
          <a:p>
            <a:pPr lvl="1">
              <a:buFontTx/>
              <a:buNone/>
            </a:pPr>
            <a:r>
              <a:rPr lang="en-US" altLang="ko-KR"/>
              <a:t>(Client then connects to the returned port. Slave socket is created and saved in the database.)</a:t>
            </a:r>
          </a:p>
        </p:txBody>
      </p:sp>
    </p:spTree>
    <p:extLst>
      <p:ext uri="{BB962C8B-B14F-4D97-AF65-F5344CB8AC3E}">
        <p14:creationId xmlns:p14="http://schemas.microsoft.com/office/powerpoint/2010/main" val="265900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CHAT SERVER (3/4)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DELETE &lt;room_name&gt;</a:t>
            </a:r>
          </a:p>
          <a:p>
            <a:pPr lvl="1"/>
            <a:r>
              <a:rPr lang="en-US" altLang="ko-KR"/>
              <a:t>Check if room_name exists.</a:t>
            </a:r>
          </a:p>
          <a:p>
            <a:pPr lvl="1"/>
            <a:r>
              <a:rPr lang="en-US" altLang="ko-KR"/>
              <a:t>If yes, send a warning message to all connected clients.</a:t>
            </a:r>
          </a:p>
          <a:p>
            <a:pPr lvl="1"/>
            <a:r>
              <a:rPr lang="en-US" altLang="ko-KR"/>
              <a:t>Close the master socket of that room.</a:t>
            </a:r>
          </a:p>
          <a:p>
            <a:pPr lvl="1"/>
            <a:r>
              <a:rPr lang="en-US" altLang="ko-KR"/>
              <a:t>Delete the entry.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42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CHAT SERVER (4/4)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Handler for chat messages</a:t>
            </a:r>
          </a:p>
          <a:p>
            <a:pPr lvl="1"/>
            <a:r>
              <a:rPr lang="en-US" altLang="ko-KR"/>
              <a:t>Forward that message to all clients that are in the same room.</a:t>
            </a:r>
          </a:p>
        </p:txBody>
      </p:sp>
    </p:spTree>
    <p:extLst>
      <p:ext uri="{BB962C8B-B14F-4D97-AF65-F5344CB8AC3E}">
        <p14:creationId xmlns:p14="http://schemas.microsoft.com/office/powerpoint/2010/main" val="363316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CREATE &lt;</a:t>
            </a:r>
            <a:r>
              <a:rPr lang="en-US" altLang="ko-KR" sz="2400" dirty="0" err="1"/>
              <a:t>room_name</a:t>
            </a:r>
            <a:r>
              <a:rPr lang="en-US" altLang="ko-KR" sz="24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Connect to the well known port.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Send CREATE &lt;</a:t>
            </a:r>
            <a:r>
              <a:rPr lang="en-US" altLang="ko-KR" sz="2000" dirty="0" err="1"/>
              <a:t>room_name</a:t>
            </a:r>
            <a:r>
              <a:rPr lang="en-US" altLang="ko-KR" sz="2000" dirty="0"/>
              <a:t>&gt; message.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Display the reply and close the connection.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DELETE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room_name</a:t>
            </a:r>
            <a:r>
              <a:rPr lang="en-US" altLang="ko-KR" sz="24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Connect to the well known port.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Send DELETE &lt;</a:t>
            </a:r>
            <a:r>
              <a:rPr lang="en-US" altLang="ko-KR" sz="2000" dirty="0" err="1"/>
              <a:t>room_name</a:t>
            </a:r>
            <a:r>
              <a:rPr lang="en-US" altLang="ko-KR" sz="2000" dirty="0"/>
              <a:t>&gt; message.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Display the reply and close the connection.</a:t>
            </a:r>
          </a:p>
          <a:p>
            <a:pPr>
              <a:lnSpc>
                <a:spcPct val="80000"/>
              </a:lnSpc>
            </a:pPr>
            <a:r>
              <a:rPr lang="en-US" altLang="ko-KR" sz="2400" dirty="0"/>
              <a:t>JOIN &lt;</a:t>
            </a:r>
            <a:r>
              <a:rPr lang="en-US" altLang="ko-KR" sz="2400" dirty="0" err="1"/>
              <a:t>room_name</a:t>
            </a:r>
            <a:r>
              <a:rPr lang="en-US" altLang="ko-KR" sz="24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Connect to the well known port.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Send JOIN &lt;</a:t>
            </a:r>
            <a:r>
              <a:rPr lang="en-US" altLang="ko-KR" sz="2000" dirty="0" err="1"/>
              <a:t>room_name</a:t>
            </a:r>
            <a:r>
              <a:rPr lang="en-US" altLang="ko-KR" sz="2000" dirty="0"/>
              <a:t>&gt; message.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Display the port number of that chat room and number of members.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Connect to the returned port.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Start chatting.</a:t>
            </a:r>
          </a:p>
        </p:txBody>
      </p:sp>
    </p:spTree>
    <p:extLst>
      <p:ext uri="{BB962C8B-B14F-4D97-AF65-F5344CB8AC3E}">
        <p14:creationId xmlns:p14="http://schemas.microsoft.com/office/powerpoint/2010/main" val="186399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oleruClass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StoleruClasses</Template>
  <TotalTime>714</TotalTime>
  <Words>263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StoleruClasses</vt:lpstr>
      <vt:lpstr>CSCE 438: Distributed Objects Programming</vt:lpstr>
      <vt:lpstr>HW #1</vt:lpstr>
      <vt:lpstr>CHAT SERVER (1/4)</vt:lpstr>
      <vt:lpstr>CHAT SERVER (2/4)</vt:lpstr>
      <vt:lpstr>CHAT SERVER (3/4)</vt:lpstr>
      <vt:lpstr>CHAT SERVER (4/4)</vt:lpstr>
      <vt:lpstr>CLIENT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464: Wireless and Mobile Systems</dc:title>
  <dc:creator>Radu</dc:creator>
  <cp:lastModifiedBy>Radu Stoleru</cp:lastModifiedBy>
  <cp:revision>120</cp:revision>
  <dcterms:created xsi:type="dcterms:W3CDTF">2006-08-16T00:00:00Z</dcterms:created>
  <dcterms:modified xsi:type="dcterms:W3CDTF">2019-01-15T15:10:09Z</dcterms:modified>
</cp:coreProperties>
</file>