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4CBBE2-4EB0-4BAD-B164-AE9916C533BA}">
  <a:tblStyle styleId="{8D4CBBE2-4EB0-4BAD-B164-AE9916C53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{8D4CBBE2-4EB0-4BAD-B164-AE9916C533BA}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{8D4CBBE2-4EB0-4BAD-B164-AE9916C533BA}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