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0E2E-DE28-4366-A8EA-03E32F9C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45C18-D6B3-443C-B2CD-91B84EC4F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6A06-6172-47EB-8CF8-083B6E94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BE11-CAF3-4E0F-A62F-E790EDA4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F398-9DC9-40AE-8340-9EAD3A8E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2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4701-8647-4F1E-9073-E757F90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745A0-A8A5-468C-983F-83EA2564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5A0A-EBDD-49CC-91C0-0631C6AE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6F4B-2138-43A1-94C6-13FCE71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DBBA-293C-443D-8812-A105E976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B7FA8-ED4F-4D53-808A-D8FC332C4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743F4-F387-4A03-9ADF-46BF8ABA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E166-745A-4D9A-BF7F-18284BF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E531-6CA9-474D-A3FB-BBF1C3AB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A76B-3747-48BA-845D-60208A54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9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44B0-F7F5-448E-BF03-8AB29AE0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76B0-270E-4832-9423-5A2DF45F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7CCAF-B5F8-4E84-A17C-CCBCEE2B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F59A-AE12-482F-9B49-E27A75EB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86FC-6B1A-4C83-A207-45DF1E92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0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DABA-6B02-4D24-8402-C9574FB0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706F-049C-48AF-B80B-AF3D510B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A66D-D67F-4FF2-961C-97029F08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1399-4A38-4630-BAF7-1BA09462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7A69-3B65-4824-889B-6DD1111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1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1DC9-DDB7-4A8F-958F-C3B758F1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13F6-B42D-4553-A9EA-5E9B1A435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75D0A-159A-42A3-B95B-2F475B9C4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02CB-1290-400A-86A4-843505B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989B-C844-46FD-9EE5-3FC89E6E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1E29-6603-4829-A90E-4873ED63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3ED5-A360-4236-8660-331B42B7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2E27-BF9B-4F2D-B7B6-5DA37383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BF12-6B60-4705-9610-D395F02E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4450F-35B0-46F2-84F7-08F163432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D4613-DA99-400E-AF92-9F3E1B1C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8378-8608-43F4-96F5-9001346E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8A68E-802D-48DF-BB65-61A310C3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30D28-D3B5-49E1-9CFC-44866EAF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3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3E8B-168F-4B0A-8761-7973237F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B1082-FF7E-4BB1-A97F-DD6CE139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1FEAA-31F8-411B-8531-99AF4BC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31D7-57D1-44AF-8A73-35569ED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59748-4870-462F-B9AC-71A5ED62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3E2E8-829F-4777-9939-29FFDE2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09C3C-157F-44D8-9C0A-648D2361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58CF-53DA-4B89-A947-8983708E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003A-1517-4B61-BAA0-C9790FF2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1441-6056-4936-BA6C-335DAA43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9806-252A-4776-9240-9AFCEA98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EA8C6-678B-49CD-AA3A-82219C59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ADA7-F856-499C-A1BC-3A1796E5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BBA2-EC5C-4216-8FE9-D8864F07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3BA12-BE97-4A22-8AE9-B3C430BE8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A239-0922-41BD-8B2B-ABF1713B5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B3E0-1239-453F-9823-B5CB58F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8C9A-ED5E-4847-B620-1186DC1D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C256-DC6C-40F8-8455-E626BA8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2B957-F59A-44D0-B650-565E3BA5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F1EC-3963-42E3-9D64-D289B01B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DC42-874C-45C2-83B7-5FC68559D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C6C2-21F2-43C6-BFF0-C8EEC919CFBE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E83E-469C-420D-A428-143AD9A44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6BC5-8360-4979-8428-17FB39B60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7599-6F54-4C79-B336-922E4F263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42CD7-4B05-42CA-8867-EC4E84EC1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317500"/>
            <a:ext cx="4445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Bhagat</dc:creator>
  <cp:lastModifiedBy>Rohit Bhagat</cp:lastModifiedBy>
  <cp:revision>1</cp:revision>
  <dcterms:created xsi:type="dcterms:W3CDTF">2022-02-23T16:01:35Z</dcterms:created>
  <dcterms:modified xsi:type="dcterms:W3CDTF">2022-02-23T16:02:22Z</dcterms:modified>
</cp:coreProperties>
</file>