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0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6078-236D-4F68-BADA-905095D80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926A-C38C-4422-905A-205745688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8DE2-647D-4884-9D67-8DB9264F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3033-6AB9-41A5-8719-331E3C6A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55DB-149A-4234-8E0A-EFF032E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2068-F926-46F1-A55A-9A4E8033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770D2-EFEC-463A-992D-8B7B9F17D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BE32-5CB0-4E0D-A627-3694F0FA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3E57-1BAA-455E-BF84-7BCD790F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209C-2564-48D6-A810-4D2CD82D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2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D6480-F771-4A33-94B3-EDA1C105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FFB78-FDEC-4DCC-B193-A629565B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5F3C-9128-4E33-B4E5-6E159DB6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7ECB-61A7-435E-903D-76774F3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F4FA-ED44-4AEE-BE37-B75B4A65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8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0EAE-FA6D-4D23-823C-E4DB5BE8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F063-5C20-49AD-9F14-274EFC6B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F02C-4344-45DF-8590-A0B677D6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65D42-4F2B-471C-87F3-7DD5CBF7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0861-1E2F-433B-9E07-8233DB9E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0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E78C-B13C-457B-8B9E-1E664D1E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9A3D-9B35-47AB-A991-CB623B23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750E-B0D9-4FB9-80B6-7CB0B010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1DA5-ADB1-4516-9298-498D59EB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EC91-4537-458A-9E71-5038ABF4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D02-629D-493C-A4E0-00809529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E610-79EB-444E-BF90-D3EE92A76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69C3-F5F3-48D9-9EC4-BA67DD02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DED2-ED34-443D-97C7-08536900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4743C-27EA-49EB-9E38-A02B62EB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CC29-9EE9-4761-BDAF-B307EF29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0A37-2E30-43DC-B23F-3FEE2F29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FCAC-26EB-4F5B-BF50-9948F966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2AAB0-CFD6-452F-9AEF-3880F72BE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3CC53-B4AC-498E-B8AE-69C3B239C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6FF3A-F35F-4F2A-94A5-D74D89E6C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F4588-E770-4748-966F-9E460C07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5F2A5-C704-4EB8-BB97-3709EEBC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70117-2670-4869-85E2-740845C4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6C41-01FC-4BC7-AA8F-30A1B8F3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8D848-73DF-497C-ABDC-CE1C933C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01471-CF87-461F-AFEA-85662E49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D198D-548D-41AC-B65E-9237F314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3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239C2-807A-4947-9192-8E295DC4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5248D-6425-4B45-B7A8-96844D6F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9E1E6-1D67-48AC-8F1C-B469DF5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8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A508-82B5-4889-A4E4-6DA2160C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955F-EECC-4F72-965F-40A7516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4ABAD-B227-4B87-82D9-6260CBF2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C23C-0E8F-4831-9A00-CAF4D8DC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D8955-BB75-47F8-B06F-4A23E9F2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F89F0-A463-4D49-B792-767E934B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2E26-F0D1-46B8-A908-A9F482DA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FE34A-B371-4C12-9F80-4074F2A7D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FAA9-ABBA-4EF8-BF99-26760E3C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2356-E835-49D5-BF77-363D9778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D903-A3E4-4539-847E-D90087B0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1B741-0BF6-4C91-A154-2DABE3AE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2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79D64-0F04-48A5-89BA-35ABD02A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B5DF3-7300-438E-9153-3F6ED7AC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CBCD-0818-49A4-99F5-C2CA3AFD3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F9E8-DE18-4726-BC66-7B629AB822BB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83F7-5F85-4E70-AA31-607FACD0C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F1869-91DA-478C-B9A9-057B4BDEF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34D8-C13A-40D2-98E3-216AB4B1F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4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1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0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1CDC3-C87B-431F-AEB6-67AB8CF3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397565"/>
            <a:ext cx="8083826" cy="60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Bhagat</dc:creator>
  <cp:lastModifiedBy>Rohit Bhagat</cp:lastModifiedBy>
  <cp:revision>2</cp:revision>
  <dcterms:created xsi:type="dcterms:W3CDTF">2022-02-23T16:03:21Z</dcterms:created>
  <dcterms:modified xsi:type="dcterms:W3CDTF">2022-11-04T16:04:56Z</dcterms:modified>
</cp:coreProperties>
</file>