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6858000" cx="9144000"/>
  <p:notesSz cx="6797675" cy="9928225"/>
  <p:embeddedFontLst>
    <p:embeddedFont>
      <p:font typeface="Arial Narr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x6sCC7/wwER9KMKgYNxnptf4/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ArialNarrow-bold.fntdata"/><Relationship Id="rId12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ArialNarrow-boldItalic.fntdata"/><Relationship Id="rId14" Type="http://schemas.openxmlformats.org/officeDocument/2006/relationships/font" Target="fonts/ArialNarrow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51275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5987" y="744537"/>
            <a:ext cx="4965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227012" y="4716462"/>
            <a:ext cx="63436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9678987"/>
            <a:ext cx="29464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49687" y="9678987"/>
            <a:ext cx="29464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227012" y="4716462"/>
            <a:ext cx="6343650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15987" y="744537"/>
            <a:ext cx="496570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922337" y="747712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388937" y="4706937"/>
            <a:ext cx="6019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922337" y="747712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388937" y="4706937"/>
            <a:ext cx="6019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922337" y="747712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388937" y="4706937"/>
            <a:ext cx="60198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0" y="2801938"/>
            <a:ext cx="4886325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1800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rgbClr val="29292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type="ctrTitle"/>
          </p:nvPr>
        </p:nvSpPr>
        <p:spPr>
          <a:xfrm>
            <a:off x="0" y="1265238"/>
            <a:ext cx="6848475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252000" spcFirstLastPara="1" rIns="72000" wrap="square" tIns="360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292929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0" y="1598613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16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4536393" y="1597189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16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612000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0" y="1598612"/>
            <a:ext cx="91440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0" y="1598613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648200" y="1598613"/>
            <a:ext cx="44958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 rot="5400000">
            <a:off x="4884738" y="1973263"/>
            <a:ext cx="623252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 rot="5400000">
            <a:off x="542923" y="28577"/>
            <a:ext cx="5810254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5400000">
            <a:off x="2147886" y="-614360"/>
            <a:ext cx="4848228" cy="889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25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25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3546504" y="273465"/>
            <a:ext cx="5597495" cy="595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88000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"/>
          <p:cNvSpPr txBox="1"/>
          <p:nvPr/>
        </p:nvSpPr>
        <p:spPr>
          <a:xfrm>
            <a:off x="-14287" y="-14287"/>
            <a:ext cx="9144000" cy="12287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0" y="1598612"/>
            <a:ext cx="91440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0" y="0"/>
            <a:ext cx="91440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7"/>
          <p:cNvSpPr txBox="1"/>
          <p:nvPr/>
        </p:nvSpPr>
        <p:spPr>
          <a:xfrm>
            <a:off x="0" y="6278562"/>
            <a:ext cx="9144000" cy="5794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0" y="1598612"/>
            <a:ext cx="9144000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12000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"/>
          <p:cNvSpPr/>
          <p:nvPr/>
        </p:nvSpPr>
        <p:spPr>
          <a:xfrm>
            <a:off x="0" y="0"/>
            <a:ext cx="3190875" cy="1235075"/>
          </a:xfrm>
          <a:custGeom>
            <a:rect b="b" l="l" r="r" t="t"/>
            <a:pathLst>
              <a:path extrusionOk="0" h="405" w="1048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7"/>
          <p:cNvSpPr txBox="1"/>
          <p:nvPr/>
        </p:nvSpPr>
        <p:spPr>
          <a:xfrm>
            <a:off x="14287" y="6300787"/>
            <a:ext cx="9177337" cy="17462"/>
          </a:xfrm>
          <a:prstGeom prst="rect">
            <a:avLst/>
          </a:prstGeom>
          <a:gradFill>
            <a:gsLst>
              <a:gs pos="0">
                <a:srgbClr val="C6E9F4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-14287" y="-28575"/>
            <a:ext cx="9166225" cy="6896100"/>
          </a:xfrm>
          <a:custGeom>
            <a:rect b="b" l="l" r="r" t="t"/>
            <a:pathLst>
              <a:path extrusionOk="0" h="4339" w="5760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1120775" y="1727200"/>
            <a:ext cx="27114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FWD Project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17525" y="1838325"/>
            <a:ext cx="8191500" cy="119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TOGAF 9 – Core Diagrams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Lifecycle Diagram</a:t>
            </a:r>
            <a:b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Phase B – Business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1511300" y="0"/>
            <a:ext cx="64135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/>
          <a:p>
            <a:pPr indent="-1255712" lvl="0" marL="1255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Lifecycle Diagram</a:t>
            </a: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749300" y="1584325"/>
            <a:ext cx="7735887" cy="4227512"/>
            <a:chOff x="1359347" y="612776"/>
            <a:chExt cx="9670603" cy="5283658"/>
          </a:xfrm>
        </p:grpSpPr>
        <p:cxnSp>
          <p:nvCxnSpPr>
            <p:cNvPr id="66" name="Google Shape;66;p2"/>
            <p:cNvCxnSpPr/>
            <p:nvPr/>
          </p:nvCxnSpPr>
          <p:spPr>
            <a:xfrm flipH="1">
              <a:off x="2197099" y="647700"/>
              <a:ext cx="3176" cy="4162427"/>
            </a:xfrm>
            <a:prstGeom prst="straightConnector1">
              <a:avLst/>
            </a:prstGeom>
            <a:noFill/>
            <a:ln cap="rnd" cmpd="sng" w="28575">
              <a:solidFill>
                <a:srgbClr val="000000"/>
              </a:solidFill>
              <a:prstDash val="solid"/>
              <a:miter lim="800000"/>
              <a:headEnd len="lg" w="lg" type="triangle"/>
              <a:tailEnd len="med" w="med" type="none"/>
            </a:ln>
          </p:spPr>
        </p:cxnSp>
        <p:cxnSp>
          <p:nvCxnSpPr>
            <p:cNvPr id="67" name="Google Shape;67;p2"/>
            <p:cNvCxnSpPr/>
            <p:nvPr/>
          </p:nvCxnSpPr>
          <p:spPr>
            <a:xfrm flipH="1" rot="10800000">
              <a:off x="2214563" y="4810125"/>
              <a:ext cx="8815387" cy="9526"/>
            </a:xfrm>
            <a:prstGeom prst="straightConnector1">
              <a:avLst/>
            </a:prstGeom>
            <a:noFill/>
            <a:ln cap="rnd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68" name="Google Shape;68;p2"/>
            <p:cNvSpPr txBox="1"/>
            <p:nvPr/>
          </p:nvSpPr>
          <p:spPr>
            <a:xfrm>
              <a:off x="2214563" y="857251"/>
              <a:ext cx="8634413" cy="3954463"/>
            </a:xfrm>
            <a:prstGeom prst="rect">
              <a:avLst/>
            </a:prstGeom>
            <a:solidFill>
              <a:srgbClr val="81A2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69;p2"/>
            <p:cNvCxnSpPr/>
            <p:nvPr/>
          </p:nvCxnSpPr>
          <p:spPr>
            <a:xfrm>
              <a:off x="4375150" y="895351"/>
              <a:ext cx="1588" cy="3954463"/>
            </a:xfrm>
            <a:prstGeom prst="straightConnector1">
              <a:avLst/>
            </a:prstGeom>
            <a:noFill/>
            <a:ln cap="rnd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6542088" y="895351"/>
              <a:ext cx="1588" cy="3954463"/>
            </a:xfrm>
            <a:prstGeom prst="straightConnector1">
              <a:avLst/>
            </a:prstGeom>
            <a:noFill/>
            <a:ln cap="rnd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8697913" y="895351"/>
              <a:ext cx="1588" cy="3954463"/>
            </a:xfrm>
            <a:prstGeom prst="straightConnector1">
              <a:avLst/>
            </a:prstGeom>
            <a:noFill/>
            <a:ln cap="rnd" cmpd="sng" w="2857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" name="Google Shape;72;p2"/>
            <p:cNvSpPr/>
            <p:nvPr/>
          </p:nvSpPr>
          <p:spPr>
            <a:xfrm>
              <a:off x="2225675" y="1304926"/>
              <a:ext cx="8632825" cy="3544888"/>
            </a:xfrm>
            <a:custGeom>
              <a:rect b="b" l="l" r="r" t="t"/>
              <a:pathLst>
                <a:path extrusionOk="0" h="2233" w="5438">
                  <a:moveTo>
                    <a:pt x="0" y="2233"/>
                  </a:moveTo>
                  <a:cubicBezTo>
                    <a:pt x="6" y="2184"/>
                    <a:pt x="23" y="2167"/>
                    <a:pt x="41" y="2151"/>
                  </a:cubicBezTo>
                  <a:cubicBezTo>
                    <a:pt x="121" y="2079"/>
                    <a:pt x="221" y="2046"/>
                    <a:pt x="305" y="2011"/>
                  </a:cubicBezTo>
                  <a:cubicBezTo>
                    <a:pt x="399" y="1973"/>
                    <a:pt x="472" y="1933"/>
                    <a:pt x="607" y="1855"/>
                  </a:cubicBezTo>
                  <a:cubicBezTo>
                    <a:pt x="682" y="1812"/>
                    <a:pt x="777" y="1757"/>
                    <a:pt x="842" y="1779"/>
                  </a:cubicBezTo>
                  <a:cubicBezTo>
                    <a:pt x="921" y="1805"/>
                    <a:pt x="960" y="1942"/>
                    <a:pt x="1046" y="1999"/>
                  </a:cubicBezTo>
                  <a:cubicBezTo>
                    <a:pt x="1239" y="2125"/>
                    <a:pt x="1674" y="1846"/>
                    <a:pt x="1936" y="1684"/>
                  </a:cubicBezTo>
                  <a:cubicBezTo>
                    <a:pt x="2217" y="1509"/>
                    <a:pt x="2297" y="1470"/>
                    <a:pt x="2432" y="1394"/>
                  </a:cubicBezTo>
                  <a:cubicBezTo>
                    <a:pt x="2471" y="1372"/>
                    <a:pt x="2514" y="1347"/>
                    <a:pt x="2565" y="1319"/>
                  </a:cubicBezTo>
                  <a:cubicBezTo>
                    <a:pt x="2714" y="1238"/>
                    <a:pt x="2920" y="1131"/>
                    <a:pt x="3062" y="1056"/>
                  </a:cubicBezTo>
                  <a:cubicBezTo>
                    <a:pt x="3220" y="971"/>
                    <a:pt x="3295" y="925"/>
                    <a:pt x="3386" y="869"/>
                  </a:cubicBezTo>
                  <a:cubicBezTo>
                    <a:pt x="3464" y="820"/>
                    <a:pt x="3555" y="764"/>
                    <a:pt x="3629" y="719"/>
                  </a:cubicBezTo>
                  <a:cubicBezTo>
                    <a:pt x="3697" y="677"/>
                    <a:pt x="3752" y="644"/>
                    <a:pt x="3831" y="591"/>
                  </a:cubicBezTo>
                  <a:cubicBezTo>
                    <a:pt x="3907" y="540"/>
                    <a:pt x="4005" y="470"/>
                    <a:pt x="4082" y="419"/>
                  </a:cubicBezTo>
                  <a:cubicBezTo>
                    <a:pt x="4154" y="372"/>
                    <a:pt x="4208" y="341"/>
                    <a:pt x="4276" y="290"/>
                  </a:cubicBezTo>
                  <a:cubicBezTo>
                    <a:pt x="4370" y="218"/>
                    <a:pt x="4491" y="106"/>
                    <a:pt x="4663" y="64"/>
                  </a:cubicBezTo>
                  <a:cubicBezTo>
                    <a:pt x="4926" y="0"/>
                    <a:pt x="5308" y="101"/>
                    <a:pt x="5438" y="268"/>
                  </a:cubicBezTo>
                </a:path>
              </a:pathLst>
            </a:custGeom>
            <a:noFill/>
            <a:ln cap="rnd" cmpd="sng" w="28575">
              <a:solidFill>
                <a:srgbClr val="0066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05038" y="1392238"/>
              <a:ext cx="8664575" cy="3927475"/>
            </a:xfrm>
            <a:custGeom>
              <a:rect b="b" l="l" r="r" t="t"/>
              <a:pathLst>
                <a:path extrusionOk="0" h="6593" w="14549">
                  <a:moveTo>
                    <a:pt x="33" y="5819"/>
                  </a:moveTo>
                  <a:lnTo>
                    <a:pt x="33" y="5851"/>
                  </a:lnTo>
                  <a:lnTo>
                    <a:pt x="33" y="5851"/>
                  </a:lnTo>
                  <a:cubicBezTo>
                    <a:pt x="32" y="5860"/>
                    <a:pt x="25" y="5867"/>
                    <a:pt x="16" y="5866"/>
                  </a:cubicBezTo>
                  <a:cubicBezTo>
                    <a:pt x="7" y="5866"/>
                    <a:pt x="0" y="5859"/>
                    <a:pt x="1" y="5850"/>
                  </a:cubicBezTo>
                  <a:lnTo>
                    <a:pt x="1" y="5850"/>
                  </a:lnTo>
                  <a:lnTo>
                    <a:pt x="1" y="5818"/>
                  </a:lnTo>
                  <a:cubicBezTo>
                    <a:pt x="2" y="5809"/>
                    <a:pt x="9" y="5802"/>
                    <a:pt x="18" y="5802"/>
                  </a:cubicBezTo>
                  <a:cubicBezTo>
                    <a:pt x="27" y="5803"/>
                    <a:pt x="34" y="5810"/>
                    <a:pt x="33" y="5819"/>
                  </a:cubicBezTo>
                  <a:close/>
                  <a:moveTo>
                    <a:pt x="36" y="5911"/>
                  </a:moveTo>
                  <a:lnTo>
                    <a:pt x="41" y="5943"/>
                  </a:lnTo>
                  <a:cubicBezTo>
                    <a:pt x="43" y="5951"/>
                    <a:pt x="37" y="5960"/>
                    <a:pt x="29" y="5961"/>
                  </a:cubicBezTo>
                  <a:cubicBezTo>
                    <a:pt x="20" y="5963"/>
                    <a:pt x="12" y="5957"/>
                    <a:pt x="10" y="5949"/>
                  </a:cubicBezTo>
                  <a:lnTo>
                    <a:pt x="10" y="5949"/>
                  </a:lnTo>
                  <a:lnTo>
                    <a:pt x="4" y="5917"/>
                  </a:lnTo>
                  <a:cubicBezTo>
                    <a:pt x="2" y="5909"/>
                    <a:pt x="8" y="5900"/>
                    <a:pt x="17" y="5899"/>
                  </a:cubicBezTo>
                  <a:cubicBezTo>
                    <a:pt x="26" y="5897"/>
                    <a:pt x="34" y="5903"/>
                    <a:pt x="36" y="5911"/>
                  </a:cubicBezTo>
                  <a:close/>
                  <a:moveTo>
                    <a:pt x="64" y="5998"/>
                  </a:moveTo>
                  <a:lnTo>
                    <a:pt x="65" y="6001"/>
                  </a:lnTo>
                  <a:lnTo>
                    <a:pt x="80" y="6022"/>
                  </a:lnTo>
                  <a:lnTo>
                    <a:pt x="80" y="6022"/>
                  </a:lnTo>
                  <a:lnTo>
                    <a:pt x="79" y="6021"/>
                  </a:lnTo>
                  <a:cubicBezTo>
                    <a:pt x="85" y="6028"/>
                    <a:pt x="84" y="6038"/>
                    <a:pt x="78" y="6044"/>
                  </a:cubicBezTo>
                  <a:cubicBezTo>
                    <a:pt x="71" y="6049"/>
                    <a:pt x="61" y="6049"/>
                    <a:pt x="55" y="6042"/>
                  </a:cubicBezTo>
                  <a:lnTo>
                    <a:pt x="54" y="6040"/>
                  </a:lnTo>
                  <a:lnTo>
                    <a:pt x="37" y="6015"/>
                  </a:lnTo>
                  <a:lnTo>
                    <a:pt x="35" y="6012"/>
                  </a:lnTo>
                  <a:cubicBezTo>
                    <a:pt x="31" y="6004"/>
                    <a:pt x="34" y="5995"/>
                    <a:pt x="42" y="5991"/>
                  </a:cubicBezTo>
                  <a:cubicBezTo>
                    <a:pt x="50" y="5987"/>
                    <a:pt x="60" y="5990"/>
                    <a:pt x="64" y="5998"/>
                  </a:cubicBezTo>
                  <a:close/>
                  <a:moveTo>
                    <a:pt x="121" y="6067"/>
                  </a:moveTo>
                  <a:lnTo>
                    <a:pt x="145" y="6089"/>
                  </a:lnTo>
                  <a:cubicBezTo>
                    <a:pt x="151" y="6095"/>
                    <a:pt x="152" y="6105"/>
                    <a:pt x="146" y="6111"/>
                  </a:cubicBezTo>
                  <a:cubicBezTo>
                    <a:pt x="140" y="6118"/>
                    <a:pt x="129" y="6118"/>
                    <a:pt x="123" y="6112"/>
                  </a:cubicBezTo>
                  <a:lnTo>
                    <a:pt x="99" y="6091"/>
                  </a:lnTo>
                  <a:cubicBezTo>
                    <a:pt x="93" y="6085"/>
                    <a:pt x="93" y="6074"/>
                    <a:pt x="99" y="6068"/>
                  </a:cubicBezTo>
                  <a:cubicBezTo>
                    <a:pt x="105" y="6061"/>
                    <a:pt x="115" y="6061"/>
                    <a:pt x="121" y="6067"/>
                  </a:cubicBezTo>
                  <a:close/>
                  <a:moveTo>
                    <a:pt x="193" y="6130"/>
                  </a:moveTo>
                  <a:lnTo>
                    <a:pt x="210" y="6144"/>
                  </a:lnTo>
                  <a:lnTo>
                    <a:pt x="217" y="6148"/>
                  </a:lnTo>
                  <a:cubicBezTo>
                    <a:pt x="224" y="6153"/>
                    <a:pt x="226" y="6163"/>
                    <a:pt x="221" y="6171"/>
                  </a:cubicBezTo>
                  <a:cubicBezTo>
                    <a:pt x="216" y="6178"/>
                    <a:pt x="206" y="6180"/>
                    <a:pt x="199" y="6175"/>
                  </a:cubicBezTo>
                  <a:lnTo>
                    <a:pt x="190" y="6169"/>
                  </a:lnTo>
                  <a:lnTo>
                    <a:pt x="172" y="6154"/>
                  </a:lnTo>
                  <a:cubicBezTo>
                    <a:pt x="165" y="6149"/>
                    <a:pt x="164" y="6139"/>
                    <a:pt x="170" y="6132"/>
                  </a:cubicBezTo>
                  <a:cubicBezTo>
                    <a:pt x="176" y="6125"/>
                    <a:pt x="186" y="6124"/>
                    <a:pt x="193" y="6130"/>
                  </a:cubicBezTo>
                  <a:close/>
                  <a:moveTo>
                    <a:pt x="270" y="6184"/>
                  </a:moveTo>
                  <a:lnTo>
                    <a:pt x="296" y="6202"/>
                  </a:lnTo>
                  <a:cubicBezTo>
                    <a:pt x="304" y="6207"/>
                    <a:pt x="306" y="6217"/>
                    <a:pt x="301" y="6224"/>
                  </a:cubicBezTo>
                  <a:cubicBezTo>
                    <a:pt x="296" y="6231"/>
                    <a:pt x="286" y="6233"/>
                    <a:pt x="279" y="6228"/>
                  </a:cubicBezTo>
                  <a:lnTo>
                    <a:pt x="252" y="6210"/>
                  </a:lnTo>
                  <a:cubicBezTo>
                    <a:pt x="245" y="6206"/>
                    <a:pt x="243" y="6196"/>
                    <a:pt x="248" y="6188"/>
                  </a:cubicBezTo>
                  <a:cubicBezTo>
                    <a:pt x="253" y="6181"/>
                    <a:pt x="262" y="6179"/>
                    <a:pt x="270" y="6184"/>
                  </a:cubicBezTo>
                  <a:close/>
                  <a:moveTo>
                    <a:pt x="350" y="6235"/>
                  </a:moveTo>
                  <a:lnTo>
                    <a:pt x="375" y="6249"/>
                  </a:lnTo>
                  <a:lnTo>
                    <a:pt x="377" y="6250"/>
                  </a:lnTo>
                  <a:cubicBezTo>
                    <a:pt x="385" y="6254"/>
                    <a:pt x="388" y="6264"/>
                    <a:pt x="384" y="6272"/>
                  </a:cubicBezTo>
                  <a:cubicBezTo>
                    <a:pt x="380" y="6280"/>
                    <a:pt x="370" y="6283"/>
                    <a:pt x="362" y="6279"/>
                  </a:cubicBezTo>
                  <a:lnTo>
                    <a:pt x="359" y="6277"/>
                  </a:lnTo>
                  <a:lnTo>
                    <a:pt x="334" y="6262"/>
                  </a:lnTo>
                  <a:cubicBezTo>
                    <a:pt x="326" y="6258"/>
                    <a:pt x="324" y="6248"/>
                    <a:pt x="328" y="6240"/>
                  </a:cubicBezTo>
                  <a:cubicBezTo>
                    <a:pt x="333" y="6233"/>
                    <a:pt x="342" y="6230"/>
                    <a:pt x="350" y="6235"/>
                  </a:cubicBezTo>
                  <a:close/>
                  <a:moveTo>
                    <a:pt x="434" y="6280"/>
                  </a:moveTo>
                  <a:lnTo>
                    <a:pt x="435" y="6281"/>
                  </a:lnTo>
                  <a:lnTo>
                    <a:pt x="462" y="6295"/>
                  </a:lnTo>
                  <a:cubicBezTo>
                    <a:pt x="470" y="6299"/>
                    <a:pt x="473" y="6309"/>
                    <a:pt x="469" y="6316"/>
                  </a:cubicBezTo>
                  <a:cubicBezTo>
                    <a:pt x="465" y="6324"/>
                    <a:pt x="455" y="6327"/>
                    <a:pt x="447" y="6323"/>
                  </a:cubicBezTo>
                  <a:lnTo>
                    <a:pt x="420" y="6310"/>
                  </a:lnTo>
                  <a:lnTo>
                    <a:pt x="419" y="6309"/>
                  </a:lnTo>
                  <a:cubicBezTo>
                    <a:pt x="411" y="6305"/>
                    <a:pt x="408" y="6295"/>
                    <a:pt x="412" y="6287"/>
                  </a:cubicBezTo>
                  <a:cubicBezTo>
                    <a:pt x="416" y="6279"/>
                    <a:pt x="426" y="6276"/>
                    <a:pt x="434" y="6280"/>
                  </a:cubicBezTo>
                  <a:close/>
                  <a:moveTo>
                    <a:pt x="519" y="6324"/>
                  </a:moveTo>
                  <a:lnTo>
                    <a:pt x="548" y="6338"/>
                  </a:lnTo>
                  <a:cubicBezTo>
                    <a:pt x="555" y="6342"/>
                    <a:pt x="559" y="6351"/>
                    <a:pt x="555" y="6359"/>
                  </a:cubicBezTo>
                  <a:cubicBezTo>
                    <a:pt x="551" y="6367"/>
                    <a:pt x="541" y="6371"/>
                    <a:pt x="533" y="6367"/>
                  </a:cubicBezTo>
                  <a:lnTo>
                    <a:pt x="505" y="6352"/>
                  </a:lnTo>
                  <a:cubicBezTo>
                    <a:pt x="497" y="6348"/>
                    <a:pt x="494" y="6339"/>
                    <a:pt x="497" y="6331"/>
                  </a:cubicBezTo>
                  <a:cubicBezTo>
                    <a:pt x="501" y="6323"/>
                    <a:pt x="511" y="6320"/>
                    <a:pt x="519" y="6324"/>
                  </a:cubicBezTo>
                  <a:close/>
                  <a:moveTo>
                    <a:pt x="605" y="6366"/>
                  </a:moveTo>
                  <a:lnTo>
                    <a:pt x="634" y="6380"/>
                  </a:lnTo>
                  <a:cubicBezTo>
                    <a:pt x="642" y="6384"/>
                    <a:pt x="645" y="6393"/>
                    <a:pt x="641" y="6401"/>
                  </a:cubicBezTo>
                  <a:cubicBezTo>
                    <a:pt x="637" y="6409"/>
                    <a:pt x="628" y="6413"/>
                    <a:pt x="620" y="6409"/>
                  </a:cubicBezTo>
                  <a:lnTo>
                    <a:pt x="591" y="6395"/>
                  </a:lnTo>
                  <a:cubicBezTo>
                    <a:pt x="583" y="6391"/>
                    <a:pt x="580" y="6381"/>
                    <a:pt x="584" y="6373"/>
                  </a:cubicBezTo>
                  <a:cubicBezTo>
                    <a:pt x="587" y="6365"/>
                    <a:pt x="597" y="6362"/>
                    <a:pt x="605" y="6366"/>
                  </a:cubicBezTo>
                  <a:close/>
                  <a:moveTo>
                    <a:pt x="691" y="6407"/>
                  </a:moveTo>
                  <a:lnTo>
                    <a:pt x="711" y="6416"/>
                  </a:lnTo>
                  <a:lnTo>
                    <a:pt x="720" y="6420"/>
                  </a:lnTo>
                  <a:cubicBezTo>
                    <a:pt x="728" y="6424"/>
                    <a:pt x="732" y="6433"/>
                    <a:pt x="728" y="6441"/>
                  </a:cubicBezTo>
                  <a:cubicBezTo>
                    <a:pt x="725" y="6450"/>
                    <a:pt x="715" y="6453"/>
                    <a:pt x="707" y="6450"/>
                  </a:cubicBezTo>
                  <a:lnTo>
                    <a:pt x="698" y="6445"/>
                  </a:lnTo>
                  <a:lnTo>
                    <a:pt x="678" y="6436"/>
                  </a:lnTo>
                  <a:cubicBezTo>
                    <a:pt x="670" y="6432"/>
                    <a:pt x="666" y="6423"/>
                    <a:pt x="670" y="6415"/>
                  </a:cubicBezTo>
                  <a:cubicBezTo>
                    <a:pt x="674" y="6407"/>
                    <a:pt x="683" y="6403"/>
                    <a:pt x="691" y="6407"/>
                  </a:cubicBezTo>
                  <a:close/>
                  <a:moveTo>
                    <a:pt x="779" y="6446"/>
                  </a:moveTo>
                  <a:lnTo>
                    <a:pt x="787" y="6450"/>
                  </a:lnTo>
                  <a:lnTo>
                    <a:pt x="808" y="6458"/>
                  </a:lnTo>
                  <a:cubicBezTo>
                    <a:pt x="816" y="6462"/>
                    <a:pt x="820" y="6471"/>
                    <a:pt x="817" y="6479"/>
                  </a:cubicBezTo>
                  <a:cubicBezTo>
                    <a:pt x="813" y="6487"/>
                    <a:pt x="804" y="6491"/>
                    <a:pt x="796" y="6488"/>
                  </a:cubicBezTo>
                  <a:lnTo>
                    <a:pt x="774" y="6479"/>
                  </a:lnTo>
                  <a:lnTo>
                    <a:pt x="766" y="6475"/>
                  </a:lnTo>
                  <a:cubicBezTo>
                    <a:pt x="758" y="6472"/>
                    <a:pt x="754" y="6462"/>
                    <a:pt x="758" y="6454"/>
                  </a:cubicBezTo>
                  <a:cubicBezTo>
                    <a:pt x="761" y="6446"/>
                    <a:pt x="771" y="6443"/>
                    <a:pt x="779" y="6446"/>
                  </a:cubicBezTo>
                  <a:close/>
                  <a:moveTo>
                    <a:pt x="866" y="6482"/>
                  </a:moveTo>
                  <a:lnTo>
                    <a:pt x="897" y="6492"/>
                  </a:lnTo>
                  <a:cubicBezTo>
                    <a:pt x="905" y="6495"/>
                    <a:pt x="909" y="6505"/>
                    <a:pt x="906" y="6513"/>
                  </a:cubicBezTo>
                  <a:cubicBezTo>
                    <a:pt x="904" y="6521"/>
                    <a:pt x="894" y="6526"/>
                    <a:pt x="886" y="6523"/>
                  </a:cubicBezTo>
                  <a:lnTo>
                    <a:pt x="886" y="6523"/>
                  </a:lnTo>
                  <a:lnTo>
                    <a:pt x="856" y="6512"/>
                  </a:lnTo>
                  <a:cubicBezTo>
                    <a:pt x="848" y="6509"/>
                    <a:pt x="843" y="6500"/>
                    <a:pt x="846" y="6492"/>
                  </a:cubicBezTo>
                  <a:cubicBezTo>
                    <a:pt x="849" y="6483"/>
                    <a:pt x="858" y="6479"/>
                    <a:pt x="866" y="6482"/>
                  </a:cubicBezTo>
                  <a:close/>
                  <a:moveTo>
                    <a:pt x="957" y="6513"/>
                  </a:moveTo>
                  <a:lnTo>
                    <a:pt x="987" y="6522"/>
                  </a:lnTo>
                  <a:cubicBezTo>
                    <a:pt x="996" y="6524"/>
                    <a:pt x="1001" y="6533"/>
                    <a:pt x="998" y="6541"/>
                  </a:cubicBezTo>
                  <a:cubicBezTo>
                    <a:pt x="996" y="6550"/>
                    <a:pt x="987" y="6555"/>
                    <a:pt x="978" y="6552"/>
                  </a:cubicBezTo>
                  <a:lnTo>
                    <a:pt x="978" y="6552"/>
                  </a:lnTo>
                  <a:lnTo>
                    <a:pt x="948" y="6543"/>
                  </a:lnTo>
                  <a:cubicBezTo>
                    <a:pt x="939" y="6541"/>
                    <a:pt x="934" y="6532"/>
                    <a:pt x="937" y="6523"/>
                  </a:cubicBezTo>
                  <a:cubicBezTo>
                    <a:pt x="939" y="6515"/>
                    <a:pt x="948" y="6510"/>
                    <a:pt x="957" y="6513"/>
                  </a:cubicBezTo>
                  <a:close/>
                  <a:moveTo>
                    <a:pt x="1048" y="6537"/>
                  </a:moveTo>
                  <a:lnTo>
                    <a:pt x="1079" y="6544"/>
                  </a:lnTo>
                  <a:cubicBezTo>
                    <a:pt x="1088" y="6546"/>
                    <a:pt x="1093" y="6555"/>
                    <a:pt x="1092" y="6563"/>
                  </a:cubicBezTo>
                  <a:cubicBezTo>
                    <a:pt x="1090" y="6572"/>
                    <a:pt x="1081" y="6577"/>
                    <a:pt x="1073" y="6575"/>
                  </a:cubicBezTo>
                  <a:lnTo>
                    <a:pt x="1041" y="6569"/>
                  </a:lnTo>
                  <a:cubicBezTo>
                    <a:pt x="1033" y="6567"/>
                    <a:pt x="1027" y="6558"/>
                    <a:pt x="1029" y="6550"/>
                  </a:cubicBezTo>
                  <a:cubicBezTo>
                    <a:pt x="1031" y="6541"/>
                    <a:pt x="1039" y="6535"/>
                    <a:pt x="1048" y="6537"/>
                  </a:cubicBezTo>
                  <a:close/>
                  <a:moveTo>
                    <a:pt x="1141" y="6554"/>
                  </a:moveTo>
                  <a:lnTo>
                    <a:pt x="1173" y="6558"/>
                  </a:lnTo>
                  <a:cubicBezTo>
                    <a:pt x="1182" y="6559"/>
                    <a:pt x="1188" y="6567"/>
                    <a:pt x="1187" y="6576"/>
                  </a:cubicBezTo>
                  <a:cubicBezTo>
                    <a:pt x="1186" y="6585"/>
                    <a:pt x="1177" y="6591"/>
                    <a:pt x="1169" y="6590"/>
                  </a:cubicBezTo>
                  <a:lnTo>
                    <a:pt x="1169" y="6590"/>
                  </a:lnTo>
                  <a:lnTo>
                    <a:pt x="1137" y="6586"/>
                  </a:lnTo>
                  <a:cubicBezTo>
                    <a:pt x="1128" y="6585"/>
                    <a:pt x="1122" y="6577"/>
                    <a:pt x="1123" y="6568"/>
                  </a:cubicBezTo>
                  <a:cubicBezTo>
                    <a:pt x="1124" y="6559"/>
                    <a:pt x="1132" y="6553"/>
                    <a:pt x="1141" y="6554"/>
                  </a:cubicBezTo>
                  <a:close/>
                  <a:moveTo>
                    <a:pt x="1235" y="6561"/>
                  </a:moveTo>
                  <a:lnTo>
                    <a:pt x="1239" y="6561"/>
                  </a:lnTo>
                  <a:lnTo>
                    <a:pt x="1266" y="6561"/>
                  </a:lnTo>
                  <a:lnTo>
                    <a:pt x="1266" y="6561"/>
                  </a:lnTo>
                  <a:cubicBezTo>
                    <a:pt x="1275" y="6561"/>
                    <a:pt x="1282" y="6568"/>
                    <a:pt x="1283" y="6576"/>
                  </a:cubicBezTo>
                  <a:cubicBezTo>
                    <a:pt x="1283" y="6585"/>
                    <a:pt x="1276" y="6593"/>
                    <a:pt x="1267" y="6593"/>
                  </a:cubicBezTo>
                  <a:lnTo>
                    <a:pt x="1267" y="6593"/>
                  </a:lnTo>
                  <a:lnTo>
                    <a:pt x="1238" y="6593"/>
                  </a:lnTo>
                  <a:lnTo>
                    <a:pt x="1234" y="6593"/>
                  </a:lnTo>
                  <a:cubicBezTo>
                    <a:pt x="1225" y="6593"/>
                    <a:pt x="1218" y="6585"/>
                    <a:pt x="1219" y="6577"/>
                  </a:cubicBezTo>
                  <a:cubicBezTo>
                    <a:pt x="1219" y="6568"/>
                    <a:pt x="1227" y="6561"/>
                    <a:pt x="1235" y="6561"/>
                  </a:cubicBezTo>
                  <a:close/>
                  <a:moveTo>
                    <a:pt x="1329" y="6557"/>
                  </a:moveTo>
                  <a:lnTo>
                    <a:pt x="1358" y="6554"/>
                  </a:lnTo>
                  <a:lnTo>
                    <a:pt x="1360" y="6554"/>
                  </a:lnTo>
                  <a:cubicBezTo>
                    <a:pt x="1369" y="6552"/>
                    <a:pt x="1377" y="6558"/>
                    <a:pt x="1378" y="6567"/>
                  </a:cubicBezTo>
                  <a:cubicBezTo>
                    <a:pt x="1380" y="6576"/>
                    <a:pt x="1374" y="6584"/>
                    <a:pt x="1365" y="6585"/>
                  </a:cubicBezTo>
                  <a:lnTo>
                    <a:pt x="1362" y="6586"/>
                  </a:lnTo>
                  <a:lnTo>
                    <a:pt x="1332" y="6589"/>
                  </a:lnTo>
                  <a:cubicBezTo>
                    <a:pt x="1323" y="6590"/>
                    <a:pt x="1315" y="6583"/>
                    <a:pt x="1315" y="6574"/>
                  </a:cubicBezTo>
                  <a:cubicBezTo>
                    <a:pt x="1314" y="6566"/>
                    <a:pt x="1320" y="6558"/>
                    <a:pt x="1329" y="6557"/>
                  </a:cubicBezTo>
                  <a:close/>
                  <a:moveTo>
                    <a:pt x="1422" y="6544"/>
                  </a:moveTo>
                  <a:lnTo>
                    <a:pt x="1453" y="6537"/>
                  </a:lnTo>
                  <a:cubicBezTo>
                    <a:pt x="1462" y="6535"/>
                    <a:pt x="1470" y="6540"/>
                    <a:pt x="1472" y="6549"/>
                  </a:cubicBezTo>
                  <a:cubicBezTo>
                    <a:pt x="1474" y="6557"/>
                    <a:pt x="1469" y="6566"/>
                    <a:pt x="1460" y="6568"/>
                  </a:cubicBezTo>
                  <a:lnTo>
                    <a:pt x="1429" y="6575"/>
                  </a:lnTo>
                  <a:lnTo>
                    <a:pt x="1429" y="6575"/>
                  </a:lnTo>
                  <a:cubicBezTo>
                    <a:pt x="1420" y="6577"/>
                    <a:pt x="1412" y="6571"/>
                    <a:pt x="1410" y="6563"/>
                  </a:cubicBezTo>
                  <a:cubicBezTo>
                    <a:pt x="1408" y="6554"/>
                    <a:pt x="1413" y="6546"/>
                    <a:pt x="1422" y="6544"/>
                  </a:cubicBezTo>
                  <a:close/>
                  <a:moveTo>
                    <a:pt x="1514" y="6521"/>
                  </a:moveTo>
                  <a:lnTo>
                    <a:pt x="1534" y="6515"/>
                  </a:lnTo>
                  <a:lnTo>
                    <a:pt x="1544" y="6511"/>
                  </a:lnTo>
                  <a:cubicBezTo>
                    <a:pt x="1552" y="6508"/>
                    <a:pt x="1561" y="6513"/>
                    <a:pt x="1564" y="6521"/>
                  </a:cubicBezTo>
                  <a:cubicBezTo>
                    <a:pt x="1567" y="6529"/>
                    <a:pt x="1563" y="6538"/>
                    <a:pt x="1555" y="6541"/>
                  </a:cubicBezTo>
                  <a:lnTo>
                    <a:pt x="1555" y="6541"/>
                  </a:lnTo>
                  <a:lnTo>
                    <a:pt x="1542" y="6546"/>
                  </a:lnTo>
                  <a:lnTo>
                    <a:pt x="1523" y="6551"/>
                  </a:lnTo>
                  <a:cubicBezTo>
                    <a:pt x="1514" y="6554"/>
                    <a:pt x="1506" y="6549"/>
                    <a:pt x="1503" y="6540"/>
                  </a:cubicBezTo>
                  <a:cubicBezTo>
                    <a:pt x="1501" y="6532"/>
                    <a:pt x="1506" y="6523"/>
                    <a:pt x="1514" y="6521"/>
                  </a:cubicBezTo>
                  <a:close/>
                  <a:moveTo>
                    <a:pt x="1604" y="6489"/>
                  </a:moveTo>
                  <a:lnTo>
                    <a:pt x="1634" y="6479"/>
                  </a:lnTo>
                  <a:cubicBezTo>
                    <a:pt x="1642" y="6476"/>
                    <a:pt x="1651" y="6480"/>
                    <a:pt x="1654" y="6488"/>
                  </a:cubicBezTo>
                  <a:cubicBezTo>
                    <a:pt x="1657" y="6496"/>
                    <a:pt x="1653" y="6506"/>
                    <a:pt x="1645" y="6509"/>
                  </a:cubicBezTo>
                  <a:lnTo>
                    <a:pt x="1615" y="6520"/>
                  </a:lnTo>
                  <a:cubicBezTo>
                    <a:pt x="1606" y="6523"/>
                    <a:pt x="1597" y="6518"/>
                    <a:pt x="1594" y="6510"/>
                  </a:cubicBezTo>
                  <a:cubicBezTo>
                    <a:pt x="1591" y="6502"/>
                    <a:pt x="1596" y="6493"/>
                    <a:pt x="1604" y="6489"/>
                  </a:cubicBezTo>
                  <a:close/>
                  <a:moveTo>
                    <a:pt x="1691" y="6454"/>
                  </a:moveTo>
                  <a:lnTo>
                    <a:pt x="1721" y="6440"/>
                  </a:lnTo>
                  <a:cubicBezTo>
                    <a:pt x="1729" y="6437"/>
                    <a:pt x="1738" y="6440"/>
                    <a:pt x="1742" y="6448"/>
                  </a:cubicBezTo>
                  <a:cubicBezTo>
                    <a:pt x="1745" y="6456"/>
                    <a:pt x="1742" y="6466"/>
                    <a:pt x="1734" y="6469"/>
                  </a:cubicBezTo>
                  <a:lnTo>
                    <a:pt x="1705" y="6483"/>
                  </a:lnTo>
                  <a:cubicBezTo>
                    <a:pt x="1697" y="6486"/>
                    <a:pt x="1687" y="6483"/>
                    <a:pt x="1683" y="6475"/>
                  </a:cubicBezTo>
                  <a:cubicBezTo>
                    <a:pt x="1680" y="6467"/>
                    <a:pt x="1683" y="6457"/>
                    <a:pt x="1691" y="6454"/>
                  </a:cubicBezTo>
                  <a:close/>
                  <a:moveTo>
                    <a:pt x="1777" y="6413"/>
                  </a:moveTo>
                  <a:lnTo>
                    <a:pt x="1805" y="6398"/>
                  </a:lnTo>
                  <a:cubicBezTo>
                    <a:pt x="1813" y="6394"/>
                    <a:pt x="1823" y="6397"/>
                    <a:pt x="1827" y="6404"/>
                  </a:cubicBezTo>
                  <a:cubicBezTo>
                    <a:pt x="1831" y="6412"/>
                    <a:pt x="1828" y="6422"/>
                    <a:pt x="1821" y="6426"/>
                  </a:cubicBezTo>
                  <a:lnTo>
                    <a:pt x="1792" y="6441"/>
                  </a:lnTo>
                  <a:cubicBezTo>
                    <a:pt x="1785" y="6445"/>
                    <a:pt x="1775" y="6442"/>
                    <a:pt x="1771" y="6435"/>
                  </a:cubicBezTo>
                  <a:cubicBezTo>
                    <a:pt x="1766" y="6427"/>
                    <a:pt x="1769" y="6417"/>
                    <a:pt x="1777" y="6413"/>
                  </a:cubicBezTo>
                  <a:close/>
                  <a:moveTo>
                    <a:pt x="1862" y="6368"/>
                  </a:moveTo>
                  <a:lnTo>
                    <a:pt x="1866" y="6365"/>
                  </a:lnTo>
                  <a:lnTo>
                    <a:pt x="1889" y="6352"/>
                  </a:lnTo>
                  <a:cubicBezTo>
                    <a:pt x="1896" y="6347"/>
                    <a:pt x="1906" y="6349"/>
                    <a:pt x="1911" y="6357"/>
                  </a:cubicBezTo>
                  <a:cubicBezTo>
                    <a:pt x="1915" y="6365"/>
                    <a:pt x="1913" y="6374"/>
                    <a:pt x="1905" y="6379"/>
                  </a:cubicBezTo>
                  <a:lnTo>
                    <a:pt x="1881" y="6394"/>
                  </a:lnTo>
                  <a:lnTo>
                    <a:pt x="1877" y="6396"/>
                  </a:lnTo>
                  <a:cubicBezTo>
                    <a:pt x="1869" y="6400"/>
                    <a:pt x="1859" y="6397"/>
                    <a:pt x="1855" y="6389"/>
                  </a:cubicBezTo>
                  <a:cubicBezTo>
                    <a:pt x="1851" y="6381"/>
                    <a:pt x="1854" y="6372"/>
                    <a:pt x="1862" y="6368"/>
                  </a:cubicBezTo>
                  <a:close/>
                  <a:moveTo>
                    <a:pt x="1943" y="6318"/>
                  </a:moveTo>
                  <a:lnTo>
                    <a:pt x="1969" y="6303"/>
                  </a:lnTo>
                  <a:lnTo>
                    <a:pt x="1970" y="6302"/>
                  </a:lnTo>
                  <a:cubicBezTo>
                    <a:pt x="1977" y="6297"/>
                    <a:pt x="1987" y="6299"/>
                    <a:pt x="1992" y="6307"/>
                  </a:cubicBezTo>
                  <a:cubicBezTo>
                    <a:pt x="1997" y="6314"/>
                    <a:pt x="1995" y="6324"/>
                    <a:pt x="1988" y="6329"/>
                  </a:cubicBezTo>
                  <a:lnTo>
                    <a:pt x="1986" y="6330"/>
                  </a:lnTo>
                  <a:lnTo>
                    <a:pt x="1960" y="6346"/>
                  </a:lnTo>
                  <a:cubicBezTo>
                    <a:pt x="1952" y="6350"/>
                    <a:pt x="1942" y="6348"/>
                    <a:pt x="1938" y="6340"/>
                  </a:cubicBezTo>
                  <a:cubicBezTo>
                    <a:pt x="1933" y="6333"/>
                    <a:pt x="1936" y="6323"/>
                    <a:pt x="1943" y="6318"/>
                  </a:cubicBezTo>
                  <a:close/>
                  <a:moveTo>
                    <a:pt x="2024" y="6267"/>
                  </a:moveTo>
                  <a:lnTo>
                    <a:pt x="2050" y="6249"/>
                  </a:lnTo>
                  <a:cubicBezTo>
                    <a:pt x="2058" y="6244"/>
                    <a:pt x="2068" y="6246"/>
                    <a:pt x="2072" y="6254"/>
                  </a:cubicBezTo>
                  <a:cubicBezTo>
                    <a:pt x="2077" y="6261"/>
                    <a:pt x="2075" y="6271"/>
                    <a:pt x="2068" y="6276"/>
                  </a:cubicBezTo>
                  <a:lnTo>
                    <a:pt x="2041" y="6294"/>
                  </a:lnTo>
                  <a:cubicBezTo>
                    <a:pt x="2034" y="6298"/>
                    <a:pt x="2024" y="6296"/>
                    <a:pt x="2019" y="6289"/>
                  </a:cubicBezTo>
                  <a:cubicBezTo>
                    <a:pt x="2014" y="6282"/>
                    <a:pt x="2016" y="6272"/>
                    <a:pt x="2024" y="6267"/>
                  </a:cubicBezTo>
                  <a:close/>
                  <a:moveTo>
                    <a:pt x="2103" y="6213"/>
                  </a:moveTo>
                  <a:lnTo>
                    <a:pt x="2129" y="6195"/>
                  </a:lnTo>
                  <a:cubicBezTo>
                    <a:pt x="2136" y="6190"/>
                    <a:pt x="2146" y="6192"/>
                    <a:pt x="2151" y="6199"/>
                  </a:cubicBezTo>
                  <a:cubicBezTo>
                    <a:pt x="2156" y="6206"/>
                    <a:pt x="2154" y="6216"/>
                    <a:pt x="2147" y="6221"/>
                  </a:cubicBezTo>
                  <a:lnTo>
                    <a:pt x="2121" y="6239"/>
                  </a:lnTo>
                  <a:cubicBezTo>
                    <a:pt x="2114" y="6245"/>
                    <a:pt x="2104" y="6243"/>
                    <a:pt x="2099" y="6236"/>
                  </a:cubicBezTo>
                  <a:cubicBezTo>
                    <a:pt x="2094" y="6228"/>
                    <a:pt x="2095" y="6218"/>
                    <a:pt x="2103" y="6213"/>
                  </a:cubicBezTo>
                  <a:close/>
                  <a:moveTo>
                    <a:pt x="2181" y="6158"/>
                  </a:moveTo>
                  <a:lnTo>
                    <a:pt x="2206" y="6139"/>
                  </a:lnTo>
                  <a:cubicBezTo>
                    <a:pt x="2213" y="6134"/>
                    <a:pt x="2223" y="6135"/>
                    <a:pt x="2229" y="6142"/>
                  </a:cubicBezTo>
                  <a:cubicBezTo>
                    <a:pt x="2234" y="6149"/>
                    <a:pt x="2233" y="6159"/>
                    <a:pt x="2226" y="6165"/>
                  </a:cubicBezTo>
                  <a:lnTo>
                    <a:pt x="2200" y="6184"/>
                  </a:lnTo>
                  <a:cubicBezTo>
                    <a:pt x="2193" y="6189"/>
                    <a:pt x="2183" y="6188"/>
                    <a:pt x="2178" y="6181"/>
                  </a:cubicBezTo>
                  <a:cubicBezTo>
                    <a:pt x="2172" y="6174"/>
                    <a:pt x="2174" y="6164"/>
                    <a:pt x="2181" y="6158"/>
                  </a:cubicBezTo>
                  <a:close/>
                  <a:moveTo>
                    <a:pt x="2257" y="6101"/>
                  </a:moveTo>
                  <a:lnTo>
                    <a:pt x="2283" y="6081"/>
                  </a:lnTo>
                  <a:cubicBezTo>
                    <a:pt x="2290" y="6076"/>
                    <a:pt x="2300" y="6078"/>
                    <a:pt x="2305" y="6085"/>
                  </a:cubicBezTo>
                  <a:cubicBezTo>
                    <a:pt x="2311" y="6092"/>
                    <a:pt x="2309" y="6102"/>
                    <a:pt x="2302" y="6107"/>
                  </a:cubicBezTo>
                  <a:lnTo>
                    <a:pt x="2277" y="6126"/>
                  </a:lnTo>
                  <a:cubicBezTo>
                    <a:pt x="2270" y="6132"/>
                    <a:pt x="2260" y="6130"/>
                    <a:pt x="2254" y="6123"/>
                  </a:cubicBezTo>
                  <a:cubicBezTo>
                    <a:pt x="2249" y="6116"/>
                    <a:pt x="2250" y="6106"/>
                    <a:pt x="2257" y="6101"/>
                  </a:cubicBezTo>
                  <a:close/>
                  <a:moveTo>
                    <a:pt x="2333" y="6042"/>
                  </a:moveTo>
                  <a:lnTo>
                    <a:pt x="2358" y="6022"/>
                  </a:lnTo>
                  <a:cubicBezTo>
                    <a:pt x="2364" y="6016"/>
                    <a:pt x="2375" y="6017"/>
                    <a:pt x="2380" y="6024"/>
                  </a:cubicBezTo>
                  <a:cubicBezTo>
                    <a:pt x="2386" y="6031"/>
                    <a:pt x="2384" y="6041"/>
                    <a:pt x="2378" y="6047"/>
                  </a:cubicBezTo>
                  <a:lnTo>
                    <a:pt x="2353" y="6067"/>
                  </a:lnTo>
                  <a:cubicBezTo>
                    <a:pt x="2346" y="6072"/>
                    <a:pt x="2336" y="6071"/>
                    <a:pt x="2330" y="6064"/>
                  </a:cubicBezTo>
                  <a:cubicBezTo>
                    <a:pt x="2325" y="6057"/>
                    <a:pt x="2326" y="6047"/>
                    <a:pt x="2333" y="6042"/>
                  </a:cubicBezTo>
                  <a:close/>
                  <a:moveTo>
                    <a:pt x="2407" y="5981"/>
                  </a:moveTo>
                  <a:lnTo>
                    <a:pt x="2431" y="5961"/>
                  </a:lnTo>
                  <a:cubicBezTo>
                    <a:pt x="2438" y="5955"/>
                    <a:pt x="2448" y="5956"/>
                    <a:pt x="2454" y="5963"/>
                  </a:cubicBezTo>
                  <a:cubicBezTo>
                    <a:pt x="2459" y="5969"/>
                    <a:pt x="2458" y="5979"/>
                    <a:pt x="2452" y="5985"/>
                  </a:cubicBezTo>
                  <a:lnTo>
                    <a:pt x="2427" y="6006"/>
                  </a:lnTo>
                  <a:cubicBezTo>
                    <a:pt x="2421" y="6012"/>
                    <a:pt x="2411" y="6011"/>
                    <a:pt x="2405" y="6004"/>
                  </a:cubicBezTo>
                  <a:cubicBezTo>
                    <a:pt x="2399" y="5997"/>
                    <a:pt x="2400" y="5987"/>
                    <a:pt x="2407" y="5981"/>
                  </a:cubicBezTo>
                  <a:close/>
                  <a:moveTo>
                    <a:pt x="2480" y="5919"/>
                  </a:moveTo>
                  <a:lnTo>
                    <a:pt x="2486" y="5914"/>
                  </a:lnTo>
                  <a:lnTo>
                    <a:pt x="2503" y="5898"/>
                  </a:lnTo>
                  <a:cubicBezTo>
                    <a:pt x="2510" y="5892"/>
                    <a:pt x="2520" y="5893"/>
                    <a:pt x="2526" y="5899"/>
                  </a:cubicBezTo>
                  <a:cubicBezTo>
                    <a:pt x="2532" y="5906"/>
                    <a:pt x="2531" y="5916"/>
                    <a:pt x="2525" y="5922"/>
                  </a:cubicBezTo>
                  <a:lnTo>
                    <a:pt x="2506" y="5939"/>
                  </a:lnTo>
                  <a:lnTo>
                    <a:pt x="2500" y="5944"/>
                  </a:lnTo>
                  <a:cubicBezTo>
                    <a:pt x="2494" y="5949"/>
                    <a:pt x="2484" y="5949"/>
                    <a:pt x="2478" y="5942"/>
                  </a:cubicBezTo>
                  <a:cubicBezTo>
                    <a:pt x="2472" y="5935"/>
                    <a:pt x="2473" y="5925"/>
                    <a:pt x="2480" y="5919"/>
                  </a:cubicBezTo>
                  <a:close/>
                  <a:moveTo>
                    <a:pt x="2551" y="5855"/>
                  </a:moveTo>
                  <a:lnTo>
                    <a:pt x="2575" y="5834"/>
                  </a:lnTo>
                  <a:cubicBezTo>
                    <a:pt x="2581" y="5828"/>
                    <a:pt x="2591" y="5829"/>
                    <a:pt x="2597" y="5835"/>
                  </a:cubicBezTo>
                  <a:cubicBezTo>
                    <a:pt x="2603" y="5842"/>
                    <a:pt x="2603" y="5852"/>
                    <a:pt x="2596" y="5858"/>
                  </a:cubicBezTo>
                  <a:lnTo>
                    <a:pt x="2572" y="5879"/>
                  </a:lnTo>
                  <a:cubicBezTo>
                    <a:pt x="2566" y="5885"/>
                    <a:pt x="2556" y="5885"/>
                    <a:pt x="2550" y="5878"/>
                  </a:cubicBezTo>
                  <a:cubicBezTo>
                    <a:pt x="2544" y="5872"/>
                    <a:pt x="2544" y="5861"/>
                    <a:pt x="2551" y="5855"/>
                  </a:cubicBezTo>
                  <a:close/>
                  <a:moveTo>
                    <a:pt x="2621" y="5791"/>
                  </a:moveTo>
                  <a:lnTo>
                    <a:pt x="2644" y="5769"/>
                  </a:lnTo>
                  <a:cubicBezTo>
                    <a:pt x="2651" y="5763"/>
                    <a:pt x="2661" y="5763"/>
                    <a:pt x="2667" y="5769"/>
                  </a:cubicBezTo>
                  <a:cubicBezTo>
                    <a:pt x="2673" y="5776"/>
                    <a:pt x="2673" y="5786"/>
                    <a:pt x="2666" y="5792"/>
                  </a:cubicBezTo>
                  <a:lnTo>
                    <a:pt x="2643" y="5814"/>
                  </a:lnTo>
                  <a:cubicBezTo>
                    <a:pt x="2637" y="5820"/>
                    <a:pt x="2627" y="5820"/>
                    <a:pt x="2620" y="5813"/>
                  </a:cubicBezTo>
                  <a:cubicBezTo>
                    <a:pt x="2614" y="5807"/>
                    <a:pt x="2615" y="5797"/>
                    <a:pt x="2621" y="5791"/>
                  </a:cubicBezTo>
                  <a:close/>
                  <a:moveTo>
                    <a:pt x="2691" y="5725"/>
                  </a:moveTo>
                  <a:lnTo>
                    <a:pt x="2713" y="5702"/>
                  </a:lnTo>
                  <a:cubicBezTo>
                    <a:pt x="2720" y="5696"/>
                    <a:pt x="2730" y="5696"/>
                    <a:pt x="2736" y="5703"/>
                  </a:cubicBezTo>
                  <a:cubicBezTo>
                    <a:pt x="2742" y="5709"/>
                    <a:pt x="2742" y="5719"/>
                    <a:pt x="2736" y="5725"/>
                  </a:cubicBezTo>
                  <a:lnTo>
                    <a:pt x="2713" y="5748"/>
                  </a:lnTo>
                  <a:cubicBezTo>
                    <a:pt x="2707" y="5754"/>
                    <a:pt x="2696" y="5754"/>
                    <a:pt x="2690" y="5747"/>
                  </a:cubicBezTo>
                  <a:cubicBezTo>
                    <a:pt x="2684" y="5741"/>
                    <a:pt x="2684" y="5731"/>
                    <a:pt x="2691" y="5725"/>
                  </a:cubicBezTo>
                  <a:close/>
                  <a:moveTo>
                    <a:pt x="2759" y="5658"/>
                  </a:moveTo>
                  <a:lnTo>
                    <a:pt x="2766" y="5651"/>
                  </a:lnTo>
                  <a:lnTo>
                    <a:pt x="2782" y="5635"/>
                  </a:lnTo>
                  <a:cubicBezTo>
                    <a:pt x="2788" y="5629"/>
                    <a:pt x="2798" y="5629"/>
                    <a:pt x="2804" y="5635"/>
                  </a:cubicBezTo>
                  <a:cubicBezTo>
                    <a:pt x="2811" y="5641"/>
                    <a:pt x="2811" y="5651"/>
                    <a:pt x="2804" y="5658"/>
                  </a:cubicBezTo>
                  <a:lnTo>
                    <a:pt x="2789" y="5673"/>
                  </a:lnTo>
                  <a:lnTo>
                    <a:pt x="2782" y="5680"/>
                  </a:lnTo>
                  <a:cubicBezTo>
                    <a:pt x="2775" y="5687"/>
                    <a:pt x="2765" y="5686"/>
                    <a:pt x="2759" y="5680"/>
                  </a:cubicBezTo>
                  <a:cubicBezTo>
                    <a:pt x="2753" y="5674"/>
                    <a:pt x="2753" y="5664"/>
                    <a:pt x="2759" y="5658"/>
                  </a:cubicBezTo>
                  <a:close/>
                  <a:moveTo>
                    <a:pt x="2827" y="5590"/>
                  </a:moveTo>
                  <a:lnTo>
                    <a:pt x="2849" y="5567"/>
                  </a:lnTo>
                  <a:cubicBezTo>
                    <a:pt x="2856" y="5561"/>
                    <a:pt x="2866" y="5561"/>
                    <a:pt x="2872" y="5567"/>
                  </a:cubicBezTo>
                  <a:cubicBezTo>
                    <a:pt x="2878" y="5573"/>
                    <a:pt x="2878" y="5583"/>
                    <a:pt x="2872" y="5590"/>
                  </a:cubicBezTo>
                  <a:lnTo>
                    <a:pt x="2849" y="5612"/>
                  </a:lnTo>
                  <a:cubicBezTo>
                    <a:pt x="2843" y="5619"/>
                    <a:pt x="2833" y="5619"/>
                    <a:pt x="2827" y="5612"/>
                  </a:cubicBezTo>
                  <a:cubicBezTo>
                    <a:pt x="2821" y="5606"/>
                    <a:pt x="2821" y="5596"/>
                    <a:pt x="2827" y="5590"/>
                  </a:cubicBezTo>
                  <a:close/>
                  <a:moveTo>
                    <a:pt x="2894" y="5521"/>
                  </a:moveTo>
                  <a:lnTo>
                    <a:pt x="2917" y="5499"/>
                  </a:lnTo>
                  <a:cubicBezTo>
                    <a:pt x="2923" y="5492"/>
                    <a:pt x="2933" y="5492"/>
                    <a:pt x="2939" y="5498"/>
                  </a:cubicBezTo>
                  <a:cubicBezTo>
                    <a:pt x="2945" y="5505"/>
                    <a:pt x="2946" y="5515"/>
                    <a:pt x="2939" y="5521"/>
                  </a:cubicBezTo>
                  <a:lnTo>
                    <a:pt x="2917" y="5544"/>
                  </a:lnTo>
                  <a:cubicBezTo>
                    <a:pt x="2911" y="5550"/>
                    <a:pt x="2901" y="5550"/>
                    <a:pt x="2894" y="5544"/>
                  </a:cubicBezTo>
                  <a:cubicBezTo>
                    <a:pt x="2888" y="5538"/>
                    <a:pt x="2888" y="5528"/>
                    <a:pt x="2894" y="5521"/>
                  </a:cubicBezTo>
                  <a:close/>
                  <a:moveTo>
                    <a:pt x="2961" y="5453"/>
                  </a:moveTo>
                  <a:lnTo>
                    <a:pt x="2984" y="5430"/>
                  </a:lnTo>
                  <a:cubicBezTo>
                    <a:pt x="2990" y="5424"/>
                    <a:pt x="3000" y="5423"/>
                    <a:pt x="3006" y="5430"/>
                  </a:cubicBezTo>
                  <a:cubicBezTo>
                    <a:pt x="3012" y="5436"/>
                    <a:pt x="3013" y="5446"/>
                    <a:pt x="3006" y="5452"/>
                  </a:cubicBezTo>
                  <a:lnTo>
                    <a:pt x="2984" y="5475"/>
                  </a:lnTo>
                  <a:cubicBezTo>
                    <a:pt x="2978" y="5482"/>
                    <a:pt x="2968" y="5482"/>
                    <a:pt x="2962" y="5476"/>
                  </a:cubicBezTo>
                  <a:cubicBezTo>
                    <a:pt x="2955" y="5469"/>
                    <a:pt x="2955" y="5459"/>
                    <a:pt x="2961" y="5453"/>
                  </a:cubicBezTo>
                  <a:close/>
                  <a:moveTo>
                    <a:pt x="3028" y="5384"/>
                  </a:moveTo>
                  <a:lnTo>
                    <a:pt x="3050" y="5361"/>
                  </a:lnTo>
                  <a:cubicBezTo>
                    <a:pt x="3057" y="5355"/>
                    <a:pt x="3067" y="5355"/>
                    <a:pt x="3073" y="5361"/>
                  </a:cubicBezTo>
                  <a:cubicBezTo>
                    <a:pt x="3079" y="5367"/>
                    <a:pt x="3079" y="5377"/>
                    <a:pt x="3073" y="5383"/>
                  </a:cubicBezTo>
                  <a:lnTo>
                    <a:pt x="3051" y="5406"/>
                  </a:lnTo>
                  <a:cubicBezTo>
                    <a:pt x="3045" y="5413"/>
                    <a:pt x="3035" y="5413"/>
                    <a:pt x="3028" y="5407"/>
                  </a:cubicBezTo>
                  <a:cubicBezTo>
                    <a:pt x="3022" y="5400"/>
                    <a:pt x="3022" y="5390"/>
                    <a:pt x="3028" y="5384"/>
                  </a:cubicBezTo>
                  <a:close/>
                  <a:moveTo>
                    <a:pt x="3095" y="5315"/>
                  </a:moveTo>
                  <a:lnTo>
                    <a:pt x="3117" y="5292"/>
                  </a:lnTo>
                  <a:cubicBezTo>
                    <a:pt x="3124" y="5286"/>
                    <a:pt x="3134" y="5286"/>
                    <a:pt x="3140" y="5292"/>
                  </a:cubicBezTo>
                  <a:cubicBezTo>
                    <a:pt x="3146" y="5298"/>
                    <a:pt x="3147" y="5308"/>
                    <a:pt x="3140" y="5315"/>
                  </a:cubicBezTo>
                  <a:lnTo>
                    <a:pt x="3118" y="5338"/>
                  </a:lnTo>
                  <a:cubicBezTo>
                    <a:pt x="3112" y="5344"/>
                    <a:pt x="3102" y="5344"/>
                    <a:pt x="3095" y="5338"/>
                  </a:cubicBezTo>
                  <a:cubicBezTo>
                    <a:pt x="3089" y="5332"/>
                    <a:pt x="3089" y="5322"/>
                    <a:pt x="3095" y="5315"/>
                  </a:cubicBezTo>
                  <a:close/>
                  <a:moveTo>
                    <a:pt x="3162" y="5246"/>
                  </a:moveTo>
                  <a:lnTo>
                    <a:pt x="3184" y="5224"/>
                  </a:lnTo>
                  <a:cubicBezTo>
                    <a:pt x="3191" y="5217"/>
                    <a:pt x="3201" y="5217"/>
                    <a:pt x="3207" y="5223"/>
                  </a:cubicBezTo>
                  <a:cubicBezTo>
                    <a:pt x="3213" y="5229"/>
                    <a:pt x="3214" y="5240"/>
                    <a:pt x="3207" y="5246"/>
                  </a:cubicBezTo>
                  <a:lnTo>
                    <a:pt x="3185" y="5269"/>
                  </a:lnTo>
                  <a:cubicBezTo>
                    <a:pt x="3179" y="5275"/>
                    <a:pt x="3169" y="5275"/>
                    <a:pt x="3162" y="5269"/>
                  </a:cubicBezTo>
                  <a:cubicBezTo>
                    <a:pt x="3156" y="5263"/>
                    <a:pt x="3156" y="5253"/>
                    <a:pt x="3162" y="5246"/>
                  </a:cubicBezTo>
                  <a:close/>
                  <a:moveTo>
                    <a:pt x="3229" y="5178"/>
                  </a:moveTo>
                  <a:lnTo>
                    <a:pt x="3252" y="5155"/>
                  </a:lnTo>
                  <a:cubicBezTo>
                    <a:pt x="3258" y="5149"/>
                    <a:pt x="3268" y="5148"/>
                    <a:pt x="3274" y="5155"/>
                  </a:cubicBezTo>
                  <a:cubicBezTo>
                    <a:pt x="3280" y="5161"/>
                    <a:pt x="3281" y="5171"/>
                    <a:pt x="3274" y="5177"/>
                  </a:cubicBezTo>
                  <a:lnTo>
                    <a:pt x="3252" y="5200"/>
                  </a:lnTo>
                  <a:cubicBezTo>
                    <a:pt x="3246" y="5206"/>
                    <a:pt x="3236" y="5207"/>
                    <a:pt x="3229" y="5200"/>
                  </a:cubicBezTo>
                  <a:cubicBezTo>
                    <a:pt x="3223" y="5194"/>
                    <a:pt x="3223" y="5184"/>
                    <a:pt x="3229" y="5178"/>
                  </a:cubicBezTo>
                  <a:close/>
                  <a:moveTo>
                    <a:pt x="3297" y="5109"/>
                  </a:moveTo>
                  <a:lnTo>
                    <a:pt x="3319" y="5087"/>
                  </a:lnTo>
                  <a:cubicBezTo>
                    <a:pt x="3326" y="5080"/>
                    <a:pt x="3336" y="5080"/>
                    <a:pt x="3342" y="5087"/>
                  </a:cubicBezTo>
                  <a:cubicBezTo>
                    <a:pt x="3348" y="5093"/>
                    <a:pt x="3348" y="5103"/>
                    <a:pt x="3342" y="5109"/>
                  </a:cubicBezTo>
                  <a:lnTo>
                    <a:pt x="3342" y="5109"/>
                  </a:lnTo>
                  <a:lnTo>
                    <a:pt x="3319" y="5132"/>
                  </a:lnTo>
                  <a:cubicBezTo>
                    <a:pt x="3313" y="5138"/>
                    <a:pt x="3303" y="5138"/>
                    <a:pt x="3297" y="5132"/>
                  </a:cubicBezTo>
                  <a:cubicBezTo>
                    <a:pt x="3291" y="5126"/>
                    <a:pt x="3291" y="5116"/>
                    <a:pt x="3297" y="5109"/>
                  </a:cubicBezTo>
                  <a:close/>
                  <a:moveTo>
                    <a:pt x="3365" y="5041"/>
                  </a:moveTo>
                  <a:lnTo>
                    <a:pt x="3387" y="5019"/>
                  </a:lnTo>
                  <a:cubicBezTo>
                    <a:pt x="3393" y="5013"/>
                    <a:pt x="3404" y="5013"/>
                    <a:pt x="3410" y="5019"/>
                  </a:cubicBezTo>
                  <a:cubicBezTo>
                    <a:pt x="3416" y="5025"/>
                    <a:pt x="3416" y="5035"/>
                    <a:pt x="3410" y="5041"/>
                  </a:cubicBezTo>
                  <a:lnTo>
                    <a:pt x="3410" y="5041"/>
                  </a:lnTo>
                  <a:lnTo>
                    <a:pt x="3387" y="5064"/>
                  </a:lnTo>
                  <a:cubicBezTo>
                    <a:pt x="3381" y="5070"/>
                    <a:pt x="3371" y="5070"/>
                    <a:pt x="3365" y="5064"/>
                  </a:cubicBezTo>
                  <a:cubicBezTo>
                    <a:pt x="3358" y="5058"/>
                    <a:pt x="3358" y="5048"/>
                    <a:pt x="3365" y="5041"/>
                  </a:cubicBezTo>
                  <a:close/>
                  <a:moveTo>
                    <a:pt x="3432" y="4973"/>
                  </a:moveTo>
                  <a:lnTo>
                    <a:pt x="3455" y="4951"/>
                  </a:lnTo>
                  <a:cubicBezTo>
                    <a:pt x="3461" y="4945"/>
                    <a:pt x="3471" y="4945"/>
                    <a:pt x="3478" y="4951"/>
                  </a:cubicBezTo>
                  <a:cubicBezTo>
                    <a:pt x="3484" y="4957"/>
                    <a:pt x="3484" y="4967"/>
                    <a:pt x="3478" y="4973"/>
                  </a:cubicBezTo>
                  <a:lnTo>
                    <a:pt x="3478" y="4973"/>
                  </a:lnTo>
                  <a:lnTo>
                    <a:pt x="3455" y="4996"/>
                  </a:lnTo>
                  <a:cubicBezTo>
                    <a:pt x="3449" y="5002"/>
                    <a:pt x="3439" y="5002"/>
                    <a:pt x="3432" y="4996"/>
                  </a:cubicBezTo>
                  <a:cubicBezTo>
                    <a:pt x="3426" y="4990"/>
                    <a:pt x="3426" y="4980"/>
                    <a:pt x="3432" y="4973"/>
                  </a:cubicBezTo>
                  <a:close/>
                  <a:moveTo>
                    <a:pt x="3501" y="4906"/>
                  </a:moveTo>
                  <a:lnTo>
                    <a:pt x="3524" y="4884"/>
                  </a:lnTo>
                  <a:cubicBezTo>
                    <a:pt x="3530" y="4878"/>
                    <a:pt x="3541" y="4878"/>
                    <a:pt x="3547" y="4884"/>
                  </a:cubicBezTo>
                  <a:cubicBezTo>
                    <a:pt x="3553" y="4891"/>
                    <a:pt x="3553" y="4901"/>
                    <a:pt x="3546" y="4907"/>
                  </a:cubicBezTo>
                  <a:lnTo>
                    <a:pt x="3523" y="4929"/>
                  </a:lnTo>
                  <a:cubicBezTo>
                    <a:pt x="3517" y="4935"/>
                    <a:pt x="3507" y="4935"/>
                    <a:pt x="3501" y="4929"/>
                  </a:cubicBezTo>
                  <a:cubicBezTo>
                    <a:pt x="3495" y="4922"/>
                    <a:pt x="3495" y="4912"/>
                    <a:pt x="3501" y="4906"/>
                  </a:cubicBezTo>
                  <a:close/>
                  <a:moveTo>
                    <a:pt x="3570" y="4839"/>
                  </a:moveTo>
                  <a:lnTo>
                    <a:pt x="3594" y="4817"/>
                  </a:lnTo>
                  <a:cubicBezTo>
                    <a:pt x="3600" y="4811"/>
                    <a:pt x="3610" y="4812"/>
                    <a:pt x="3616" y="4818"/>
                  </a:cubicBezTo>
                  <a:cubicBezTo>
                    <a:pt x="3622" y="4825"/>
                    <a:pt x="3622" y="4835"/>
                    <a:pt x="3616" y="4841"/>
                  </a:cubicBezTo>
                  <a:lnTo>
                    <a:pt x="3592" y="4863"/>
                  </a:lnTo>
                  <a:cubicBezTo>
                    <a:pt x="3586" y="4869"/>
                    <a:pt x="3576" y="4868"/>
                    <a:pt x="3570" y="4862"/>
                  </a:cubicBezTo>
                  <a:cubicBezTo>
                    <a:pt x="3564" y="4855"/>
                    <a:pt x="3564" y="4845"/>
                    <a:pt x="3570" y="4839"/>
                  </a:cubicBezTo>
                  <a:close/>
                  <a:moveTo>
                    <a:pt x="3641" y="4774"/>
                  </a:moveTo>
                  <a:lnTo>
                    <a:pt x="3664" y="4752"/>
                  </a:lnTo>
                  <a:cubicBezTo>
                    <a:pt x="3670" y="4746"/>
                    <a:pt x="3681" y="4746"/>
                    <a:pt x="3687" y="4753"/>
                  </a:cubicBezTo>
                  <a:cubicBezTo>
                    <a:pt x="3693" y="4759"/>
                    <a:pt x="3692" y="4769"/>
                    <a:pt x="3686" y="4775"/>
                  </a:cubicBezTo>
                  <a:lnTo>
                    <a:pt x="3662" y="4797"/>
                  </a:lnTo>
                  <a:cubicBezTo>
                    <a:pt x="3656" y="4803"/>
                    <a:pt x="3646" y="4803"/>
                    <a:pt x="3640" y="4796"/>
                  </a:cubicBezTo>
                  <a:cubicBezTo>
                    <a:pt x="3634" y="4790"/>
                    <a:pt x="3634" y="4780"/>
                    <a:pt x="3641" y="4774"/>
                  </a:cubicBezTo>
                  <a:close/>
                  <a:moveTo>
                    <a:pt x="3712" y="4709"/>
                  </a:moveTo>
                  <a:lnTo>
                    <a:pt x="3735" y="4687"/>
                  </a:lnTo>
                  <a:cubicBezTo>
                    <a:pt x="3742" y="4681"/>
                    <a:pt x="3752" y="4682"/>
                    <a:pt x="3758" y="4688"/>
                  </a:cubicBezTo>
                  <a:cubicBezTo>
                    <a:pt x="3764" y="4695"/>
                    <a:pt x="3763" y="4705"/>
                    <a:pt x="3757" y="4711"/>
                  </a:cubicBezTo>
                  <a:lnTo>
                    <a:pt x="3733" y="4732"/>
                  </a:lnTo>
                  <a:cubicBezTo>
                    <a:pt x="3726" y="4738"/>
                    <a:pt x="3716" y="4738"/>
                    <a:pt x="3710" y="4731"/>
                  </a:cubicBezTo>
                  <a:cubicBezTo>
                    <a:pt x="3704" y="4725"/>
                    <a:pt x="3705" y="4715"/>
                    <a:pt x="3712" y="4709"/>
                  </a:cubicBezTo>
                  <a:close/>
                  <a:moveTo>
                    <a:pt x="3784" y="4645"/>
                  </a:moveTo>
                  <a:lnTo>
                    <a:pt x="3808" y="4624"/>
                  </a:lnTo>
                  <a:cubicBezTo>
                    <a:pt x="3814" y="4618"/>
                    <a:pt x="3825" y="4619"/>
                    <a:pt x="3830" y="4625"/>
                  </a:cubicBezTo>
                  <a:cubicBezTo>
                    <a:pt x="3836" y="4632"/>
                    <a:pt x="3835" y="4642"/>
                    <a:pt x="3829" y="4648"/>
                  </a:cubicBezTo>
                  <a:lnTo>
                    <a:pt x="3804" y="4669"/>
                  </a:lnTo>
                  <a:cubicBezTo>
                    <a:pt x="3798" y="4675"/>
                    <a:pt x="3788" y="4674"/>
                    <a:pt x="3782" y="4667"/>
                  </a:cubicBezTo>
                  <a:cubicBezTo>
                    <a:pt x="3776" y="4660"/>
                    <a:pt x="3777" y="4650"/>
                    <a:pt x="3784" y="4645"/>
                  </a:cubicBezTo>
                  <a:close/>
                  <a:moveTo>
                    <a:pt x="3856" y="4582"/>
                  </a:moveTo>
                  <a:lnTo>
                    <a:pt x="3881" y="4561"/>
                  </a:lnTo>
                  <a:cubicBezTo>
                    <a:pt x="3888" y="4556"/>
                    <a:pt x="3898" y="4556"/>
                    <a:pt x="3904" y="4563"/>
                  </a:cubicBezTo>
                  <a:cubicBezTo>
                    <a:pt x="3909" y="4570"/>
                    <a:pt x="3908" y="4580"/>
                    <a:pt x="3902" y="4586"/>
                  </a:cubicBezTo>
                  <a:lnTo>
                    <a:pt x="3877" y="4606"/>
                  </a:lnTo>
                  <a:cubicBezTo>
                    <a:pt x="3870" y="4612"/>
                    <a:pt x="3860" y="4611"/>
                    <a:pt x="3854" y="4604"/>
                  </a:cubicBezTo>
                  <a:cubicBezTo>
                    <a:pt x="3849" y="4597"/>
                    <a:pt x="3850" y="4587"/>
                    <a:pt x="3856" y="4582"/>
                  </a:cubicBezTo>
                  <a:close/>
                  <a:moveTo>
                    <a:pt x="3930" y="4520"/>
                  </a:moveTo>
                  <a:lnTo>
                    <a:pt x="3955" y="4500"/>
                  </a:lnTo>
                  <a:cubicBezTo>
                    <a:pt x="3961" y="4494"/>
                    <a:pt x="3972" y="4495"/>
                    <a:pt x="3977" y="4502"/>
                  </a:cubicBezTo>
                  <a:cubicBezTo>
                    <a:pt x="3983" y="4508"/>
                    <a:pt x="3982" y="4519"/>
                    <a:pt x="3975" y="4524"/>
                  </a:cubicBezTo>
                  <a:lnTo>
                    <a:pt x="3951" y="4545"/>
                  </a:lnTo>
                  <a:cubicBezTo>
                    <a:pt x="3944" y="4550"/>
                    <a:pt x="3934" y="4550"/>
                    <a:pt x="3928" y="4543"/>
                  </a:cubicBezTo>
                  <a:cubicBezTo>
                    <a:pt x="3922" y="4536"/>
                    <a:pt x="3923" y="4526"/>
                    <a:pt x="3930" y="4520"/>
                  </a:cubicBezTo>
                  <a:close/>
                  <a:moveTo>
                    <a:pt x="4004" y="4459"/>
                  </a:moveTo>
                  <a:lnTo>
                    <a:pt x="4028" y="4438"/>
                  </a:lnTo>
                  <a:cubicBezTo>
                    <a:pt x="4035" y="4432"/>
                    <a:pt x="4045" y="4433"/>
                    <a:pt x="4051" y="4440"/>
                  </a:cubicBezTo>
                  <a:cubicBezTo>
                    <a:pt x="4057" y="4447"/>
                    <a:pt x="4056" y="4457"/>
                    <a:pt x="4049" y="4463"/>
                  </a:cubicBezTo>
                  <a:lnTo>
                    <a:pt x="4024" y="4483"/>
                  </a:lnTo>
                  <a:cubicBezTo>
                    <a:pt x="4018" y="4489"/>
                    <a:pt x="4007" y="4488"/>
                    <a:pt x="4002" y="4481"/>
                  </a:cubicBezTo>
                  <a:cubicBezTo>
                    <a:pt x="3996" y="4474"/>
                    <a:pt x="3997" y="4464"/>
                    <a:pt x="4004" y="4459"/>
                  </a:cubicBezTo>
                  <a:close/>
                  <a:moveTo>
                    <a:pt x="4078" y="4398"/>
                  </a:moveTo>
                  <a:lnTo>
                    <a:pt x="4103" y="4377"/>
                  </a:lnTo>
                  <a:cubicBezTo>
                    <a:pt x="4110" y="4372"/>
                    <a:pt x="4120" y="4373"/>
                    <a:pt x="4125" y="4380"/>
                  </a:cubicBezTo>
                  <a:cubicBezTo>
                    <a:pt x="4131" y="4387"/>
                    <a:pt x="4130" y="4397"/>
                    <a:pt x="4123" y="4402"/>
                  </a:cubicBezTo>
                  <a:lnTo>
                    <a:pt x="4098" y="4422"/>
                  </a:lnTo>
                  <a:cubicBezTo>
                    <a:pt x="4091" y="4428"/>
                    <a:pt x="4081" y="4427"/>
                    <a:pt x="4076" y="4420"/>
                  </a:cubicBezTo>
                  <a:cubicBezTo>
                    <a:pt x="4070" y="4413"/>
                    <a:pt x="4071" y="4403"/>
                    <a:pt x="4078" y="4398"/>
                  </a:cubicBezTo>
                  <a:close/>
                  <a:moveTo>
                    <a:pt x="4153" y="4337"/>
                  </a:moveTo>
                  <a:lnTo>
                    <a:pt x="4177" y="4317"/>
                  </a:lnTo>
                  <a:cubicBezTo>
                    <a:pt x="4184" y="4311"/>
                    <a:pt x="4194" y="4312"/>
                    <a:pt x="4200" y="4319"/>
                  </a:cubicBezTo>
                  <a:cubicBezTo>
                    <a:pt x="4206" y="4326"/>
                    <a:pt x="4205" y="4336"/>
                    <a:pt x="4198" y="4342"/>
                  </a:cubicBezTo>
                  <a:lnTo>
                    <a:pt x="4173" y="4362"/>
                  </a:lnTo>
                  <a:cubicBezTo>
                    <a:pt x="4166" y="4367"/>
                    <a:pt x="4156" y="4366"/>
                    <a:pt x="4150" y="4360"/>
                  </a:cubicBezTo>
                  <a:cubicBezTo>
                    <a:pt x="4145" y="4353"/>
                    <a:pt x="4146" y="4343"/>
                    <a:pt x="4153" y="4337"/>
                  </a:cubicBezTo>
                  <a:close/>
                  <a:moveTo>
                    <a:pt x="4227" y="4277"/>
                  </a:moveTo>
                  <a:lnTo>
                    <a:pt x="4252" y="4256"/>
                  </a:lnTo>
                  <a:cubicBezTo>
                    <a:pt x="4259" y="4251"/>
                    <a:pt x="4269" y="4252"/>
                    <a:pt x="4274" y="4259"/>
                  </a:cubicBezTo>
                  <a:cubicBezTo>
                    <a:pt x="4280" y="4265"/>
                    <a:pt x="4279" y="4276"/>
                    <a:pt x="4272" y="4281"/>
                  </a:cubicBezTo>
                  <a:lnTo>
                    <a:pt x="4247" y="4301"/>
                  </a:lnTo>
                  <a:cubicBezTo>
                    <a:pt x="4241" y="4307"/>
                    <a:pt x="4230" y="4306"/>
                    <a:pt x="4225" y="4299"/>
                  </a:cubicBezTo>
                  <a:cubicBezTo>
                    <a:pt x="4219" y="4292"/>
                    <a:pt x="4220" y="4282"/>
                    <a:pt x="4227" y="4277"/>
                  </a:cubicBezTo>
                  <a:close/>
                  <a:moveTo>
                    <a:pt x="4302" y="4216"/>
                  </a:moveTo>
                  <a:lnTo>
                    <a:pt x="4326" y="4196"/>
                  </a:lnTo>
                  <a:cubicBezTo>
                    <a:pt x="4333" y="4190"/>
                    <a:pt x="4343" y="4191"/>
                    <a:pt x="4349" y="4198"/>
                  </a:cubicBezTo>
                  <a:cubicBezTo>
                    <a:pt x="4355" y="4205"/>
                    <a:pt x="4353" y="4215"/>
                    <a:pt x="4347" y="4221"/>
                  </a:cubicBezTo>
                  <a:lnTo>
                    <a:pt x="4322" y="4241"/>
                  </a:lnTo>
                  <a:cubicBezTo>
                    <a:pt x="4315" y="4246"/>
                    <a:pt x="4305" y="4245"/>
                    <a:pt x="4299" y="4238"/>
                  </a:cubicBezTo>
                  <a:cubicBezTo>
                    <a:pt x="4294" y="4232"/>
                    <a:pt x="4295" y="4222"/>
                    <a:pt x="4302" y="4216"/>
                  </a:cubicBezTo>
                  <a:close/>
                  <a:moveTo>
                    <a:pt x="4376" y="4155"/>
                  </a:moveTo>
                  <a:lnTo>
                    <a:pt x="4401" y="4135"/>
                  </a:lnTo>
                  <a:cubicBezTo>
                    <a:pt x="4408" y="4130"/>
                    <a:pt x="4418" y="4131"/>
                    <a:pt x="4423" y="4137"/>
                  </a:cubicBezTo>
                  <a:cubicBezTo>
                    <a:pt x="4429" y="4144"/>
                    <a:pt x="4428" y="4154"/>
                    <a:pt x="4421" y="4160"/>
                  </a:cubicBezTo>
                  <a:lnTo>
                    <a:pt x="4396" y="4180"/>
                  </a:lnTo>
                  <a:cubicBezTo>
                    <a:pt x="4389" y="4186"/>
                    <a:pt x="4379" y="4185"/>
                    <a:pt x="4374" y="4178"/>
                  </a:cubicBezTo>
                  <a:cubicBezTo>
                    <a:pt x="4368" y="4171"/>
                    <a:pt x="4369" y="4161"/>
                    <a:pt x="4376" y="4155"/>
                  </a:cubicBezTo>
                  <a:close/>
                  <a:moveTo>
                    <a:pt x="4450" y="4094"/>
                  </a:moveTo>
                  <a:lnTo>
                    <a:pt x="4475" y="4074"/>
                  </a:lnTo>
                  <a:cubicBezTo>
                    <a:pt x="4482" y="4068"/>
                    <a:pt x="4492" y="4069"/>
                    <a:pt x="4497" y="4076"/>
                  </a:cubicBezTo>
                  <a:cubicBezTo>
                    <a:pt x="4503" y="4083"/>
                    <a:pt x="4502" y="4093"/>
                    <a:pt x="4495" y="4099"/>
                  </a:cubicBezTo>
                  <a:lnTo>
                    <a:pt x="4471" y="4119"/>
                  </a:lnTo>
                  <a:cubicBezTo>
                    <a:pt x="4464" y="4125"/>
                    <a:pt x="4454" y="4124"/>
                    <a:pt x="4448" y="4117"/>
                  </a:cubicBezTo>
                  <a:cubicBezTo>
                    <a:pt x="4442" y="4110"/>
                    <a:pt x="4443" y="4100"/>
                    <a:pt x="4450" y="4094"/>
                  </a:cubicBezTo>
                  <a:close/>
                  <a:moveTo>
                    <a:pt x="4524" y="4033"/>
                  </a:moveTo>
                  <a:lnTo>
                    <a:pt x="4549" y="4013"/>
                  </a:lnTo>
                  <a:cubicBezTo>
                    <a:pt x="4556" y="4007"/>
                    <a:pt x="4566" y="4008"/>
                    <a:pt x="4571" y="4015"/>
                  </a:cubicBezTo>
                  <a:cubicBezTo>
                    <a:pt x="4577" y="4022"/>
                    <a:pt x="4576" y="4032"/>
                    <a:pt x="4569" y="4038"/>
                  </a:cubicBezTo>
                  <a:lnTo>
                    <a:pt x="4545" y="4058"/>
                  </a:lnTo>
                  <a:cubicBezTo>
                    <a:pt x="4538" y="4064"/>
                    <a:pt x="4528" y="4063"/>
                    <a:pt x="4522" y="4056"/>
                  </a:cubicBezTo>
                  <a:cubicBezTo>
                    <a:pt x="4516" y="4049"/>
                    <a:pt x="4517" y="4039"/>
                    <a:pt x="4524" y="4033"/>
                  </a:cubicBezTo>
                  <a:close/>
                  <a:moveTo>
                    <a:pt x="4598" y="3972"/>
                  </a:moveTo>
                  <a:lnTo>
                    <a:pt x="4622" y="3951"/>
                  </a:lnTo>
                  <a:cubicBezTo>
                    <a:pt x="4629" y="3946"/>
                    <a:pt x="4639" y="3946"/>
                    <a:pt x="4645" y="3953"/>
                  </a:cubicBezTo>
                  <a:cubicBezTo>
                    <a:pt x="4650" y="3960"/>
                    <a:pt x="4650" y="3970"/>
                    <a:pt x="4643" y="3976"/>
                  </a:cubicBezTo>
                  <a:lnTo>
                    <a:pt x="4618" y="3996"/>
                  </a:lnTo>
                  <a:cubicBezTo>
                    <a:pt x="4612" y="4002"/>
                    <a:pt x="4601" y="4001"/>
                    <a:pt x="4596" y="3994"/>
                  </a:cubicBezTo>
                  <a:cubicBezTo>
                    <a:pt x="4590" y="3988"/>
                    <a:pt x="4591" y="3978"/>
                    <a:pt x="4598" y="3972"/>
                  </a:cubicBezTo>
                  <a:close/>
                  <a:moveTo>
                    <a:pt x="4671" y="3910"/>
                  </a:moveTo>
                  <a:lnTo>
                    <a:pt x="4696" y="3889"/>
                  </a:lnTo>
                  <a:cubicBezTo>
                    <a:pt x="4702" y="3884"/>
                    <a:pt x="4712" y="3885"/>
                    <a:pt x="4718" y="3891"/>
                  </a:cubicBezTo>
                  <a:cubicBezTo>
                    <a:pt x="4724" y="3898"/>
                    <a:pt x="4723" y="3908"/>
                    <a:pt x="4716" y="3914"/>
                  </a:cubicBezTo>
                  <a:lnTo>
                    <a:pt x="4692" y="3934"/>
                  </a:lnTo>
                  <a:cubicBezTo>
                    <a:pt x="4685" y="3940"/>
                    <a:pt x="4675" y="3939"/>
                    <a:pt x="4669" y="3933"/>
                  </a:cubicBezTo>
                  <a:cubicBezTo>
                    <a:pt x="4663" y="3926"/>
                    <a:pt x="4664" y="3916"/>
                    <a:pt x="4671" y="3910"/>
                  </a:cubicBezTo>
                  <a:close/>
                  <a:moveTo>
                    <a:pt x="4744" y="3848"/>
                  </a:moveTo>
                  <a:lnTo>
                    <a:pt x="4768" y="3827"/>
                  </a:lnTo>
                  <a:cubicBezTo>
                    <a:pt x="4775" y="3821"/>
                    <a:pt x="4785" y="3822"/>
                    <a:pt x="4791" y="3829"/>
                  </a:cubicBezTo>
                  <a:cubicBezTo>
                    <a:pt x="4797" y="3835"/>
                    <a:pt x="4796" y="3846"/>
                    <a:pt x="4789" y="3851"/>
                  </a:cubicBezTo>
                  <a:lnTo>
                    <a:pt x="4765" y="3872"/>
                  </a:lnTo>
                  <a:cubicBezTo>
                    <a:pt x="4758" y="3878"/>
                    <a:pt x="4748" y="3877"/>
                    <a:pt x="4742" y="3870"/>
                  </a:cubicBezTo>
                  <a:cubicBezTo>
                    <a:pt x="4737" y="3864"/>
                    <a:pt x="4737" y="3854"/>
                    <a:pt x="4744" y="3848"/>
                  </a:cubicBezTo>
                  <a:close/>
                  <a:moveTo>
                    <a:pt x="4817" y="3785"/>
                  </a:moveTo>
                  <a:lnTo>
                    <a:pt x="4841" y="3764"/>
                  </a:lnTo>
                  <a:cubicBezTo>
                    <a:pt x="4848" y="3759"/>
                    <a:pt x="4858" y="3759"/>
                    <a:pt x="4864" y="3766"/>
                  </a:cubicBezTo>
                  <a:cubicBezTo>
                    <a:pt x="4870" y="3773"/>
                    <a:pt x="4869" y="3783"/>
                    <a:pt x="4862" y="3789"/>
                  </a:cubicBezTo>
                  <a:lnTo>
                    <a:pt x="4838" y="3810"/>
                  </a:lnTo>
                  <a:cubicBezTo>
                    <a:pt x="4831" y="3815"/>
                    <a:pt x="4821" y="3815"/>
                    <a:pt x="4815" y="3808"/>
                  </a:cubicBezTo>
                  <a:cubicBezTo>
                    <a:pt x="4809" y="3801"/>
                    <a:pt x="4810" y="3791"/>
                    <a:pt x="4817" y="3785"/>
                  </a:cubicBezTo>
                  <a:close/>
                  <a:moveTo>
                    <a:pt x="4890" y="3723"/>
                  </a:moveTo>
                  <a:lnTo>
                    <a:pt x="4914" y="3702"/>
                  </a:lnTo>
                  <a:cubicBezTo>
                    <a:pt x="4921" y="3696"/>
                    <a:pt x="4931" y="3697"/>
                    <a:pt x="4937" y="3704"/>
                  </a:cubicBezTo>
                  <a:cubicBezTo>
                    <a:pt x="4942" y="3710"/>
                    <a:pt x="4942" y="3720"/>
                    <a:pt x="4935" y="3726"/>
                  </a:cubicBezTo>
                  <a:lnTo>
                    <a:pt x="4911" y="3747"/>
                  </a:lnTo>
                  <a:cubicBezTo>
                    <a:pt x="4904" y="3753"/>
                    <a:pt x="4894" y="3752"/>
                    <a:pt x="4888" y="3745"/>
                  </a:cubicBezTo>
                  <a:cubicBezTo>
                    <a:pt x="4882" y="3739"/>
                    <a:pt x="4883" y="3729"/>
                    <a:pt x="4890" y="3723"/>
                  </a:cubicBezTo>
                  <a:close/>
                  <a:moveTo>
                    <a:pt x="4963" y="3660"/>
                  </a:moveTo>
                  <a:lnTo>
                    <a:pt x="4987" y="3639"/>
                  </a:lnTo>
                  <a:cubicBezTo>
                    <a:pt x="4993" y="3634"/>
                    <a:pt x="5004" y="3634"/>
                    <a:pt x="5009" y="3641"/>
                  </a:cubicBezTo>
                  <a:cubicBezTo>
                    <a:pt x="5015" y="3648"/>
                    <a:pt x="5014" y="3658"/>
                    <a:pt x="5008" y="3664"/>
                  </a:cubicBezTo>
                  <a:lnTo>
                    <a:pt x="4983" y="3684"/>
                  </a:lnTo>
                  <a:cubicBezTo>
                    <a:pt x="4977" y="3690"/>
                    <a:pt x="4967" y="3689"/>
                    <a:pt x="4961" y="3683"/>
                  </a:cubicBezTo>
                  <a:cubicBezTo>
                    <a:pt x="4955" y="3676"/>
                    <a:pt x="4956" y="3666"/>
                    <a:pt x="4963" y="3660"/>
                  </a:cubicBezTo>
                  <a:close/>
                  <a:moveTo>
                    <a:pt x="5035" y="3598"/>
                  </a:moveTo>
                  <a:lnTo>
                    <a:pt x="5059" y="3576"/>
                  </a:lnTo>
                  <a:cubicBezTo>
                    <a:pt x="5066" y="3571"/>
                    <a:pt x="5076" y="3571"/>
                    <a:pt x="5082" y="3578"/>
                  </a:cubicBezTo>
                  <a:cubicBezTo>
                    <a:pt x="5088" y="3585"/>
                    <a:pt x="5087" y="3595"/>
                    <a:pt x="5080" y="3601"/>
                  </a:cubicBezTo>
                  <a:lnTo>
                    <a:pt x="5056" y="3622"/>
                  </a:lnTo>
                  <a:cubicBezTo>
                    <a:pt x="5049" y="3627"/>
                    <a:pt x="5039" y="3627"/>
                    <a:pt x="5034" y="3620"/>
                  </a:cubicBezTo>
                  <a:cubicBezTo>
                    <a:pt x="5028" y="3613"/>
                    <a:pt x="5028" y="3603"/>
                    <a:pt x="5035" y="3598"/>
                  </a:cubicBezTo>
                  <a:close/>
                  <a:moveTo>
                    <a:pt x="5107" y="3534"/>
                  </a:moveTo>
                  <a:lnTo>
                    <a:pt x="5132" y="3513"/>
                  </a:lnTo>
                  <a:cubicBezTo>
                    <a:pt x="5138" y="3508"/>
                    <a:pt x="5148" y="3508"/>
                    <a:pt x="5154" y="3515"/>
                  </a:cubicBezTo>
                  <a:cubicBezTo>
                    <a:pt x="5160" y="3522"/>
                    <a:pt x="5159" y="3532"/>
                    <a:pt x="5153" y="3537"/>
                  </a:cubicBezTo>
                  <a:lnTo>
                    <a:pt x="5128" y="3558"/>
                  </a:lnTo>
                  <a:cubicBezTo>
                    <a:pt x="5122" y="3564"/>
                    <a:pt x="5112" y="3564"/>
                    <a:pt x="5106" y="3557"/>
                  </a:cubicBezTo>
                  <a:cubicBezTo>
                    <a:pt x="5100" y="3550"/>
                    <a:pt x="5101" y="3540"/>
                    <a:pt x="5107" y="3534"/>
                  </a:cubicBezTo>
                  <a:close/>
                  <a:moveTo>
                    <a:pt x="5180" y="3471"/>
                  </a:moveTo>
                  <a:lnTo>
                    <a:pt x="5204" y="3450"/>
                  </a:lnTo>
                  <a:cubicBezTo>
                    <a:pt x="5210" y="3444"/>
                    <a:pt x="5221" y="3445"/>
                    <a:pt x="5226" y="3452"/>
                  </a:cubicBezTo>
                  <a:cubicBezTo>
                    <a:pt x="5232" y="3458"/>
                    <a:pt x="5232" y="3468"/>
                    <a:pt x="5225" y="3474"/>
                  </a:cubicBezTo>
                  <a:lnTo>
                    <a:pt x="5201" y="3495"/>
                  </a:lnTo>
                  <a:cubicBezTo>
                    <a:pt x="5194" y="3501"/>
                    <a:pt x="5184" y="3500"/>
                    <a:pt x="5178" y="3494"/>
                  </a:cubicBezTo>
                  <a:cubicBezTo>
                    <a:pt x="5172" y="3487"/>
                    <a:pt x="5173" y="3477"/>
                    <a:pt x="5180" y="3471"/>
                  </a:cubicBezTo>
                  <a:close/>
                  <a:moveTo>
                    <a:pt x="5252" y="3408"/>
                  </a:moveTo>
                  <a:lnTo>
                    <a:pt x="5276" y="3387"/>
                  </a:lnTo>
                  <a:cubicBezTo>
                    <a:pt x="5283" y="3381"/>
                    <a:pt x="5293" y="3382"/>
                    <a:pt x="5299" y="3389"/>
                  </a:cubicBezTo>
                  <a:cubicBezTo>
                    <a:pt x="5305" y="3395"/>
                    <a:pt x="5304" y="3405"/>
                    <a:pt x="5297" y="3411"/>
                  </a:cubicBezTo>
                  <a:lnTo>
                    <a:pt x="5273" y="3432"/>
                  </a:lnTo>
                  <a:cubicBezTo>
                    <a:pt x="5266" y="3438"/>
                    <a:pt x="5256" y="3437"/>
                    <a:pt x="5251" y="3431"/>
                  </a:cubicBezTo>
                  <a:cubicBezTo>
                    <a:pt x="5245" y="3424"/>
                    <a:pt x="5245" y="3414"/>
                    <a:pt x="5252" y="3408"/>
                  </a:cubicBezTo>
                  <a:close/>
                  <a:moveTo>
                    <a:pt x="5324" y="3345"/>
                  </a:moveTo>
                  <a:lnTo>
                    <a:pt x="5348" y="3324"/>
                  </a:lnTo>
                  <a:cubicBezTo>
                    <a:pt x="5355" y="3318"/>
                    <a:pt x="5365" y="3319"/>
                    <a:pt x="5371" y="3325"/>
                  </a:cubicBezTo>
                  <a:cubicBezTo>
                    <a:pt x="5377" y="3332"/>
                    <a:pt x="5376" y="3342"/>
                    <a:pt x="5369" y="3348"/>
                  </a:cubicBezTo>
                  <a:lnTo>
                    <a:pt x="5345" y="3369"/>
                  </a:lnTo>
                  <a:cubicBezTo>
                    <a:pt x="5339" y="3375"/>
                    <a:pt x="5329" y="3374"/>
                    <a:pt x="5323" y="3368"/>
                  </a:cubicBezTo>
                  <a:cubicBezTo>
                    <a:pt x="5317" y="3361"/>
                    <a:pt x="5318" y="3351"/>
                    <a:pt x="5324" y="3345"/>
                  </a:cubicBezTo>
                  <a:close/>
                  <a:moveTo>
                    <a:pt x="5396" y="3282"/>
                  </a:moveTo>
                  <a:lnTo>
                    <a:pt x="5420" y="3260"/>
                  </a:lnTo>
                  <a:cubicBezTo>
                    <a:pt x="5427" y="3255"/>
                    <a:pt x="5437" y="3255"/>
                    <a:pt x="5443" y="3262"/>
                  </a:cubicBezTo>
                  <a:cubicBezTo>
                    <a:pt x="5449" y="3269"/>
                    <a:pt x="5448" y="3279"/>
                    <a:pt x="5442" y="3284"/>
                  </a:cubicBezTo>
                  <a:lnTo>
                    <a:pt x="5418" y="3306"/>
                  </a:lnTo>
                  <a:cubicBezTo>
                    <a:pt x="5411" y="3311"/>
                    <a:pt x="5401" y="3311"/>
                    <a:pt x="5395" y="3304"/>
                  </a:cubicBezTo>
                  <a:cubicBezTo>
                    <a:pt x="5389" y="3298"/>
                    <a:pt x="5390" y="3287"/>
                    <a:pt x="5396" y="3282"/>
                  </a:cubicBezTo>
                  <a:close/>
                  <a:moveTo>
                    <a:pt x="5468" y="3218"/>
                  </a:moveTo>
                  <a:lnTo>
                    <a:pt x="5492" y="3197"/>
                  </a:lnTo>
                  <a:cubicBezTo>
                    <a:pt x="5499" y="3191"/>
                    <a:pt x="5509" y="3192"/>
                    <a:pt x="5515" y="3198"/>
                  </a:cubicBezTo>
                  <a:cubicBezTo>
                    <a:pt x="5521" y="3205"/>
                    <a:pt x="5520" y="3215"/>
                    <a:pt x="5514" y="3221"/>
                  </a:cubicBezTo>
                  <a:lnTo>
                    <a:pt x="5490" y="3242"/>
                  </a:lnTo>
                  <a:cubicBezTo>
                    <a:pt x="5483" y="3248"/>
                    <a:pt x="5473" y="3247"/>
                    <a:pt x="5467" y="3241"/>
                  </a:cubicBezTo>
                  <a:cubicBezTo>
                    <a:pt x="5461" y="3234"/>
                    <a:pt x="5462" y="3224"/>
                    <a:pt x="5468" y="3218"/>
                  </a:cubicBezTo>
                  <a:close/>
                  <a:moveTo>
                    <a:pt x="5541" y="3155"/>
                  </a:moveTo>
                  <a:lnTo>
                    <a:pt x="5565" y="3134"/>
                  </a:lnTo>
                  <a:cubicBezTo>
                    <a:pt x="5571" y="3128"/>
                    <a:pt x="5581" y="3128"/>
                    <a:pt x="5587" y="3135"/>
                  </a:cubicBezTo>
                  <a:cubicBezTo>
                    <a:pt x="5593" y="3142"/>
                    <a:pt x="5592" y="3152"/>
                    <a:pt x="5586" y="3158"/>
                  </a:cubicBezTo>
                  <a:lnTo>
                    <a:pt x="5562" y="3179"/>
                  </a:lnTo>
                  <a:cubicBezTo>
                    <a:pt x="5555" y="3185"/>
                    <a:pt x="5545" y="3184"/>
                    <a:pt x="5539" y="3177"/>
                  </a:cubicBezTo>
                  <a:cubicBezTo>
                    <a:pt x="5533" y="3171"/>
                    <a:pt x="5534" y="3161"/>
                    <a:pt x="5541" y="3155"/>
                  </a:cubicBezTo>
                  <a:close/>
                  <a:moveTo>
                    <a:pt x="5613" y="3091"/>
                  </a:moveTo>
                  <a:lnTo>
                    <a:pt x="5625" y="3080"/>
                  </a:lnTo>
                  <a:lnTo>
                    <a:pt x="5637" y="3070"/>
                  </a:lnTo>
                  <a:cubicBezTo>
                    <a:pt x="5643" y="3064"/>
                    <a:pt x="5653" y="3065"/>
                    <a:pt x="5659" y="3072"/>
                  </a:cubicBezTo>
                  <a:cubicBezTo>
                    <a:pt x="5665" y="3078"/>
                    <a:pt x="5664" y="3088"/>
                    <a:pt x="5658" y="3094"/>
                  </a:cubicBezTo>
                  <a:lnTo>
                    <a:pt x="5646" y="3104"/>
                  </a:lnTo>
                  <a:lnTo>
                    <a:pt x="5634" y="3115"/>
                  </a:lnTo>
                  <a:cubicBezTo>
                    <a:pt x="5627" y="3121"/>
                    <a:pt x="5617" y="3121"/>
                    <a:pt x="5611" y="3114"/>
                  </a:cubicBezTo>
                  <a:cubicBezTo>
                    <a:pt x="5605" y="3107"/>
                    <a:pt x="5606" y="3097"/>
                    <a:pt x="5613" y="3091"/>
                  </a:cubicBezTo>
                  <a:close/>
                  <a:moveTo>
                    <a:pt x="5685" y="3028"/>
                  </a:moveTo>
                  <a:lnTo>
                    <a:pt x="5709" y="3007"/>
                  </a:lnTo>
                  <a:cubicBezTo>
                    <a:pt x="5715" y="3001"/>
                    <a:pt x="5725" y="3002"/>
                    <a:pt x="5731" y="3008"/>
                  </a:cubicBezTo>
                  <a:cubicBezTo>
                    <a:pt x="5737" y="3015"/>
                    <a:pt x="5736" y="3025"/>
                    <a:pt x="5730" y="3031"/>
                  </a:cubicBezTo>
                  <a:lnTo>
                    <a:pt x="5706" y="3052"/>
                  </a:lnTo>
                  <a:cubicBezTo>
                    <a:pt x="5699" y="3058"/>
                    <a:pt x="5689" y="3057"/>
                    <a:pt x="5683" y="3050"/>
                  </a:cubicBezTo>
                  <a:cubicBezTo>
                    <a:pt x="5677" y="3044"/>
                    <a:pt x="5678" y="3034"/>
                    <a:pt x="5685" y="3028"/>
                  </a:cubicBezTo>
                  <a:close/>
                  <a:moveTo>
                    <a:pt x="5757" y="2964"/>
                  </a:moveTo>
                  <a:lnTo>
                    <a:pt x="5781" y="2943"/>
                  </a:lnTo>
                  <a:cubicBezTo>
                    <a:pt x="5787" y="2937"/>
                    <a:pt x="5797" y="2938"/>
                    <a:pt x="5803" y="2945"/>
                  </a:cubicBezTo>
                  <a:cubicBezTo>
                    <a:pt x="5809" y="2951"/>
                    <a:pt x="5808" y="2961"/>
                    <a:pt x="5802" y="2967"/>
                  </a:cubicBezTo>
                  <a:lnTo>
                    <a:pt x="5778" y="2988"/>
                  </a:lnTo>
                  <a:cubicBezTo>
                    <a:pt x="5771" y="2994"/>
                    <a:pt x="5761" y="2994"/>
                    <a:pt x="5755" y="2987"/>
                  </a:cubicBezTo>
                  <a:cubicBezTo>
                    <a:pt x="5749" y="2980"/>
                    <a:pt x="5750" y="2970"/>
                    <a:pt x="5757" y="2964"/>
                  </a:cubicBezTo>
                  <a:close/>
                  <a:moveTo>
                    <a:pt x="5829" y="2901"/>
                  </a:moveTo>
                  <a:lnTo>
                    <a:pt x="5853" y="2880"/>
                  </a:lnTo>
                  <a:cubicBezTo>
                    <a:pt x="5859" y="2874"/>
                    <a:pt x="5870" y="2875"/>
                    <a:pt x="5875" y="2881"/>
                  </a:cubicBezTo>
                  <a:cubicBezTo>
                    <a:pt x="5881" y="2888"/>
                    <a:pt x="5881" y="2898"/>
                    <a:pt x="5874" y="2904"/>
                  </a:cubicBezTo>
                  <a:lnTo>
                    <a:pt x="5850" y="2925"/>
                  </a:lnTo>
                  <a:cubicBezTo>
                    <a:pt x="5843" y="2931"/>
                    <a:pt x="5833" y="2930"/>
                    <a:pt x="5827" y="2924"/>
                  </a:cubicBezTo>
                  <a:cubicBezTo>
                    <a:pt x="5821" y="2917"/>
                    <a:pt x="5822" y="2907"/>
                    <a:pt x="5829" y="2901"/>
                  </a:cubicBezTo>
                  <a:close/>
                  <a:moveTo>
                    <a:pt x="5901" y="2838"/>
                  </a:moveTo>
                  <a:lnTo>
                    <a:pt x="5925" y="2817"/>
                  </a:lnTo>
                  <a:cubicBezTo>
                    <a:pt x="5932" y="2811"/>
                    <a:pt x="5942" y="2811"/>
                    <a:pt x="5948" y="2818"/>
                  </a:cubicBezTo>
                  <a:cubicBezTo>
                    <a:pt x="5953" y="2825"/>
                    <a:pt x="5953" y="2835"/>
                    <a:pt x="5946" y="2841"/>
                  </a:cubicBezTo>
                  <a:lnTo>
                    <a:pt x="5922" y="2862"/>
                  </a:lnTo>
                  <a:cubicBezTo>
                    <a:pt x="5915" y="2868"/>
                    <a:pt x="5905" y="2867"/>
                    <a:pt x="5899" y="2860"/>
                  </a:cubicBezTo>
                  <a:cubicBezTo>
                    <a:pt x="5894" y="2854"/>
                    <a:pt x="5894" y="2843"/>
                    <a:pt x="5901" y="2838"/>
                  </a:cubicBezTo>
                  <a:close/>
                  <a:moveTo>
                    <a:pt x="5973" y="2774"/>
                  </a:moveTo>
                  <a:lnTo>
                    <a:pt x="5997" y="2753"/>
                  </a:lnTo>
                  <a:cubicBezTo>
                    <a:pt x="6004" y="2747"/>
                    <a:pt x="6014" y="2748"/>
                    <a:pt x="6020" y="2755"/>
                  </a:cubicBezTo>
                  <a:cubicBezTo>
                    <a:pt x="6026" y="2761"/>
                    <a:pt x="6025" y="2772"/>
                    <a:pt x="6018" y="2777"/>
                  </a:cubicBezTo>
                  <a:lnTo>
                    <a:pt x="5994" y="2798"/>
                  </a:lnTo>
                  <a:cubicBezTo>
                    <a:pt x="5988" y="2804"/>
                    <a:pt x="5977" y="2804"/>
                    <a:pt x="5972" y="2797"/>
                  </a:cubicBezTo>
                  <a:cubicBezTo>
                    <a:pt x="5966" y="2790"/>
                    <a:pt x="5966" y="2780"/>
                    <a:pt x="5973" y="2774"/>
                  </a:cubicBezTo>
                  <a:close/>
                  <a:moveTo>
                    <a:pt x="6045" y="2711"/>
                  </a:moveTo>
                  <a:lnTo>
                    <a:pt x="6069" y="2690"/>
                  </a:lnTo>
                  <a:cubicBezTo>
                    <a:pt x="6076" y="2684"/>
                    <a:pt x="6086" y="2685"/>
                    <a:pt x="6092" y="2691"/>
                  </a:cubicBezTo>
                  <a:cubicBezTo>
                    <a:pt x="6098" y="2698"/>
                    <a:pt x="6097" y="2708"/>
                    <a:pt x="6090" y="2714"/>
                  </a:cubicBezTo>
                  <a:lnTo>
                    <a:pt x="6066" y="2735"/>
                  </a:lnTo>
                  <a:cubicBezTo>
                    <a:pt x="6060" y="2741"/>
                    <a:pt x="6050" y="2740"/>
                    <a:pt x="6044" y="2734"/>
                  </a:cubicBezTo>
                  <a:cubicBezTo>
                    <a:pt x="6038" y="2727"/>
                    <a:pt x="6039" y="2717"/>
                    <a:pt x="6045" y="2711"/>
                  </a:cubicBezTo>
                  <a:close/>
                  <a:moveTo>
                    <a:pt x="6117" y="2648"/>
                  </a:moveTo>
                  <a:lnTo>
                    <a:pt x="6141" y="2627"/>
                  </a:lnTo>
                  <a:cubicBezTo>
                    <a:pt x="6148" y="2621"/>
                    <a:pt x="6158" y="2621"/>
                    <a:pt x="6164" y="2628"/>
                  </a:cubicBezTo>
                  <a:cubicBezTo>
                    <a:pt x="6170" y="2635"/>
                    <a:pt x="6169" y="2645"/>
                    <a:pt x="6163" y="2651"/>
                  </a:cubicBezTo>
                  <a:lnTo>
                    <a:pt x="6139" y="2672"/>
                  </a:lnTo>
                  <a:cubicBezTo>
                    <a:pt x="6132" y="2678"/>
                    <a:pt x="6122" y="2677"/>
                    <a:pt x="6116" y="2670"/>
                  </a:cubicBezTo>
                  <a:cubicBezTo>
                    <a:pt x="6110" y="2664"/>
                    <a:pt x="6111" y="2654"/>
                    <a:pt x="6117" y="2648"/>
                  </a:cubicBezTo>
                  <a:close/>
                  <a:moveTo>
                    <a:pt x="6189" y="2584"/>
                  </a:moveTo>
                  <a:lnTo>
                    <a:pt x="6213" y="2563"/>
                  </a:lnTo>
                  <a:cubicBezTo>
                    <a:pt x="6220" y="2557"/>
                    <a:pt x="6230" y="2558"/>
                    <a:pt x="6236" y="2564"/>
                  </a:cubicBezTo>
                  <a:cubicBezTo>
                    <a:pt x="6242" y="2571"/>
                    <a:pt x="6241" y="2581"/>
                    <a:pt x="6234" y="2587"/>
                  </a:cubicBezTo>
                  <a:lnTo>
                    <a:pt x="6211" y="2608"/>
                  </a:lnTo>
                  <a:cubicBezTo>
                    <a:pt x="6204" y="2614"/>
                    <a:pt x="6194" y="2613"/>
                    <a:pt x="6188" y="2607"/>
                  </a:cubicBezTo>
                  <a:cubicBezTo>
                    <a:pt x="6182" y="2600"/>
                    <a:pt x="6183" y="2590"/>
                    <a:pt x="6189" y="2584"/>
                  </a:cubicBezTo>
                  <a:close/>
                  <a:moveTo>
                    <a:pt x="6261" y="2521"/>
                  </a:moveTo>
                  <a:lnTo>
                    <a:pt x="6285" y="2499"/>
                  </a:lnTo>
                  <a:cubicBezTo>
                    <a:pt x="6292" y="2494"/>
                    <a:pt x="6302" y="2494"/>
                    <a:pt x="6308" y="2501"/>
                  </a:cubicBezTo>
                  <a:cubicBezTo>
                    <a:pt x="6314" y="2508"/>
                    <a:pt x="6313" y="2518"/>
                    <a:pt x="6306" y="2523"/>
                  </a:cubicBezTo>
                  <a:lnTo>
                    <a:pt x="6282" y="2545"/>
                  </a:lnTo>
                  <a:cubicBezTo>
                    <a:pt x="6276" y="2551"/>
                    <a:pt x="6266" y="2550"/>
                    <a:pt x="6260" y="2543"/>
                  </a:cubicBezTo>
                  <a:cubicBezTo>
                    <a:pt x="6254" y="2537"/>
                    <a:pt x="6255" y="2527"/>
                    <a:pt x="6261" y="2521"/>
                  </a:cubicBezTo>
                  <a:close/>
                  <a:moveTo>
                    <a:pt x="6333" y="2457"/>
                  </a:moveTo>
                  <a:lnTo>
                    <a:pt x="6357" y="2436"/>
                  </a:lnTo>
                  <a:cubicBezTo>
                    <a:pt x="6364" y="2430"/>
                    <a:pt x="6374" y="2431"/>
                    <a:pt x="6380" y="2437"/>
                  </a:cubicBezTo>
                  <a:cubicBezTo>
                    <a:pt x="6386" y="2444"/>
                    <a:pt x="6385" y="2454"/>
                    <a:pt x="6378" y="2460"/>
                  </a:cubicBezTo>
                  <a:lnTo>
                    <a:pt x="6354" y="2481"/>
                  </a:lnTo>
                  <a:cubicBezTo>
                    <a:pt x="6348" y="2487"/>
                    <a:pt x="6338" y="2486"/>
                    <a:pt x="6332" y="2480"/>
                  </a:cubicBezTo>
                  <a:cubicBezTo>
                    <a:pt x="6326" y="2473"/>
                    <a:pt x="6327" y="2463"/>
                    <a:pt x="6333" y="2457"/>
                  </a:cubicBezTo>
                  <a:close/>
                  <a:moveTo>
                    <a:pt x="6405" y="2394"/>
                  </a:moveTo>
                  <a:lnTo>
                    <a:pt x="6429" y="2372"/>
                  </a:lnTo>
                  <a:cubicBezTo>
                    <a:pt x="6436" y="2367"/>
                    <a:pt x="6446" y="2367"/>
                    <a:pt x="6452" y="2374"/>
                  </a:cubicBezTo>
                  <a:cubicBezTo>
                    <a:pt x="6458" y="2381"/>
                    <a:pt x="6457" y="2391"/>
                    <a:pt x="6450" y="2396"/>
                  </a:cubicBezTo>
                  <a:lnTo>
                    <a:pt x="6426" y="2418"/>
                  </a:lnTo>
                  <a:cubicBezTo>
                    <a:pt x="6420" y="2423"/>
                    <a:pt x="6410" y="2423"/>
                    <a:pt x="6404" y="2416"/>
                  </a:cubicBezTo>
                  <a:cubicBezTo>
                    <a:pt x="6398" y="2410"/>
                    <a:pt x="6399" y="2399"/>
                    <a:pt x="6405" y="2394"/>
                  </a:cubicBezTo>
                  <a:close/>
                  <a:moveTo>
                    <a:pt x="6477" y="2330"/>
                  </a:moveTo>
                  <a:lnTo>
                    <a:pt x="6501" y="2309"/>
                  </a:lnTo>
                  <a:cubicBezTo>
                    <a:pt x="6508" y="2303"/>
                    <a:pt x="6518" y="2304"/>
                    <a:pt x="6524" y="2310"/>
                  </a:cubicBezTo>
                  <a:cubicBezTo>
                    <a:pt x="6530" y="2317"/>
                    <a:pt x="6529" y="2327"/>
                    <a:pt x="6522" y="2333"/>
                  </a:cubicBezTo>
                  <a:lnTo>
                    <a:pt x="6498" y="2354"/>
                  </a:lnTo>
                  <a:cubicBezTo>
                    <a:pt x="6492" y="2360"/>
                    <a:pt x="6482" y="2359"/>
                    <a:pt x="6476" y="2353"/>
                  </a:cubicBezTo>
                  <a:cubicBezTo>
                    <a:pt x="6470" y="2346"/>
                    <a:pt x="6471" y="2336"/>
                    <a:pt x="6477" y="2330"/>
                  </a:cubicBezTo>
                  <a:close/>
                  <a:moveTo>
                    <a:pt x="6549" y="2267"/>
                  </a:moveTo>
                  <a:lnTo>
                    <a:pt x="6557" y="2259"/>
                  </a:lnTo>
                  <a:lnTo>
                    <a:pt x="6573" y="2245"/>
                  </a:lnTo>
                  <a:cubicBezTo>
                    <a:pt x="6580" y="2240"/>
                    <a:pt x="6590" y="2240"/>
                    <a:pt x="6596" y="2247"/>
                  </a:cubicBezTo>
                  <a:cubicBezTo>
                    <a:pt x="6602" y="2253"/>
                    <a:pt x="6601" y="2263"/>
                    <a:pt x="6594" y="2269"/>
                  </a:cubicBezTo>
                  <a:lnTo>
                    <a:pt x="6579" y="2283"/>
                  </a:lnTo>
                  <a:lnTo>
                    <a:pt x="6570" y="2291"/>
                  </a:lnTo>
                  <a:cubicBezTo>
                    <a:pt x="6564" y="2296"/>
                    <a:pt x="6554" y="2296"/>
                    <a:pt x="6548" y="2289"/>
                  </a:cubicBezTo>
                  <a:cubicBezTo>
                    <a:pt x="6542" y="2283"/>
                    <a:pt x="6543" y="2272"/>
                    <a:pt x="6549" y="2267"/>
                  </a:cubicBezTo>
                  <a:close/>
                  <a:moveTo>
                    <a:pt x="6621" y="2203"/>
                  </a:moveTo>
                  <a:lnTo>
                    <a:pt x="6645" y="2182"/>
                  </a:lnTo>
                  <a:cubicBezTo>
                    <a:pt x="6651" y="2176"/>
                    <a:pt x="6662" y="2176"/>
                    <a:pt x="6667" y="2183"/>
                  </a:cubicBezTo>
                  <a:cubicBezTo>
                    <a:pt x="6673" y="2189"/>
                    <a:pt x="6673" y="2200"/>
                    <a:pt x="6666" y="2205"/>
                  </a:cubicBezTo>
                  <a:lnTo>
                    <a:pt x="6642" y="2227"/>
                  </a:lnTo>
                  <a:cubicBezTo>
                    <a:pt x="6636" y="2233"/>
                    <a:pt x="6625" y="2232"/>
                    <a:pt x="6620" y="2225"/>
                  </a:cubicBezTo>
                  <a:cubicBezTo>
                    <a:pt x="6614" y="2219"/>
                    <a:pt x="6614" y="2209"/>
                    <a:pt x="6621" y="2203"/>
                  </a:cubicBezTo>
                  <a:close/>
                  <a:moveTo>
                    <a:pt x="6693" y="2139"/>
                  </a:moveTo>
                  <a:lnTo>
                    <a:pt x="6716" y="2118"/>
                  </a:lnTo>
                  <a:cubicBezTo>
                    <a:pt x="6723" y="2112"/>
                    <a:pt x="6733" y="2112"/>
                    <a:pt x="6739" y="2119"/>
                  </a:cubicBezTo>
                  <a:cubicBezTo>
                    <a:pt x="6745" y="2126"/>
                    <a:pt x="6744" y="2136"/>
                    <a:pt x="6738" y="2142"/>
                  </a:cubicBezTo>
                  <a:lnTo>
                    <a:pt x="6714" y="2163"/>
                  </a:lnTo>
                  <a:cubicBezTo>
                    <a:pt x="6707" y="2169"/>
                    <a:pt x="6697" y="2168"/>
                    <a:pt x="6691" y="2162"/>
                  </a:cubicBezTo>
                  <a:cubicBezTo>
                    <a:pt x="6685" y="2155"/>
                    <a:pt x="6686" y="2145"/>
                    <a:pt x="6693" y="2139"/>
                  </a:cubicBezTo>
                  <a:close/>
                  <a:moveTo>
                    <a:pt x="6764" y="2075"/>
                  </a:moveTo>
                  <a:lnTo>
                    <a:pt x="6782" y="2059"/>
                  </a:lnTo>
                  <a:lnTo>
                    <a:pt x="6788" y="2054"/>
                  </a:lnTo>
                  <a:cubicBezTo>
                    <a:pt x="6795" y="2048"/>
                    <a:pt x="6805" y="2048"/>
                    <a:pt x="6811" y="2055"/>
                  </a:cubicBezTo>
                  <a:cubicBezTo>
                    <a:pt x="6817" y="2062"/>
                    <a:pt x="6816" y="2072"/>
                    <a:pt x="6809" y="2078"/>
                  </a:cubicBezTo>
                  <a:lnTo>
                    <a:pt x="6804" y="2083"/>
                  </a:lnTo>
                  <a:lnTo>
                    <a:pt x="6786" y="2099"/>
                  </a:lnTo>
                  <a:cubicBezTo>
                    <a:pt x="6779" y="2105"/>
                    <a:pt x="6769" y="2104"/>
                    <a:pt x="6763" y="2098"/>
                  </a:cubicBezTo>
                  <a:cubicBezTo>
                    <a:pt x="6757" y="2091"/>
                    <a:pt x="6758" y="2081"/>
                    <a:pt x="6764" y="2075"/>
                  </a:cubicBezTo>
                  <a:close/>
                  <a:moveTo>
                    <a:pt x="6836" y="2011"/>
                  </a:moveTo>
                  <a:lnTo>
                    <a:pt x="6859" y="1990"/>
                  </a:lnTo>
                  <a:cubicBezTo>
                    <a:pt x="6866" y="1984"/>
                    <a:pt x="6876" y="1984"/>
                    <a:pt x="6882" y="1991"/>
                  </a:cubicBezTo>
                  <a:cubicBezTo>
                    <a:pt x="6888" y="1997"/>
                    <a:pt x="6887" y="2008"/>
                    <a:pt x="6881" y="2013"/>
                  </a:cubicBezTo>
                  <a:lnTo>
                    <a:pt x="6857" y="2035"/>
                  </a:lnTo>
                  <a:cubicBezTo>
                    <a:pt x="6850" y="2041"/>
                    <a:pt x="6840" y="2040"/>
                    <a:pt x="6834" y="2034"/>
                  </a:cubicBezTo>
                  <a:cubicBezTo>
                    <a:pt x="6829" y="2027"/>
                    <a:pt x="6829" y="2017"/>
                    <a:pt x="6836" y="2011"/>
                  </a:cubicBezTo>
                  <a:close/>
                  <a:moveTo>
                    <a:pt x="6907" y="1947"/>
                  </a:moveTo>
                  <a:lnTo>
                    <a:pt x="6931" y="1926"/>
                  </a:lnTo>
                  <a:cubicBezTo>
                    <a:pt x="6937" y="1920"/>
                    <a:pt x="6948" y="1920"/>
                    <a:pt x="6953" y="1927"/>
                  </a:cubicBezTo>
                  <a:cubicBezTo>
                    <a:pt x="6959" y="1933"/>
                    <a:pt x="6959" y="1943"/>
                    <a:pt x="6952" y="1949"/>
                  </a:cubicBezTo>
                  <a:lnTo>
                    <a:pt x="6928" y="1971"/>
                  </a:lnTo>
                  <a:cubicBezTo>
                    <a:pt x="6922" y="1977"/>
                    <a:pt x="6912" y="1976"/>
                    <a:pt x="6906" y="1970"/>
                  </a:cubicBezTo>
                  <a:cubicBezTo>
                    <a:pt x="6900" y="1963"/>
                    <a:pt x="6901" y="1953"/>
                    <a:pt x="6907" y="1947"/>
                  </a:cubicBezTo>
                  <a:close/>
                  <a:moveTo>
                    <a:pt x="6978" y="1883"/>
                  </a:moveTo>
                  <a:lnTo>
                    <a:pt x="7002" y="1861"/>
                  </a:lnTo>
                  <a:cubicBezTo>
                    <a:pt x="7009" y="1855"/>
                    <a:pt x="7019" y="1856"/>
                    <a:pt x="7025" y="1863"/>
                  </a:cubicBezTo>
                  <a:cubicBezTo>
                    <a:pt x="7031" y="1869"/>
                    <a:pt x="7030" y="1879"/>
                    <a:pt x="7024" y="1885"/>
                  </a:cubicBezTo>
                  <a:lnTo>
                    <a:pt x="7000" y="1907"/>
                  </a:lnTo>
                  <a:cubicBezTo>
                    <a:pt x="6993" y="1912"/>
                    <a:pt x="6983" y="1912"/>
                    <a:pt x="6977" y="1905"/>
                  </a:cubicBezTo>
                  <a:cubicBezTo>
                    <a:pt x="6971" y="1899"/>
                    <a:pt x="6972" y="1889"/>
                    <a:pt x="6978" y="1883"/>
                  </a:cubicBezTo>
                  <a:close/>
                  <a:moveTo>
                    <a:pt x="7049" y="1818"/>
                  </a:moveTo>
                  <a:lnTo>
                    <a:pt x="7073" y="1797"/>
                  </a:lnTo>
                  <a:cubicBezTo>
                    <a:pt x="7079" y="1791"/>
                    <a:pt x="7090" y="1791"/>
                    <a:pt x="7096" y="1798"/>
                  </a:cubicBezTo>
                  <a:cubicBezTo>
                    <a:pt x="7102" y="1804"/>
                    <a:pt x="7101" y="1814"/>
                    <a:pt x="7095" y="1820"/>
                  </a:cubicBezTo>
                  <a:lnTo>
                    <a:pt x="7071" y="1842"/>
                  </a:lnTo>
                  <a:cubicBezTo>
                    <a:pt x="7064" y="1848"/>
                    <a:pt x="7054" y="1847"/>
                    <a:pt x="7048" y="1841"/>
                  </a:cubicBezTo>
                  <a:cubicBezTo>
                    <a:pt x="7042" y="1834"/>
                    <a:pt x="7043" y="1824"/>
                    <a:pt x="7049" y="1818"/>
                  </a:cubicBezTo>
                  <a:close/>
                  <a:moveTo>
                    <a:pt x="7120" y="1753"/>
                  </a:moveTo>
                  <a:lnTo>
                    <a:pt x="7144" y="1732"/>
                  </a:lnTo>
                  <a:cubicBezTo>
                    <a:pt x="7150" y="1726"/>
                    <a:pt x="7160" y="1726"/>
                    <a:pt x="7166" y="1733"/>
                  </a:cubicBezTo>
                  <a:cubicBezTo>
                    <a:pt x="7172" y="1739"/>
                    <a:pt x="7172" y="1749"/>
                    <a:pt x="7165" y="1755"/>
                  </a:cubicBezTo>
                  <a:lnTo>
                    <a:pt x="7142" y="1777"/>
                  </a:lnTo>
                  <a:cubicBezTo>
                    <a:pt x="7135" y="1783"/>
                    <a:pt x="7125" y="1783"/>
                    <a:pt x="7119" y="1776"/>
                  </a:cubicBezTo>
                  <a:cubicBezTo>
                    <a:pt x="7113" y="1769"/>
                    <a:pt x="7114" y="1759"/>
                    <a:pt x="7120" y="1753"/>
                  </a:cubicBezTo>
                  <a:close/>
                  <a:moveTo>
                    <a:pt x="7191" y="1689"/>
                  </a:moveTo>
                  <a:lnTo>
                    <a:pt x="7215" y="1667"/>
                  </a:lnTo>
                  <a:cubicBezTo>
                    <a:pt x="7221" y="1661"/>
                    <a:pt x="7231" y="1661"/>
                    <a:pt x="7237" y="1668"/>
                  </a:cubicBezTo>
                  <a:cubicBezTo>
                    <a:pt x="7243" y="1674"/>
                    <a:pt x="7243" y="1685"/>
                    <a:pt x="7236" y="1691"/>
                  </a:cubicBezTo>
                  <a:lnTo>
                    <a:pt x="7213" y="1712"/>
                  </a:lnTo>
                  <a:cubicBezTo>
                    <a:pt x="7206" y="1718"/>
                    <a:pt x="7196" y="1718"/>
                    <a:pt x="7190" y="1711"/>
                  </a:cubicBezTo>
                  <a:cubicBezTo>
                    <a:pt x="7184" y="1705"/>
                    <a:pt x="7184" y="1695"/>
                    <a:pt x="7191" y="1689"/>
                  </a:cubicBezTo>
                  <a:close/>
                  <a:moveTo>
                    <a:pt x="7262" y="1624"/>
                  </a:moveTo>
                  <a:lnTo>
                    <a:pt x="7285" y="1602"/>
                  </a:lnTo>
                  <a:cubicBezTo>
                    <a:pt x="7292" y="1596"/>
                    <a:pt x="7302" y="1597"/>
                    <a:pt x="7308" y="1603"/>
                  </a:cubicBezTo>
                  <a:cubicBezTo>
                    <a:pt x="7314" y="1610"/>
                    <a:pt x="7313" y="1620"/>
                    <a:pt x="7307" y="1626"/>
                  </a:cubicBezTo>
                  <a:lnTo>
                    <a:pt x="7283" y="1647"/>
                  </a:lnTo>
                  <a:cubicBezTo>
                    <a:pt x="7277" y="1653"/>
                    <a:pt x="7267" y="1653"/>
                    <a:pt x="7261" y="1646"/>
                  </a:cubicBezTo>
                  <a:cubicBezTo>
                    <a:pt x="7255" y="1640"/>
                    <a:pt x="7255" y="1630"/>
                    <a:pt x="7262" y="1624"/>
                  </a:cubicBezTo>
                  <a:close/>
                  <a:moveTo>
                    <a:pt x="7332" y="1559"/>
                  </a:moveTo>
                  <a:lnTo>
                    <a:pt x="7356" y="1537"/>
                  </a:lnTo>
                  <a:cubicBezTo>
                    <a:pt x="7363" y="1531"/>
                    <a:pt x="7373" y="1532"/>
                    <a:pt x="7379" y="1538"/>
                  </a:cubicBezTo>
                  <a:cubicBezTo>
                    <a:pt x="7385" y="1545"/>
                    <a:pt x="7384" y="1555"/>
                    <a:pt x="7378" y="1561"/>
                  </a:cubicBezTo>
                  <a:lnTo>
                    <a:pt x="7354" y="1582"/>
                  </a:lnTo>
                  <a:cubicBezTo>
                    <a:pt x="7348" y="1588"/>
                    <a:pt x="7337" y="1588"/>
                    <a:pt x="7332" y="1581"/>
                  </a:cubicBezTo>
                  <a:cubicBezTo>
                    <a:pt x="7326" y="1575"/>
                    <a:pt x="7326" y="1565"/>
                    <a:pt x="7332" y="1559"/>
                  </a:cubicBezTo>
                  <a:close/>
                  <a:moveTo>
                    <a:pt x="7403" y="1494"/>
                  </a:moveTo>
                  <a:lnTo>
                    <a:pt x="7427" y="1472"/>
                  </a:lnTo>
                  <a:cubicBezTo>
                    <a:pt x="7433" y="1466"/>
                    <a:pt x="7443" y="1467"/>
                    <a:pt x="7449" y="1473"/>
                  </a:cubicBezTo>
                  <a:cubicBezTo>
                    <a:pt x="7455" y="1480"/>
                    <a:pt x="7455" y="1490"/>
                    <a:pt x="7448" y="1496"/>
                  </a:cubicBezTo>
                  <a:lnTo>
                    <a:pt x="7425" y="1518"/>
                  </a:lnTo>
                  <a:cubicBezTo>
                    <a:pt x="7418" y="1524"/>
                    <a:pt x="7408" y="1523"/>
                    <a:pt x="7402" y="1517"/>
                  </a:cubicBezTo>
                  <a:cubicBezTo>
                    <a:pt x="7396" y="1510"/>
                    <a:pt x="7397" y="1500"/>
                    <a:pt x="7403" y="1494"/>
                  </a:cubicBezTo>
                  <a:close/>
                  <a:moveTo>
                    <a:pt x="7474" y="1429"/>
                  </a:moveTo>
                  <a:lnTo>
                    <a:pt x="7497" y="1407"/>
                  </a:lnTo>
                  <a:cubicBezTo>
                    <a:pt x="7503" y="1401"/>
                    <a:pt x="7514" y="1401"/>
                    <a:pt x="7520" y="1408"/>
                  </a:cubicBezTo>
                  <a:cubicBezTo>
                    <a:pt x="7526" y="1414"/>
                    <a:pt x="7525" y="1424"/>
                    <a:pt x="7519" y="1430"/>
                  </a:cubicBezTo>
                  <a:lnTo>
                    <a:pt x="7495" y="1452"/>
                  </a:lnTo>
                  <a:cubicBezTo>
                    <a:pt x="7489" y="1458"/>
                    <a:pt x="7479" y="1458"/>
                    <a:pt x="7473" y="1451"/>
                  </a:cubicBezTo>
                  <a:cubicBezTo>
                    <a:pt x="7467" y="1445"/>
                    <a:pt x="7467" y="1435"/>
                    <a:pt x="7474" y="1429"/>
                  </a:cubicBezTo>
                  <a:close/>
                  <a:moveTo>
                    <a:pt x="7544" y="1363"/>
                  </a:moveTo>
                  <a:lnTo>
                    <a:pt x="7567" y="1341"/>
                  </a:lnTo>
                  <a:cubicBezTo>
                    <a:pt x="7574" y="1335"/>
                    <a:pt x="7584" y="1336"/>
                    <a:pt x="7590" y="1342"/>
                  </a:cubicBezTo>
                  <a:cubicBezTo>
                    <a:pt x="7596" y="1349"/>
                    <a:pt x="7595" y="1359"/>
                    <a:pt x="7589" y="1365"/>
                  </a:cubicBezTo>
                  <a:lnTo>
                    <a:pt x="7566" y="1387"/>
                  </a:lnTo>
                  <a:cubicBezTo>
                    <a:pt x="7559" y="1393"/>
                    <a:pt x="7549" y="1392"/>
                    <a:pt x="7543" y="1386"/>
                  </a:cubicBezTo>
                  <a:cubicBezTo>
                    <a:pt x="7537" y="1379"/>
                    <a:pt x="7537" y="1369"/>
                    <a:pt x="7544" y="1363"/>
                  </a:cubicBezTo>
                  <a:close/>
                  <a:moveTo>
                    <a:pt x="7614" y="1298"/>
                  </a:moveTo>
                  <a:lnTo>
                    <a:pt x="7637" y="1276"/>
                  </a:lnTo>
                  <a:cubicBezTo>
                    <a:pt x="7644" y="1270"/>
                    <a:pt x="7654" y="1270"/>
                    <a:pt x="7660" y="1277"/>
                  </a:cubicBezTo>
                  <a:cubicBezTo>
                    <a:pt x="7666" y="1283"/>
                    <a:pt x="7666" y="1293"/>
                    <a:pt x="7659" y="1299"/>
                  </a:cubicBezTo>
                  <a:lnTo>
                    <a:pt x="7636" y="1321"/>
                  </a:lnTo>
                  <a:cubicBezTo>
                    <a:pt x="7629" y="1327"/>
                    <a:pt x="7619" y="1327"/>
                    <a:pt x="7613" y="1320"/>
                  </a:cubicBezTo>
                  <a:cubicBezTo>
                    <a:pt x="7607" y="1314"/>
                    <a:pt x="7607" y="1304"/>
                    <a:pt x="7614" y="1298"/>
                  </a:cubicBezTo>
                  <a:close/>
                  <a:moveTo>
                    <a:pt x="7684" y="1232"/>
                  </a:moveTo>
                  <a:lnTo>
                    <a:pt x="7708" y="1210"/>
                  </a:lnTo>
                  <a:cubicBezTo>
                    <a:pt x="7714" y="1204"/>
                    <a:pt x="7724" y="1205"/>
                    <a:pt x="7730" y="1211"/>
                  </a:cubicBezTo>
                  <a:cubicBezTo>
                    <a:pt x="7736" y="1218"/>
                    <a:pt x="7736" y="1228"/>
                    <a:pt x="7729" y="1234"/>
                  </a:cubicBezTo>
                  <a:lnTo>
                    <a:pt x="7706" y="1256"/>
                  </a:lnTo>
                  <a:cubicBezTo>
                    <a:pt x="7699" y="1262"/>
                    <a:pt x="7689" y="1261"/>
                    <a:pt x="7683" y="1255"/>
                  </a:cubicBezTo>
                  <a:cubicBezTo>
                    <a:pt x="7677" y="1248"/>
                    <a:pt x="7678" y="1238"/>
                    <a:pt x="7684" y="1232"/>
                  </a:cubicBezTo>
                  <a:close/>
                  <a:moveTo>
                    <a:pt x="7755" y="1167"/>
                  </a:moveTo>
                  <a:lnTo>
                    <a:pt x="7778" y="1145"/>
                  </a:lnTo>
                  <a:cubicBezTo>
                    <a:pt x="7785" y="1139"/>
                    <a:pt x="7795" y="1140"/>
                    <a:pt x="7801" y="1146"/>
                  </a:cubicBezTo>
                  <a:cubicBezTo>
                    <a:pt x="7807" y="1153"/>
                    <a:pt x="7806" y="1163"/>
                    <a:pt x="7800" y="1169"/>
                  </a:cubicBezTo>
                  <a:lnTo>
                    <a:pt x="7776" y="1191"/>
                  </a:lnTo>
                  <a:cubicBezTo>
                    <a:pt x="7770" y="1197"/>
                    <a:pt x="7760" y="1196"/>
                    <a:pt x="7754" y="1190"/>
                  </a:cubicBezTo>
                  <a:cubicBezTo>
                    <a:pt x="7748" y="1183"/>
                    <a:pt x="7748" y="1173"/>
                    <a:pt x="7755" y="1167"/>
                  </a:cubicBezTo>
                  <a:close/>
                  <a:moveTo>
                    <a:pt x="7825" y="1102"/>
                  </a:moveTo>
                  <a:lnTo>
                    <a:pt x="7849" y="1080"/>
                  </a:lnTo>
                  <a:cubicBezTo>
                    <a:pt x="7855" y="1074"/>
                    <a:pt x="7865" y="1075"/>
                    <a:pt x="7871" y="1081"/>
                  </a:cubicBezTo>
                  <a:cubicBezTo>
                    <a:pt x="7877" y="1088"/>
                    <a:pt x="7877" y="1098"/>
                    <a:pt x="7870" y="1104"/>
                  </a:cubicBezTo>
                  <a:lnTo>
                    <a:pt x="7847" y="1125"/>
                  </a:lnTo>
                  <a:cubicBezTo>
                    <a:pt x="7840" y="1131"/>
                    <a:pt x="7830" y="1131"/>
                    <a:pt x="7824" y="1124"/>
                  </a:cubicBezTo>
                  <a:cubicBezTo>
                    <a:pt x="7818" y="1118"/>
                    <a:pt x="7819" y="1108"/>
                    <a:pt x="7825" y="1102"/>
                  </a:cubicBezTo>
                  <a:close/>
                  <a:moveTo>
                    <a:pt x="7896" y="1037"/>
                  </a:moveTo>
                  <a:lnTo>
                    <a:pt x="7902" y="1031"/>
                  </a:lnTo>
                  <a:lnTo>
                    <a:pt x="7920" y="1015"/>
                  </a:lnTo>
                  <a:cubicBezTo>
                    <a:pt x="7926" y="1009"/>
                    <a:pt x="7936" y="1010"/>
                    <a:pt x="7942" y="1016"/>
                  </a:cubicBezTo>
                  <a:cubicBezTo>
                    <a:pt x="7948" y="1023"/>
                    <a:pt x="7948" y="1033"/>
                    <a:pt x="7941" y="1039"/>
                  </a:cubicBezTo>
                  <a:lnTo>
                    <a:pt x="7924" y="1054"/>
                  </a:lnTo>
                  <a:lnTo>
                    <a:pt x="7917" y="1060"/>
                  </a:lnTo>
                  <a:cubicBezTo>
                    <a:pt x="7911" y="1066"/>
                    <a:pt x="7901" y="1066"/>
                    <a:pt x="7895" y="1059"/>
                  </a:cubicBezTo>
                  <a:cubicBezTo>
                    <a:pt x="7889" y="1053"/>
                    <a:pt x="7889" y="1043"/>
                    <a:pt x="7896" y="1037"/>
                  </a:cubicBezTo>
                  <a:close/>
                  <a:moveTo>
                    <a:pt x="7968" y="973"/>
                  </a:moveTo>
                  <a:lnTo>
                    <a:pt x="7992" y="951"/>
                  </a:lnTo>
                  <a:cubicBezTo>
                    <a:pt x="7998" y="946"/>
                    <a:pt x="8008" y="946"/>
                    <a:pt x="8014" y="953"/>
                  </a:cubicBezTo>
                  <a:cubicBezTo>
                    <a:pt x="8020" y="959"/>
                    <a:pt x="8019" y="970"/>
                    <a:pt x="8013" y="975"/>
                  </a:cubicBezTo>
                  <a:lnTo>
                    <a:pt x="7989" y="997"/>
                  </a:lnTo>
                  <a:cubicBezTo>
                    <a:pt x="7982" y="1003"/>
                    <a:pt x="7972" y="1002"/>
                    <a:pt x="7966" y="995"/>
                  </a:cubicBezTo>
                  <a:cubicBezTo>
                    <a:pt x="7960" y="989"/>
                    <a:pt x="7961" y="979"/>
                    <a:pt x="7968" y="973"/>
                  </a:cubicBezTo>
                  <a:close/>
                  <a:moveTo>
                    <a:pt x="8039" y="909"/>
                  </a:moveTo>
                  <a:lnTo>
                    <a:pt x="8063" y="888"/>
                  </a:lnTo>
                  <a:cubicBezTo>
                    <a:pt x="8070" y="882"/>
                    <a:pt x="8080" y="883"/>
                    <a:pt x="8086" y="889"/>
                  </a:cubicBezTo>
                  <a:cubicBezTo>
                    <a:pt x="8092" y="896"/>
                    <a:pt x="8091" y="906"/>
                    <a:pt x="8085" y="912"/>
                  </a:cubicBezTo>
                  <a:lnTo>
                    <a:pt x="8061" y="933"/>
                  </a:lnTo>
                  <a:cubicBezTo>
                    <a:pt x="8054" y="939"/>
                    <a:pt x="8044" y="938"/>
                    <a:pt x="8038" y="932"/>
                  </a:cubicBezTo>
                  <a:cubicBezTo>
                    <a:pt x="8032" y="925"/>
                    <a:pt x="8033" y="915"/>
                    <a:pt x="8039" y="909"/>
                  </a:cubicBezTo>
                  <a:close/>
                  <a:moveTo>
                    <a:pt x="8111" y="845"/>
                  </a:moveTo>
                  <a:lnTo>
                    <a:pt x="8135" y="824"/>
                  </a:lnTo>
                  <a:cubicBezTo>
                    <a:pt x="8142" y="818"/>
                    <a:pt x="8152" y="819"/>
                    <a:pt x="8158" y="826"/>
                  </a:cubicBezTo>
                  <a:cubicBezTo>
                    <a:pt x="8164" y="832"/>
                    <a:pt x="8163" y="842"/>
                    <a:pt x="8156" y="848"/>
                  </a:cubicBezTo>
                  <a:lnTo>
                    <a:pt x="8133" y="869"/>
                  </a:lnTo>
                  <a:cubicBezTo>
                    <a:pt x="8126" y="875"/>
                    <a:pt x="8116" y="875"/>
                    <a:pt x="8110" y="868"/>
                  </a:cubicBezTo>
                  <a:cubicBezTo>
                    <a:pt x="8104" y="861"/>
                    <a:pt x="8105" y="851"/>
                    <a:pt x="8111" y="845"/>
                  </a:cubicBezTo>
                  <a:close/>
                  <a:moveTo>
                    <a:pt x="8184" y="783"/>
                  </a:moveTo>
                  <a:lnTo>
                    <a:pt x="8209" y="762"/>
                  </a:lnTo>
                  <a:cubicBezTo>
                    <a:pt x="8216" y="756"/>
                    <a:pt x="8226" y="757"/>
                    <a:pt x="8231" y="764"/>
                  </a:cubicBezTo>
                  <a:cubicBezTo>
                    <a:pt x="8237" y="771"/>
                    <a:pt x="8236" y="781"/>
                    <a:pt x="8230" y="786"/>
                  </a:cubicBezTo>
                  <a:lnTo>
                    <a:pt x="8205" y="807"/>
                  </a:lnTo>
                  <a:cubicBezTo>
                    <a:pt x="8198" y="813"/>
                    <a:pt x="8188" y="812"/>
                    <a:pt x="8183" y="805"/>
                  </a:cubicBezTo>
                  <a:cubicBezTo>
                    <a:pt x="8177" y="798"/>
                    <a:pt x="8178" y="788"/>
                    <a:pt x="8184" y="783"/>
                  </a:cubicBezTo>
                  <a:close/>
                  <a:moveTo>
                    <a:pt x="8258" y="721"/>
                  </a:moveTo>
                  <a:lnTo>
                    <a:pt x="8260" y="719"/>
                  </a:lnTo>
                  <a:lnTo>
                    <a:pt x="8283" y="700"/>
                  </a:lnTo>
                  <a:cubicBezTo>
                    <a:pt x="8290" y="695"/>
                    <a:pt x="8300" y="696"/>
                    <a:pt x="8305" y="703"/>
                  </a:cubicBezTo>
                  <a:cubicBezTo>
                    <a:pt x="8311" y="710"/>
                    <a:pt x="8310" y="720"/>
                    <a:pt x="8303" y="725"/>
                  </a:cubicBezTo>
                  <a:lnTo>
                    <a:pt x="8281" y="743"/>
                  </a:lnTo>
                  <a:lnTo>
                    <a:pt x="8278" y="745"/>
                  </a:lnTo>
                  <a:cubicBezTo>
                    <a:pt x="8272" y="751"/>
                    <a:pt x="8262" y="750"/>
                    <a:pt x="8256" y="743"/>
                  </a:cubicBezTo>
                  <a:cubicBezTo>
                    <a:pt x="8250" y="736"/>
                    <a:pt x="8251" y="726"/>
                    <a:pt x="8258" y="721"/>
                  </a:cubicBezTo>
                  <a:close/>
                  <a:moveTo>
                    <a:pt x="8333" y="660"/>
                  </a:moveTo>
                  <a:lnTo>
                    <a:pt x="8358" y="640"/>
                  </a:lnTo>
                  <a:cubicBezTo>
                    <a:pt x="8364" y="634"/>
                    <a:pt x="8374" y="635"/>
                    <a:pt x="8380" y="642"/>
                  </a:cubicBezTo>
                  <a:cubicBezTo>
                    <a:pt x="8386" y="649"/>
                    <a:pt x="8385" y="659"/>
                    <a:pt x="8378" y="665"/>
                  </a:cubicBezTo>
                  <a:lnTo>
                    <a:pt x="8353" y="685"/>
                  </a:lnTo>
                  <a:cubicBezTo>
                    <a:pt x="8346" y="690"/>
                    <a:pt x="8336" y="689"/>
                    <a:pt x="8330" y="683"/>
                  </a:cubicBezTo>
                  <a:cubicBezTo>
                    <a:pt x="8325" y="676"/>
                    <a:pt x="8326" y="666"/>
                    <a:pt x="8333" y="660"/>
                  </a:cubicBezTo>
                  <a:close/>
                  <a:moveTo>
                    <a:pt x="8408" y="600"/>
                  </a:moveTo>
                  <a:lnTo>
                    <a:pt x="8433" y="580"/>
                  </a:lnTo>
                  <a:cubicBezTo>
                    <a:pt x="8440" y="575"/>
                    <a:pt x="8450" y="576"/>
                    <a:pt x="8456" y="583"/>
                  </a:cubicBezTo>
                  <a:cubicBezTo>
                    <a:pt x="8461" y="590"/>
                    <a:pt x="8460" y="600"/>
                    <a:pt x="8453" y="606"/>
                  </a:cubicBezTo>
                  <a:lnTo>
                    <a:pt x="8428" y="625"/>
                  </a:lnTo>
                  <a:cubicBezTo>
                    <a:pt x="8421" y="631"/>
                    <a:pt x="8410" y="629"/>
                    <a:pt x="8405" y="622"/>
                  </a:cubicBezTo>
                  <a:cubicBezTo>
                    <a:pt x="8400" y="615"/>
                    <a:pt x="8401" y="605"/>
                    <a:pt x="8408" y="600"/>
                  </a:cubicBezTo>
                  <a:close/>
                  <a:moveTo>
                    <a:pt x="8484" y="541"/>
                  </a:moveTo>
                  <a:lnTo>
                    <a:pt x="8499" y="530"/>
                  </a:lnTo>
                  <a:lnTo>
                    <a:pt x="8510" y="522"/>
                  </a:lnTo>
                  <a:cubicBezTo>
                    <a:pt x="8517" y="517"/>
                    <a:pt x="8527" y="518"/>
                    <a:pt x="8532" y="525"/>
                  </a:cubicBezTo>
                  <a:cubicBezTo>
                    <a:pt x="8538" y="533"/>
                    <a:pt x="8536" y="543"/>
                    <a:pt x="8529" y="548"/>
                  </a:cubicBezTo>
                  <a:lnTo>
                    <a:pt x="8519" y="555"/>
                  </a:lnTo>
                  <a:lnTo>
                    <a:pt x="8504" y="567"/>
                  </a:lnTo>
                  <a:cubicBezTo>
                    <a:pt x="8497" y="572"/>
                    <a:pt x="8487" y="571"/>
                    <a:pt x="8481" y="564"/>
                  </a:cubicBezTo>
                  <a:cubicBezTo>
                    <a:pt x="8476" y="557"/>
                    <a:pt x="8477" y="547"/>
                    <a:pt x="8484" y="541"/>
                  </a:cubicBezTo>
                  <a:close/>
                  <a:moveTo>
                    <a:pt x="8562" y="484"/>
                  </a:moveTo>
                  <a:lnTo>
                    <a:pt x="8588" y="466"/>
                  </a:lnTo>
                  <a:cubicBezTo>
                    <a:pt x="8595" y="460"/>
                    <a:pt x="8605" y="462"/>
                    <a:pt x="8610" y="469"/>
                  </a:cubicBezTo>
                  <a:cubicBezTo>
                    <a:pt x="8615" y="476"/>
                    <a:pt x="8614" y="486"/>
                    <a:pt x="8607" y="492"/>
                  </a:cubicBezTo>
                  <a:lnTo>
                    <a:pt x="8581" y="510"/>
                  </a:lnTo>
                  <a:cubicBezTo>
                    <a:pt x="8574" y="515"/>
                    <a:pt x="8563" y="514"/>
                    <a:pt x="8558" y="507"/>
                  </a:cubicBezTo>
                  <a:cubicBezTo>
                    <a:pt x="8553" y="500"/>
                    <a:pt x="8555" y="490"/>
                    <a:pt x="8562" y="484"/>
                  </a:cubicBezTo>
                  <a:close/>
                  <a:moveTo>
                    <a:pt x="8641" y="429"/>
                  </a:moveTo>
                  <a:lnTo>
                    <a:pt x="8667" y="411"/>
                  </a:lnTo>
                  <a:cubicBezTo>
                    <a:pt x="8675" y="406"/>
                    <a:pt x="8685" y="408"/>
                    <a:pt x="8690" y="415"/>
                  </a:cubicBezTo>
                  <a:cubicBezTo>
                    <a:pt x="8695" y="423"/>
                    <a:pt x="8693" y="433"/>
                    <a:pt x="8685" y="438"/>
                  </a:cubicBezTo>
                  <a:lnTo>
                    <a:pt x="8658" y="455"/>
                  </a:lnTo>
                  <a:cubicBezTo>
                    <a:pt x="8651" y="460"/>
                    <a:pt x="8641" y="458"/>
                    <a:pt x="8636" y="451"/>
                  </a:cubicBezTo>
                  <a:cubicBezTo>
                    <a:pt x="8631" y="443"/>
                    <a:pt x="8633" y="433"/>
                    <a:pt x="8641" y="429"/>
                  </a:cubicBezTo>
                  <a:close/>
                  <a:moveTo>
                    <a:pt x="8721" y="375"/>
                  </a:moveTo>
                  <a:lnTo>
                    <a:pt x="8740" y="363"/>
                  </a:lnTo>
                  <a:lnTo>
                    <a:pt x="8748" y="358"/>
                  </a:lnTo>
                  <a:cubicBezTo>
                    <a:pt x="8756" y="353"/>
                    <a:pt x="8766" y="356"/>
                    <a:pt x="8770" y="363"/>
                  </a:cubicBezTo>
                  <a:cubicBezTo>
                    <a:pt x="8775" y="371"/>
                    <a:pt x="8772" y="381"/>
                    <a:pt x="8765" y="385"/>
                  </a:cubicBezTo>
                  <a:lnTo>
                    <a:pt x="8758" y="389"/>
                  </a:lnTo>
                  <a:lnTo>
                    <a:pt x="8738" y="402"/>
                  </a:lnTo>
                  <a:cubicBezTo>
                    <a:pt x="8731" y="407"/>
                    <a:pt x="8721" y="405"/>
                    <a:pt x="8716" y="398"/>
                  </a:cubicBezTo>
                  <a:cubicBezTo>
                    <a:pt x="8711" y="390"/>
                    <a:pt x="8713" y="380"/>
                    <a:pt x="8721" y="375"/>
                  </a:cubicBezTo>
                  <a:close/>
                  <a:moveTo>
                    <a:pt x="8803" y="325"/>
                  </a:moveTo>
                  <a:lnTo>
                    <a:pt x="8831" y="308"/>
                  </a:lnTo>
                  <a:cubicBezTo>
                    <a:pt x="8838" y="304"/>
                    <a:pt x="8848" y="306"/>
                    <a:pt x="8853" y="314"/>
                  </a:cubicBezTo>
                  <a:cubicBezTo>
                    <a:pt x="8857" y="322"/>
                    <a:pt x="8855" y="331"/>
                    <a:pt x="8847" y="336"/>
                  </a:cubicBezTo>
                  <a:lnTo>
                    <a:pt x="8820" y="352"/>
                  </a:lnTo>
                  <a:cubicBezTo>
                    <a:pt x="8812" y="357"/>
                    <a:pt x="8802" y="354"/>
                    <a:pt x="8798" y="347"/>
                  </a:cubicBezTo>
                  <a:cubicBezTo>
                    <a:pt x="8793" y="339"/>
                    <a:pt x="8796" y="329"/>
                    <a:pt x="8803" y="325"/>
                  </a:cubicBezTo>
                  <a:close/>
                  <a:moveTo>
                    <a:pt x="8887" y="276"/>
                  </a:moveTo>
                  <a:lnTo>
                    <a:pt x="8915" y="261"/>
                  </a:lnTo>
                  <a:cubicBezTo>
                    <a:pt x="8923" y="257"/>
                    <a:pt x="8933" y="260"/>
                    <a:pt x="8937" y="268"/>
                  </a:cubicBezTo>
                  <a:cubicBezTo>
                    <a:pt x="8941" y="276"/>
                    <a:pt x="8938" y="286"/>
                    <a:pt x="8930" y="290"/>
                  </a:cubicBezTo>
                  <a:lnTo>
                    <a:pt x="8902" y="304"/>
                  </a:lnTo>
                  <a:cubicBezTo>
                    <a:pt x="8894" y="309"/>
                    <a:pt x="8884" y="306"/>
                    <a:pt x="8880" y="298"/>
                  </a:cubicBezTo>
                  <a:cubicBezTo>
                    <a:pt x="8876" y="290"/>
                    <a:pt x="8879" y="280"/>
                    <a:pt x="8887" y="276"/>
                  </a:cubicBezTo>
                  <a:close/>
                  <a:moveTo>
                    <a:pt x="8972" y="232"/>
                  </a:moveTo>
                  <a:lnTo>
                    <a:pt x="9000" y="217"/>
                  </a:lnTo>
                  <a:lnTo>
                    <a:pt x="9001" y="216"/>
                  </a:lnTo>
                  <a:cubicBezTo>
                    <a:pt x="9009" y="213"/>
                    <a:pt x="9019" y="216"/>
                    <a:pt x="9022" y="224"/>
                  </a:cubicBezTo>
                  <a:cubicBezTo>
                    <a:pt x="9026" y="232"/>
                    <a:pt x="9022" y="242"/>
                    <a:pt x="9014" y="245"/>
                  </a:cubicBezTo>
                  <a:lnTo>
                    <a:pt x="9015" y="245"/>
                  </a:lnTo>
                  <a:lnTo>
                    <a:pt x="9015" y="245"/>
                  </a:lnTo>
                  <a:lnTo>
                    <a:pt x="8987" y="260"/>
                  </a:lnTo>
                  <a:cubicBezTo>
                    <a:pt x="8979" y="264"/>
                    <a:pt x="8969" y="261"/>
                    <a:pt x="8965" y="253"/>
                  </a:cubicBezTo>
                  <a:cubicBezTo>
                    <a:pt x="8961" y="245"/>
                    <a:pt x="8964" y="236"/>
                    <a:pt x="8972" y="232"/>
                  </a:cubicBezTo>
                  <a:close/>
                  <a:moveTo>
                    <a:pt x="9060" y="190"/>
                  </a:moveTo>
                  <a:lnTo>
                    <a:pt x="9089" y="177"/>
                  </a:lnTo>
                  <a:cubicBezTo>
                    <a:pt x="9097" y="174"/>
                    <a:pt x="9107" y="177"/>
                    <a:pt x="9110" y="186"/>
                  </a:cubicBezTo>
                  <a:cubicBezTo>
                    <a:pt x="9114" y="194"/>
                    <a:pt x="9110" y="203"/>
                    <a:pt x="9102" y="207"/>
                  </a:cubicBezTo>
                  <a:lnTo>
                    <a:pt x="9073" y="220"/>
                  </a:lnTo>
                  <a:cubicBezTo>
                    <a:pt x="9065" y="223"/>
                    <a:pt x="9055" y="220"/>
                    <a:pt x="9052" y="211"/>
                  </a:cubicBezTo>
                  <a:cubicBezTo>
                    <a:pt x="9048" y="203"/>
                    <a:pt x="9052" y="194"/>
                    <a:pt x="9060" y="190"/>
                  </a:cubicBezTo>
                  <a:close/>
                  <a:moveTo>
                    <a:pt x="9149" y="152"/>
                  </a:moveTo>
                  <a:lnTo>
                    <a:pt x="9179" y="141"/>
                  </a:lnTo>
                  <a:cubicBezTo>
                    <a:pt x="9187" y="138"/>
                    <a:pt x="9196" y="142"/>
                    <a:pt x="9199" y="150"/>
                  </a:cubicBezTo>
                  <a:cubicBezTo>
                    <a:pt x="9202" y="159"/>
                    <a:pt x="9198" y="168"/>
                    <a:pt x="9190" y="171"/>
                  </a:cubicBezTo>
                  <a:lnTo>
                    <a:pt x="9160" y="182"/>
                  </a:lnTo>
                  <a:cubicBezTo>
                    <a:pt x="9151" y="185"/>
                    <a:pt x="9142" y="181"/>
                    <a:pt x="9139" y="172"/>
                  </a:cubicBezTo>
                  <a:cubicBezTo>
                    <a:pt x="9136" y="164"/>
                    <a:pt x="9141" y="155"/>
                    <a:pt x="9149" y="152"/>
                  </a:cubicBezTo>
                  <a:close/>
                  <a:moveTo>
                    <a:pt x="9239" y="119"/>
                  </a:moveTo>
                  <a:lnTo>
                    <a:pt x="9269" y="108"/>
                  </a:lnTo>
                  <a:cubicBezTo>
                    <a:pt x="9277" y="105"/>
                    <a:pt x="9287" y="109"/>
                    <a:pt x="9290" y="118"/>
                  </a:cubicBezTo>
                  <a:cubicBezTo>
                    <a:pt x="9293" y="126"/>
                    <a:pt x="9288" y="135"/>
                    <a:pt x="9280" y="138"/>
                  </a:cubicBezTo>
                  <a:lnTo>
                    <a:pt x="9250" y="149"/>
                  </a:lnTo>
                  <a:cubicBezTo>
                    <a:pt x="9242" y="152"/>
                    <a:pt x="9233" y="148"/>
                    <a:pt x="9229" y="139"/>
                  </a:cubicBezTo>
                  <a:cubicBezTo>
                    <a:pt x="9226" y="131"/>
                    <a:pt x="9231" y="122"/>
                    <a:pt x="9239" y="119"/>
                  </a:cubicBezTo>
                  <a:close/>
                  <a:moveTo>
                    <a:pt x="9332" y="89"/>
                  </a:moveTo>
                  <a:lnTo>
                    <a:pt x="9362" y="81"/>
                  </a:lnTo>
                  <a:cubicBezTo>
                    <a:pt x="9371" y="78"/>
                    <a:pt x="9380" y="83"/>
                    <a:pt x="9382" y="92"/>
                  </a:cubicBezTo>
                  <a:cubicBezTo>
                    <a:pt x="9385" y="101"/>
                    <a:pt x="9380" y="109"/>
                    <a:pt x="9371" y="112"/>
                  </a:cubicBezTo>
                  <a:lnTo>
                    <a:pt x="9340" y="120"/>
                  </a:lnTo>
                  <a:cubicBezTo>
                    <a:pt x="9332" y="123"/>
                    <a:pt x="9323" y="118"/>
                    <a:pt x="9320" y="109"/>
                  </a:cubicBezTo>
                  <a:cubicBezTo>
                    <a:pt x="9318" y="101"/>
                    <a:pt x="9323" y="92"/>
                    <a:pt x="9332" y="89"/>
                  </a:cubicBezTo>
                  <a:close/>
                  <a:moveTo>
                    <a:pt x="9424" y="64"/>
                  </a:moveTo>
                  <a:lnTo>
                    <a:pt x="9438" y="60"/>
                  </a:lnTo>
                  <a:lnTo>
                    <a:pt x="9457" y="56"/>
                  </a:lnTo>
                  <a:cubicBezTo>
                    <a:pt x="9465" y="55"/>
                    <a:pt x="9474" y="60"/>
                    <a:pt x="9475" y="69"/>
                  </a:cubicBezTo>
                  <a:cubicBezTo>
                    <a:pt x="9477" y="78"/>
                    <a:pt x="9471" y="86"/>
                    <a:pt x="9463" y="88"/>
                  </a:cubicBezTo>
                  <a:lnTo>
                    <a:pt x="9446" y="91"/>
                  </a:lnTo>
                  <a:lnTo>
                    <a:pt x="9433" y="95"/>
                  </a:lnTo>
                  <a:cubicBezTo>
                    <a:pt x="9424" y="97"/>
                    <a:pt x="9415" y="92"/>
                    <a:pt x="9413" y="83"/>
                  </a:cubicBezTo>
                  <a:cubicBezTo>
                    <a:pt x="9411" y="75"/>
                    <a:pt x="9416" y="66"/>
                    <a:pt x="9424" y="64"/>
                  </a:cubicBezTo>
                  <a:close/>
                  <a:moveTo>
                    <a:pt x="9519" y="44"/>
                  </a:moveTo>
                  <a:lnTo>
                    <a:pt x="9551" y="38"/>
                  </a:lnTo>
                  <a:cubicBezTo>
                    <a:pt x="9559" y="36"/>
                    <a:pt x="9568" y="42"/>
                    <a:pt x="9570" y="51"/>
                  </a:cubicBezTo>
                  <a:cubicBezTo>
                    <a:pt x="9571" y="59"/>
                    <a:pt x="9566" y="68"/>
                    <a:pt x="9557" y="69"/>
                  </a:cubicBezTo>
                  <a:lnTo>
                    <a:pt x="9525" y="76"/>
                  </a:lnTo>
                  <a:cubicBezTo>
                    <a:pt x="9517" y="77"/>
                    <a:pt x="9508" y="72"/>
                    <a:pt x="9507" y="63"/>
                  </a:cubicBezTo>
                  <a:cubicBezTo>
                    <a:pt x="9505" y="54"/>
                    <a:pt x="9511" y="46"/>
                    <a:pt x="9519" y="44"/>
                  </a:cubicBezTo>
                  <a:close/>
                  <a:moveTo>
                    <a:pt x="9615" y="27"/>
                  </a:moveTo>
                  <a:lnTo>
                    <a:pt x="9647" y="23"/>
                  </a:lnTo>
                  <a:cubicBezTo>
                    <a:pt x="9656" y="22"/>
                    <a:pt x="9663" y="28"/>
                    <a:pt x="9664" y="37"/>
                  </a:cubicBezTo>
                  <a:cubicBezTo>
                    <a:pt x="9666" y="46"/>
                    <a:pt x="9659" y="54"/>
                    <a:pt x="9650" y="55"/>
                  </a:cubicBezTo>
                  <a:lnTo>
                    <a:pt x="9619" y="58"/>
                  </a:lnTo>
                  <a:cubicBezTo>
                    <a:pt x="9610" y="59"/>
                    <a:pt x="9602" y="53"/>
                    <a:pt x="9601" y="44"/>
                  </a:cubicBezTo>
                  <a:cubicBezTo>
                    <a:pt x="9600" y="36"/>
                    <a:pt x="9606" y="28"/>
                    <a:pt x="9615" y="27"/>
                  </a:cubicBezTo>
                  <a:close/>
                  <a:moveTo>
                    <a:pt x="9710" y="16"/>
                  </a:moveTo>
                  <a:lnTo>
                    <a:pt x="9742" y="12"/>
                  </a:lnTo>
                  <a:cubicBezTo>
                    <a:pt x="9751" y="11"/>
                    <a:pt x="9759" y="17"/>
                    <a:pt x="9760" y="26"/>
                  </a:cubicBezTo>
                  <a:cubicBezTo>
                    <a:pt x="9761" y="35"/>
                    <a:pt x="9755" y="43"/>
                    <a:pt x="9746" y="44"/>
                  </a:cubicBezTo>
                  <a:lnTo>
                    <a:pt x="9714" y="47"/>
                  </a:lnTo>
                  <a:cubicBezTo>
                    <a:pt x="9705" y="48"/>
                    <a:pt x="9697" y="42"/>
                    <a:pt x="9696" y="33"/>
                  </a:cubicBezTo>
                  <a:cubicBezTo>
                    <a:pt x="9695" y="25"/>
                    <a:pt x="9702" y="17"/>
                    <a:pt x="9710" y="16"/>
                  </a:cubicBezTo>
                  <a:close/>
                  <a:moveTo>
                    <a:pt x="9807" y="7"/>
                  </a:moveTo>
                  <a:lnTo>
                    <a:pt x="9839" y="5"/>
                  </a:lnTo>
                  <a:cubicBezTo>
                    <a:pt x="9848" y="5"/>
                    <a:pt x="9855" y="12"/>
                    <a:pt x="9856" y="21"/>
                  </a:cubicBezTo>
                  <a:cubicBezTo>
                    <a:pt x="9856" y="29"/>
                    <a:pt x="9849" y="37"/>
                    <a:pt x="9840" y="37"/>
                  </a:cubicBezTo>
                  <a:lnTo>
                    <a:pt x="9808" y="39"/>
                  </a:lnTo>
                  <a:cubicBezTo>
                    <a:pt x="9800" y="39"/>
                    <a:pt x="9792" y="32"/>
                    <a:pt x="9792" y="24"/>
                  </a:cubicBezTo>
                  <a:cubicBezTo>
                    <a:pt x="9791" y="15"/>
                    <a:pt x="9798" y="7"/>
                    <a:pt x="9807" y="7"/>
                  </a:cubicBezTo>
                  <a:close/>
                  <a:moveTo>
                    <a:pt x="9903" y="2"/>
                  </a:moveTo>
                  <a:lnTo>
                    <a:pt x="9935" y="1"/>
                  </a:lnTo>
                  <a:cubicBezTo>
                    <a:pt x="9944" y="0"/>
                    <a:pt x="9951" y="7"/>
                    <a:pt x="9952" y="16"/>
                  </a:cubicBezTo>
                  <a:cubicBezTo>
                    <a:pt x="9952" y="25"/>
                    <a:pt x="9945" y="32"/>
                    <a:pt x="9936" y="33"/>
                  </a:cubicBezTo>
                  <a:lnTo>
                    <a:pt x="9904" y="34"/>
                  </a:lnTo>
                  <a:cubicBezTo>
                    <a:pt x="9896" y="35"/>
                    <a:pt x="9888" y="28"/>
                    <a:pt x="9888" y="19"/>
                  </a:cubicBezTo>
                  <a:cubicBezTo>
                    <a:pt x="9887" y="10"/>
                    <a:pt x="9894" y="3"/>
                    <a:pt x="9903" y="2"/>
                  </a:cubicBezTo>
                  <a:close/>
                  <a:moveTo>
                    <a:pt x="10000" y="1"/>
                  </a:moveTo>
                  <a:lnTo>
                    <a:pt x="10027" y="1"/>
                  </a:lnTo>
                  <a:lnTo>
                    <a:pt x="10032" y="1"/>
                  </a:lnTo>
                  <a:cubicBezTo>
                    <a:pt x="10041" y="2"/>
                    <a:pt x="10048" y="9"/>
                    <a:pt x="10048" y="18"/>
                  </a:cubicBezTo>
                  <a:cubicBezTo>
                    <a:pt x="10047" y="27"/>
                    <a:pt x="10040" y="34"/>
                    <a:pt x="10031" y="33"/>
                  </a:cubicBezTo>
                  <a:lnTo>
                    <a:pt x="10027" y="33"/>
                  </a:lnTo>
                  <a:lnTo>
                    <a:pt x="9999" y="33"/>
                  </a:lnTo>
                  <a:cubicBezTo>
                    <a:pt x="9991" y="33"/>
                    <a:pt x="9984" y="26"/>
                    <a:pt x="9984" y="17"/>
                  </a:cubicBezTo>
                  <a:cubicBezTo>
                    <a:pt x="9984" y="8"/>
                    <a:pt x="9991" y="1"/>
                    <a:pt x="10000" y="1"/>
                  </a:cubicBezTo>
                  <a:close/>
                  <a:moveTo>
                    <a:pt x="10096" y="4"/>
                  </a:moveTo>
                  <a:lnTo>
                    <a:pt x="10112" y="5"/>
                  </a:lnTo>
                  <a:lnTo>
                    <a:pt x="10129" y="6"/>
                  </a:lnTo>
                  <a:cubicBezTo>
                    <a:pt x="10137" y="7"/>
                    <a:pt x="10144" y="15"/>
                    <a:pt x="10143" y="23"/>
                  </a:cubicBezTo>
                  <a:cubicBezTo>
                    <a:pt x="10143" y="32"/>
                    <a:pt x="10135" y="39"/>
                    <a:pt x="10126" y="38"/>
                  </a:cubicBezTo>
                  <a:lnTo>
                    <a:pt x="10111" y="37"/>
                  </a:lnTo>
                  <a:lnTo>
                    <a:pt x="10095" y="36"/>
                  </a:lnTo>
                  <a:cubicBezTo>
                    <a:pt x="10086" y="36"/>
                    <a:pt x="10079" y="28"/>
                    <a:pt x="10080" y="19"/>
                  </a:cubicBezTo>
                  <a:cubicBezTo>
                    <a:pt x="10080" y="11"/>
                    <a:pt x="10087" y="4"/>
                    <a:pt x="10096" y="4"/>
                  </a:cubicBezTo>
                  <a:close/>
                  <a:moveTo>
                    <a:pt x="10192" y="11"/>
                  </a:moveTo>
                  <a:lnTo>
                    <a:pt x="10195" y="12"/>
                  </a:lnTo>
                  <a:lnTo>
                    <a:pt x="10225" y="15"/>
                  </a:lnTo>
                  <a:cubicBezTo>
                    <a:pt x="10234" y="16"/>
                    <a:pt x="10240" y="24"/>
                    <a:pt x="10239" y="33"/>
                  </a:cubicBezTo>
                  <a:cubicBezTo>
                    <a:pt x="10238" y="41"/>
                    <a:pt x="10230" y="48"/>
                    <a:pt x="10221" y="47"/>
                  </a:cubicBezTo>
                  <a:lnTo>
                    <a:pt x="10193" y="43"/>
                  </a:lnTo>
                  <a:lnTo>
                    <a:pt x="10190" y="43"/>
                  </a:lnTo>
                  <a:cubicBezTo>
                    <a:pt x="10181" y="43"/>
                    <a:pt x="10175" y="35"/>
                    <a:pt x="10175" y="26"/>
                  </a:cubicBezTo>
                  <a:cubicBezTo>
                    <a:pt x="10176" y="17"/>
                    <a:pt x="10184" y="11"/>
                    <a:pt x="10192" y="11"/>
                  </a:cubicBezTo>
                  <a:close/>
                  <a:moveTo>
                    <a:pt x="10289" y="23"/>
                  </a:moveTo>
                  <a:lnTo>
                    <a:pt x="10321" y="28"/>
                  </a:lnTo>
                  <a:cubicBezTo>
                    <a:pt x="10329" y="29"/>
                    <a:pt x="10335" y="37"/>
                    <a:pt x="10334" y="46"/>
                  </a:cubicBezTo>
                  <a:cubicBezTo>
                    <a:pt x="10333" y="55"/>
                    <a:pt x="10324" y="61"/>
                    <a:pt x="10316" y="59"/>
                  </a:cubicBezTo>
                  <a:lnTo>
                    <a:pt x="10284" y="55"/>
                  </a:lnTo>
                  <a:cubicBezTo>
                    <a:pt x="10275" y="53"/>
                    <a:pt x="10269" y="45"/>
                    <a:pt x="10271" y="36"/>
                  </a:cubicBezTo>
                  <a:cubicBezTo>
                    <a:pt x="10272" y="27"/>
                    <a:pt x="10280" y="22"/>
                    <a:pt x="10289" y="23"/>
                  </a:cubicBezTo>
                  <a:close/>
                  <a:moveTo>
                    <a:pt x="10384" y="39"/>
                  </a:moveTo>
                  <a:lnTo>
                    <a:pt x="10416" y="46"/>
                  </a:lnTo>
                  <a:cubicBezTo>
                    <a:pt x="10424" y="47"/>
                    <a:pt x="10430" y="56"/>
                    <a:pt x="10428" y="65"/>
                  </a:cubicBezTo>
                  <a:cubicBezTo>
                    <a:pt x="10426" y="73"/>
                    <a:pt x="10418" y="79"/>
                    <a:pt x="10409" y="77"/>
                  </a:cubicBezTo>
                  <a:lnTo>
                    <a:pt x="10378" y="70"/>
                  </a:lnTo>
                  <a:cubicBezTo>
                    <a:pt x="10369" y="69"/>
                    <a:pt x="10364" y="60"/>
                    <a:pt x="10365" y="52"/>
                  </a:cubicBezTo>
                  <a:cubicBezTo>
                    <a:pt x="10367" y="43"/>
                    <a:pt x="10376" y="37"/>
                    <a:pt x="10384" y="39"/>
                  </a:cubicBezTo>
                  <a:close/>
                  <a:moveTo>
                    <a:pt x="10479" y="61"/>
                  </a:moveTo>
                  <a:lnTo>
                    <a:pt x="10510" y="69"/>
                  </a:lnTo>
                  <a:cubicBezTo>
                    <a:pt x="10518" y="71"/>
                    <a:pt x="10523" y="79"/>
                    <a:pt x="10521" y="88"/>
                  </a:cubicBezTo>
                  <a:cubicBezTo>
                    <a:pt x="10519" y="97"/>
                    <a:pt x="10510" y="102"/>
                    <a:pt x="10502" y="100"/>
                  </a:cubicBezTo>
                  <a:lnTo>
                    <a:pt x="10471" y="92"/>
                  </a:lnTo>
                  <a:cubicBezTo>
                    <a:pt x="10462" y="90"/>
                    <a:pt x="10457" y="81"/>
                    <a:pt x="10459" y="72"/>
                  </a:cubicBezTo>
                  <a:cubicBezTo>
                    <a:pt x="10461" y="64"/>
                    <a:pt x="10470" y="58"/>
                    <a:pt x="10479" y="61"/>
                  </a:cubicBezTo>
                  <a:close/>
                  <a:moveTo>
                    <a:pt x="10572" y="87"/>
                  </a:moveTo>
                  <a:lnTo>
                    <a:pt x="10584" y="91"/>
                  </a:lnTo>
                  <a:lnTo>
                    <a:pt x="10603" y="98"/>
                  </a:lnTo>
                  <a:cubicBezTo>
                    <a:pt x="10611" y="101"/>
                    <a:pt x="10615" y="110"/>
                    <a:pt x="10612" y="119"/>
                  </a:cubicBezTo>
                  <a:cubicBezTo>
                    <a:pt x="10609" y="127"/>
                    <a:pt x="10600" y="131"/>
                    <a:pt x="10592" y="128"/>
                  </a:cubicBezTo>
                  <a:lnTo>
                    <a:pt x="10574" y="122"/>
                  </a:lnTo>
                  <a:lnTo>
                    <a:pt x="10562" y="118"/>
                  </a:lnTo>
                  <a:cubicBezTo>
                    <a:pt x="10554" y="115"/>
                    <a:pt x="10549" y="107"/>
                    <a:pt x="10552" y="98"/>
                  </a:cubicBezTo>
                  <a:cubicBezTo>
                    <a:pt x="10554" y="90"/>
                    <a:pt x="10563" y="85"/>
                    <a:pt x="10572" y="87"/>
                  </a:cubicBezTo>
                  <a:close/>
                  <a:moveTo>
                    <a:pt x="10663" y="121"/>
                  </a:moveTo>
                  <a:lnTo>
                    <a:pt x="10693" y="134"/>
                  </a:lnTo>
                  <a:cubicBezTo>
                    <a:pt x="10701" y="137"/>
                    <a:pt x="10705" y="147"/>
                    <a:pt x="10701" y="155"/>
                  </a:cubicBezTo>
                  <a:cubicBezTo>
                    <a:pt x="10698" y="163"/>
                    <a:pt x="10688" y="167"/>
                    <a:pt x="10680" y="163"/>
                  </a:cubicBezTo>
                  <a:lnTo>
                    <a:pt x="10651" y="151"/>
                  </a:lnTo>
                  <a:cubicBezTo>
                    <a:pt x="10643" y="147"/>
                    <a:pt x="10639" y="138"/>
                    <a:pt x="10642" y="129"/>
                  </a:cubicBezTo>
                  <a:cubicBezTo>
                    <a:pt x="10646" y="121"/>
                    <a:pt x="10655" y="118"/>
                    <a:pt x="10663" y="121"/>
                  </a:cubicBezTo>
                  <a:close/>
                  <a:moveTo>
                    <a:pt x="10751" y="162"/>
                  </a:moveTo>
                  <a:lnTo>
                    <a:pt x="10780" y="177"/>
                  </a:lnTo>
                  <a:cubicBezTo>
                    <a:pt x="10788" y="181"/>
                    <a:pt x="10791" y="191"/>
                    <a:pt x="10787" y="199"/>
                  </a:cubicBezTo>
                  <a:cubicBezTo>
                    <a:pt x="10782" y="206"/>
                    <a:pt x="10773" y="209"/>
                    <a:pt x="10765" y="205"/>
                  </a:cubicBezTo>
                  <a:lnTo>
                    <a:pt x="10737" y="191"/>
                  </a:lnTo>
                  <a:cubicBezTo>
                    <a:pt x="10729" y="187"/>
                    <a:pt x="10726" y="177"/>
                    <a:pt x="10730" y="169"/>
                  </a:cubicBezTo>
                  <a:cubicBezTo>
                    <a:pt x="10734" y="161"/>
                    <a:pt x="10744" y="158"/>
                    <a:pt x="10751" y="162"/>
                  </a:cubicBezTo>
                  <a:close/>
                  <a:moveTo>
                    <a:pt x="10836" y="209"/>
                  </a:moveTo>
                  <a:lnTo>
                    <a:pt x="10845" y="214"/>
                  </a:lnTo>
                  <a:lnTo>
                    <a:pt x="10864" y="225"/>
                  </a:lnTo>
                  <a:cubicBezTo>
                    <a:pt x="10871" y="230"/>
                    <a:pt x="10874" y="240"/>
                    <a:pt x="10869" y="247"/>
                  </a:cubicBezTo>
                  <a:cubicBezTo>
                    <a:pt x="10865" y="255"/>
                    <a:pt x="10855" y="257"/>
                    <a:pt x="10847" y="253"/>
                  </a:cubicBezTo>
                  <a:lnTo>
                    <a:pt x="10828" y="241"/>
                  </a:lnTo>
                  <a:lnTo>
                    <a:pt x="10820" y="236"/>
                  </a:lnTo>
                  <a:cubicBezTo>
                    <a:pt x="10812" y="232"/>
                    <a:pt x="10810" y="222"/>
                    <a:pt x="10814" y="214"/>
                  </a:cubicBezTo>
                  <a:cubicBezTo>
                    <a:pt x="10819" y="207"/>
                    <a:pt x="10829" y="204"/>
                    <a:pt x="10836" y="209"/>
                  </a:cubicBezTo>
                  <a:close/>
                  <a:moveTo>
                    <a:pt x="10919" y="259"/>
                  </a:moveTo>
                  <a:lnTo>
                    <a:pt x="10943" y="274"/>
                  </a:lnTo>
                  <a:lnTo>
                    <a:pt x="10946" y="275"/>
                  </a:lnTo>
                  <a:cubicBezTo>
                    <a:pt x="10953" y="280"/>
                    <a:pt x="10956" y="290"/>
                    <a:pt x="10951" y="297"/>
                  </a:cubicBezTo>
                  <a:cubicBezTo>
                    <a:pt x="10947" y="305"/>
                    <a:pt x="10937" y="307"/>
                    <a:pt x="10929" y="303"/>
                  </a:cubicBezTo>
                  <a:lnTo>
                    <a:pt x="10927" y="301"/>
                  </a:lnTo>
                  <a:lnTo>
                    <a:pt x="10902" y="286"/>
                  </a:lnTo>
                  <a:cubicBezTo>
                    <a:pt x="10894" y="281"/>
                    <a:pt x="10892" y="271"/>
                    <a:pt x="10897" y="264"/>
                  </a:cubicBezTo>
                  <a:cubicBezTo>
                    <a:pt x="10901" y="256"/>
                    <a:pt x="10911" y="254"/>
                    <a:pt x="10919" y="259"/>
                  </a:cubicBezTo>
                  <a:close/>
                  <a:moveTo>
                    <a:pt x="11001" y="308"/>
                  </a:moveTo>
                  <a:lnTo>
                    <a:pt x="11003" y="310"/>
                  </a:lnTo>
                  <a:lnTo>
                    <a:pt x="11028" y="325"/>
                  </a:lnTo>
                  <a:cubicBezTo>
                    <a:pt x="11036" y="329"/>
                    <a:pt x="11038" y="339"/>
                    <a:pt x="11034" y="346"/>
                  </a:cubicBezTo>
                  <a:cubicBezTo>
                    <a:pt x="11029" y="354"/>
                    <a:pt x="11019" y="357"/>
                    <a:pt x="11012" y="352"/>
                  </a:cubicBezTo>
                  <a:lnTo>
                    <a:pt x="10986" y="337"/>
                  </a:lnTo>
                  <a:lnTo>
                    <a:pt x="10984" y="336"/>
                  </a:lnTo>
                  <a:cubicBezTo>
                    <a:pt x="10976" y="331"/>
                    <a:pt x="10974" y="321"/>
                    <a:pt x="10979" y="314"/>
                  </a:cubicBezTo>
                  <a:cubicBezTo>
                    <a:pt x="10983" y="306"/>
                    <a:pt x="10993" y="304"/>
                    <a:pt x="11001" y="308"/>
                  </a:cubicBezTo>
                  <a:close/>
                  <a:moveTo>
                    <a:pt x="11083" y="357"/>
                  </a:moveTo>
                  <a:lnTo>
                    <a:pt x="11110" y="373"/>
                  </a:lnTo>
                  <a:lnTo>
                    <a:pt x="11110" y="373"/>
                  </a:lnTo>
                  <a:cubicBezTo>
                    <a:pt x="11118" y="378"/>
                    <a:pt x="11121" y="387"/>
                    <a:pt x="11116" y="395"/>
                  </a:cubicBezTo>
                  <a:cubicBezTo>
                    <a:pt x="11112" y="403"/>
                    <a:pt x="11102" y="405"/>
                    <a:pt x="11095" y="401"/>
                  </a:cubicBezTo>
                  <a:lnTo>
                    <a:pt x="11093" y="400"/>
                  </a:lnTo>
                  <a:lnTo>
                    <a:pt x="11067" y="385"/>
                  </a:lnTo>
                  <a:cubicBezTo>
                    <a:pt x="11059" y="380"/>
                    <a:pt x="11057" y="370"/>
                    <a:pt x="11061" y="363"/>
                  </a:cubicBezTo>
                  <a:cubicBezTo>
                    <a:pt x="11066" y="355"/>
                    <a:pt x="11076" y="353"/>
                    <a:pt x="11083" y="357"/>
                  </a:cubicBezTo>
                  <a:close/>
                  <a:moveTo>
                    <a:pt x="11166" y="405"/>
                  </a:moveTo>
                  <a:lnTo>
                    <a:pt x="11194" y="420"/>
                  </a:lnTo>
                  <a:cubicBezTo>
                    <a:pt x="11202" y="425"/>
                    <a:pt x="11204" y="435"/>
                    <a:pt x="11200" y="442"/>
                  </a:cubicBezTo>
                  <a:cubicBezTo>
                    <a:pt x="11196" y="450"/>
                    <a:pt x="11186" y="453"/>
                    <a:pt x="11178" y="448"/>
                  </a:cubicBezTo>
                  <a:lnTo>
                    <a:pt x="11150" y="433"/>
                  </a:lnTo>
                  <a:cubicBezTo>
                    <a:pt x="11143" y="428"/>
                    <a:pt x="11140" y="418"/>
                    <a:pt x="11144" y="411"/>
                  </a:cubicBezTo>
                  <a:cubicBezTo>
                    <a:pt x="11149" y="403"/>
                    <a:pt x="11158" y="400"/>
                    <a:pt x="11166" y="405"/>
                  </a:cubicBezTo>
                  <a:close/>
                  <a:moveTo>
                    <a:pt x="11250" y="452"/>
                  </a:moveTo>
                  <a:lnTo>
                    <a:pt x="11278" y="467"/>
                  </a:lnTo>
                  <a:cubicBezTo>
                    <a:pt x="11285" y="471"/>
                    <a:pt x="11288" y="481"/>
                    <a:pt x="11284" y="489"/>
                  </a:cubicBezTo>
                  <a:cubicBezTo>
                    <a:pt x="11280" y="496"/>
                    <a:pt x="11270" y="499"/>
                    <a:pt x="11262" y="495"/>
                  </a:cubicBezTo>
                  <a:lnTo>
                    <a:pt x="11234" y="480"/>
                  </a:lnTo>
                  <a:cubicBezTo>
                    <a:pt x="11227" y="475"/>
                    <a:pt x="11224" y="466"/>
                    <a:pt x="11228" y="458"/>
                  </a:cubicBezTo>
                  <a:cubicBezTo>
                    <a:pt x="11232" y="450"/>
                    <a:pt x="11242" y="447"/>
                    <a:pt x="11250" y="452"/>
                  </a:cubicBezTo>
                  <a:close/>
                  <a:moveTo>
                    <a:pt x="11334" y="498"/>
                  </a:moveTo>
                  <a:lnTo>
                    <a:pt x="11361" y="512"/>
                  </a:lnTo>
                  <a:lnTo>
                    <a:pt x="11362" y="513"/>
                  </a:lnTo>
                  <a:cubicBezTo>
                    <a:pt x="11370" y="517"/>
                    <a:pt x="11372" y="527"/>
                    <a:pt x="11368" y="535"/>
                  </a:cubicBezTo>
                  <a:cubicBezTo>
                    <a:pt x="11364" y="543"/>
                    <a:pt x="11354" y="545"/>
                    <a:pt x="11347" y="541"/>
                  </a:cubicBezTo>
                  <a:lnTo>
                    <a:pt x="11345" y="541"/>
                  </a:lnTo>
                  <a:lnTo>
                    <a:pt x="11318" y="526"/>
                  </a:lnTo>
                  <a:cubicBezTo>
                    <a:pt x="11311" y="522"/>
                    <a:pt x="11308" y="512"/>
                    <a:pt x="11312" y="504"/>
                  </a:cubicBezTo>
                  <a:cubicBezTo>
                    <a:pt x="11316" y="496"/>
                    <a:pt x="11326" y="494"/>
                    <a:pt x="11334" y="498"/>
                  </a:cubicBezTo>
                  <a:close/>
                  <a:moveTo>
                    <a:pt x="11418" y="544"/>
                  </a:moveTo>
                  <a:lnTo>
                    <a:pt x="11436" y="553"/>
                  </a:lnTo>
                  <a:lnTo>
                    <a:pt x="11446" y="559"/>
                  </a:lnTo>
                  <a:cubicBezTo>
                    <a:pt x="11454" y="564"/>
                    <a:pt x="11457" y="573"/>
                    <a:pt x="11452" y="581"/>
                  </a:cubicBezTo>
                  <a:cubicBezTo>
                    <a:pt x="11448" y="589"/>
                    <a:pt x="11438" y="592"/>
                    <a:pt x="11431" y="587"/>
                  </a:cubicBezTo>
                  <a:lnTo>
                    <a:pt x="11420" y="582"/>
                  </a:lnTo>
                  <a:lnTo>
                    <a:pt x="11403" y="572"/>
                  </a:lnTo>
                  <a:cubicBezTo>
                    <a:pt x="11395" y="568"/>
                    <a:pt x="11392" y="558"/>
                    <a:pt x="11396" y="550"/>
                  </a:cubicBezTo>
                  <a:cubicBezTo>
                    <a:pt x="11401" y="542"/>
                    <a:pt x="11410" y="540"/>
                    <a:pt x="11418" y="544"/>
                  </a:cubicBezTo>
                  <a:close/>
                  <a:moveTo>
                    <a:pt x="11502" y="590"/>
                  </a:moveTo>
                  <a:lnTo>
                    <a:pt x="11510" y="594"/>
                  </a:lnTo>
                  <a:lnTo>
                    <a:pt x="11530" y="606"/>
                  </a:lnTo>
                  <a:cubicBezTo>
                    <a:pt x="11538" y="610"/>
                    <a:pt x="11541" y="620"/>
                    <a:pt x="11536" y="627"/>
                  </a:cubicBezTo>
                  <a:cubicBezTo>
                    <a:pt x="11532" y="635"/>
                    <a:pt x="11522" y="638"/>
                    <a:pt x="11515" y="634"/>
                  </a:cubicBezTo>
                  <a:lnTo>
                    <a:pt x="11494" y="622"/>
                  </a:lnTo>
                  <a:lnTo>
                    <a:pt x="11487" y="618"/>
                  </a:lnTo>
                  <a:cubicBezTo>
                    <a:pt x="11479" y="614"/>
                    <a:pt x="11476" y="604"/>
                    <a:pt x="11480" y="597"/>
                  </a:cubicBezTo>
                  <a:cubicBezTo>
                    <a:pt x="11485" y="589"/>
                    <a:pt x="11494" y="586"/>
                    <a:pt x="11502" y="590"/>
                  </a:cubicBezTo>
                  <a:close/>
                  <a:moveTo>
                    <a:pt x="11586" y="637"/>
                  </a:moveTo>
                  <a:lnTo>
                    <a:pt x="11614" y="652"/>
                  </a:lnTo>
                  <a:cubicBezTo>
                    <a:pt x="11622" y="656"/>
                    <a:pt x="11625" y="666"/>
                    <a:pt x="11620" y="674"/>
                  </a:cubicBezTo>
                  <a:cubicBezTo>
                    <a:pt x="11616" y="682"/>
                    <a:pt x="11606" y="684"/>
                    <a:pt x="11599" y="680"/>
                  </a:cubicBezTo>
                  <a:lnTo>
                    <a:pt x="11571" y="664"/>
                  </a:lnTo>
                  <a:cubicBezTo>
                    <a:pt x="11563" y="660"/>
                    <a:pt x="11560" y="650"/>
                    <a:pt x="11565" y="643"/>
                  </a:cubicBezTo>
                  <a:cubicBezTo>
                    <a:pt x="11569" y="635"/>
                    <a:pt x="11579" y="632"/>
                    <a:pt x="11586" y="637"/>
                  </a:cubicBezTo>
                  <a:close/>
                  <a:moveTo>
                    <a:pt x="11670" y="684"/>
                  </a:moveTo>
                  <a:lnTo>
                    <a:pt x="11698" y="700"/>
                  </a:lnTo>
                  <a:cubicBezTo>
                    <a:pt x="11706" y="704"/>
                    <a:pt x="11708" y="714"/>
                    <a:pt x="11704" y="722"/>
                  </a:cubicBezTo>
                  <a:cubicBezTo>
                    <a:pt x="11699" y="729"/>
                    <a:pt x="11690" y="732"/>
                    <a:pt x="11682" y="727"/>
                  </a:cubicBezTo>
                  <a:lnTo>
                    <a:pt x="11654" y="711"/>
                  </a:lnTo>
                  <a:cubicBezTo>
                    <a:pt x="11647" y="707"/>
                    <a:pt x="11644" y="697"/>
                    <a:pt x="11648" y="690"/>
                  </a:cubicBezTo>
                  <a:cubicBezTo>
                    <a:pt x="11653" y="682"/>
                    <a:pt x="11663" y="679"/>
                    <a:pt x="11670" y="684"/>
                  </a:cubicBezTo>
                  <a:close/>
                  <a:moveTo>
                    <a:pt x="11753" y="732"/>
                  </a:moveTo>
                  <a:lnTo>
                    <a:pt x="11771" y="743"/>
                  </a:lnTo>
                  <a:lnTo>
                    <a:pt x="11781" y="749"/>
                  </a:lnTo>
                  <a:cubicBezTo>
                    <a:pt x="11788" y="754"/>
                    <a:pt x="11791" y="763"/>
                    <a:pt x="11786" y="771"/>
                  </a:cubicBezTo>
                  <a:cubicBezTo>
                    <a:pt x="11781" y="779"/>
                    <a:pt x="11772" y="781"/>
                    <a:pt x="11764" y="776"/>
                  </a:cubicBezTo>
                  <a:lnTo>
                    <a:pt x="11754" y="770"/>
                  </a:lnTo>
                  <a:lnTo>
                    <a:pt x="11737" y="760"/>
                  </a:lnTo>
                  <a:cubicBezTo>
                    <a:pt x="11729" y="755"/>
                    <a:pt x="11727" y="746"/>
                    <a:pt x="11731" y="738"/>
                  </a:cubicBezTo>
                  <a:cubicBezTo>
                    <a:pt x="11736" y="730"/>
                    <a:pt x="11746" y="728"/>
                    <a:pt x="11753" y="732"/>
                  </a:cubicBezTo>
                  <a:close/>
                  <a:moveTo>
                    <a:pt x="11835" y="783"/>
                  </a:moveTo>
                  <a:lnTo>
                    <a:pt x="11862" y="800"/>
                  </a:lnTo>
                  <a:cubicBezTo>
                    <a:pt x="11870" y="805"/>
                    <a:pt x="11872" y="815"/>
                    <a:pt x="11867" y="822"/>
                  </a:cubicBezTo>
                  <a:cubicBezTo>
                    <a:pt x="11863" y="830"/>
                    <a:pt x="11853" y="832"/>
                    <a:pt x="11845" y="827"/>
                  </a:cubicBezTo>
                  <a:lnTo>
                    <a:pt x="11818" y="810"/>
                  </a:lnTo>
                  <a:cubicBezTo>
                    <a:pt x="11811" y="805"/>
                    <a:pt x="11809" y="795"/>
                    <a:pt x="11813" y="788"/>
                  </a:cubicBezTo>
                  <a:cubicBezTo>
                    <a:pt x="11818" y="780"/>
                    <a:pt x="11828" y="778"/>
                    <a:pt x="11835" y="783"/>
                  </a:cubicBezTo>
                  <a:close/>
                  <a:moveTo>
                    <a:pt x="11916" y="835"/>
                  </a:moveTo>
                  <a:lnTo>
                    <a:pt x="11943" y="852"/>
                  </a:lnTo>
                  <a:cubicBezTo>
                    <a:pt x="11951" y="857"/>
                    <a:pt x="11953" y="867"/>
                    <a:pt x="11948" y="874"/>
                  </a:cubicBezTo>
                  <a:cubicBezTo>
                    <a:pt x="11943" y="882"/>
                    <a:pt x="11933" y="884"/>
                    <a:pt x="11926" y="879"/>
                  </a:cubicBezTo>
                  <a:lnTo>
                    <a:pt x="11899" y="862"/>
                  </a:lnTo>
                  <a:cubicBezTo>
                    <a:pt x="11892" y="857"/>
                    <a:pt x="11889" y="847"/>
                    <a:pt x="11894" y="839"/>
                  </a:cubicBezTo>
                  <a:cubicBezTo>
                    <a:pt x="11899" y="832"/>
                    <a:pt x="11909" y="830"/>
                    <a:pt x="11916" y="835"/>
                  </a:cubicBezTo>
                  <a:close/>
                  <a:moveTo>
                    <a:pt x="11997" y="887"/>
                  </a:moveTo>
                  <a:lnTo>
                    <a:pt x="12024" y="904"/>
                  </a:lnTo>
                  <a:cubicBezTo>
                    <a:pt x="12031" y="909"/>
                    <a:pt x="12033" y="919"/>
                    <a:pt x="12028" y="926"/>
                  </a:cubicBezTo>
                  <a:cubicBezTo>
                    <a:pt x="12024" y="934"/>
                    <a:pt x="12014" y="936"/>
                    <a:pt x="12006" y="931"/>
                  </a:cubicBezTo>
                  <a:lnTo>
                    <a:pt x="11980" y="914"/>
                  </a:lnTo>
                  <a:cubicBezTo>
                    <a:pt x="11972" y="909"/>
                    <a:pt x="11970" y="899"/>
                    <a:pt x="11975" y="892"/>
                  </a:cubicBezTo>
                  <a:cubicBezTo>
                    <a:pt x="11980" y="884"/>
                    <a:pt x="11990" y="882"/>
                    <a:pt x="11997" y="887"/>
                  </a:cubicBezTo>
                  <a:close/>
                  <a:moveTo>
                    <a:pt x="12077" y="939"/>
                  </a:moveTo>
                  <a:lnTo>
                    <a:pt x="12104" y="957"/>
                  </a:lnTo>
                  <a:cubicBezTo>
                    <a:pt x="12112" y="961"/>
                    <a:pt x="12114" y="971"/>
                    <a:pt x="12109" y="979"/>
                  </a:cubicBezTo>
                  <a:cubicBezTo>
                    <a:pt x="12104" y="986"/>
                    <a:pt x="12094" y="988"/>
                    <a:pt x="12087" y="983"/>
                  </a:cubicBezTo>
                  <a:lnTo>
                    <a:pt x="12060" y="966"/>
                  </a:lnTo>
                  <a:cubicBezTo>
                    <a:pt x="12053" y="961"/>
                    <a:pt x="12051" y="951"/>
                    <a:pt x="12055" y="944"/>
                  </a:cubicBezTo>
                  <a:cubicBezTo>
                    <a:pt x="12060" y="936"/>
                    <a:pt x="12070" y="934"/>
                    <a:pt x="12077" y="939"/>
                  </a:cubicBezTo>
                  <a:close/>
                  <a:moveTo>
                    <a:pt x="12158" y="992"/>
                  </a:moveTo>
                  <a:lnTo>
                    <a:pt x="12185" y="1009"/>
                  </a:lnTo>
                  <a:cubicBezTo>
                    <a:pt x="12192" y="1014"/>
                    <a:pt x="12194" y="1024"/>
                    <a:pt x="12189" y="1031"/>
                  </a:cubicBezTo>
                  <a:cubicBezTo>
                    <a:pt x="12185" y="1039"/>
                    <a:pt x="12175" y="1041"/>
                    <a:pt x="12167" y="1036"/>
                  </a:cubicBezTo>
                  <a:lnTo>
                    <a:pt x="12140" y="1018"/>
                  </a:lnTo>
                  <a:cubicBezTo>
                    <a:pt x="12133" y="1014"/>
                    <a:pt x="12131" y="1004"/>
                    <a:pt x="12136" y="996"/>
                  </a:cubicBezTo>
                  <a:cubicBezTo>
                    <a:pt x="12141" y="989"/>
                    <a:pt x="12151" y="987"/>
                    <a:pt x="12158" y="992"/>
                  </a:cubicBezTo>
                  <a:close/>
                  <a:moveTo>
                    <a:pt x="12238" y="1044"/>
                  </a:moveTo>
                  <a:lnTo>
                    <a:pt x="12265" y="1061"/>
                  </a:lnTo>
                  <a:cubicBezTo>
                    <a:pt x="12273" y="1066"/>
                    <a:pt x="12275" y="1076"/>
                    <a:pt x="12270" y="1084"/>
                  </a:cubicBezTo>
                  <a:cubicBezTo>
                    <a:pt x="12265" y="1091"/>
                    <a:pt x="12255" y="1093"/>
                    <a:pt x="12248" y="1088"/>
                  </a:cubicBezTo>
                  <a:lnTo>
                    <a:pt x="12221" y="1071"/>
                  </a:lnTo>
                  <a:cubicBezTo>
                    <a:pt x="12214" y="1066"/>
                    <a:pt x="12211" y="1056"/>
                    <a:pt x="12216" y="1049"/>
                  </a:cubicBezTo>
                  <a:cubicBezTo>
                    <a:pt x="12221" y="1041"/>
                    <a:pt x="12231" y="1039"/>
                    <a:pt x="12238" y="1044"/>
                  </a:cubicBezTo>
                  <a:close/>
                  <a:moveTo>
                    <a:pt x="12319" y="1096"/>
                  </a:moveTo>
                  <a:lnTo>
                    <a:pt x="12346" y="1114"/>
                  </a:lnTo>
                  <a:cubicBezTo>
                    <a:pt x="12353" y="1119"/>
                    <a:pt x="12355" y="1128"/>
                    <a:pt x="12350" y="1136"/>
                  </a:cubicBezTo>
                  <a:cubicBezTo>
                    <a:pt x="12346" y="1143"/>
                    <a:pt x="12336" y="1145"/>
                    <a:pt x="12328" y="1141"/>
                  </a:cubicBezTo>
                  <a:lnTo>
                    <a:pt x="12301" y="1123"/>
                  </a:lnTo>
                  <a:cubicBezTo>
                    <a:pt x="12294" y="1118"/>
                    <a:pt x="12292" y="1108"/>
                    <a:pt x="12297" y="1101"/>
                  </a:cubicBezTo>
                  <a:cubicBezTo>
                    <a:pt x="12302" y="1094"/>
                    <a:pt x="12311" y="1091"/>
                    <a:pt x="12319" y="1096"/>
                  </a:cubicBezTo>
                  <a:close/>
                  <a:moveTo>
                    <a:pt x="12399" y="1149"/>
                  </a:moveTo>
                  <a:lnTo>
                    <a:pt x="12426" y="1166"/>
                  </a:lnTo>
                  <a:cubicBezTo>
                    <a:pt x="12434" y="1171"/>
                    <a:pt x="12436" y="1181"/>
                    <a:pt x="12431" y="1188"/>
                  </a:cubicBezTo>
                  <a:cubicBezTo>
                    <a:pt x="12426" y="1196"/>
                    <a:pt x="12416" y="1198"/>
                    <a:pt x="12409" y="1193"/>
                  </a:cubicBezTo>
                  <a:lnTo>
                    <a:pt x="12382" y="1176"/>
                  </a:lnTo>
                  <a:cubicBezTo>
                    <a:pt x="12374" y="1171"/>
                    <a:pt x="12372" y="1161"/>
                    <a:pt x="12377" y="1153"/>
                  </a:cubicBezTo>
                  <a:cubicBezTo>
                    <a:pt x="12382" y="1146"/>
                    <a:pt x="12392" y="1144"/>
                    <a:pt x="12399" y="1149"/>
                  </a:cubicBezTo>
                  <a:close/>
                  <a:moveTo>
                    <a:pt x="12480" y="1201"/>
                  </a:moveTo>
                  <a:lnTo>
                    <a:pt x="12507" y="1219"/>
                  </a:lnTo>
                  <a:cubicBezTo>
                    <a:pt x="12514" y="1223"/>
                    <a:pt x="12516" y="1233"/>
                    <a:pt x="12511" y="1241"/>
                  </a:cubicBezTo>
                  <a:cubicBezTo>
                    <a:pt x="12506" y="1248"/>
                    <a:pt x="12496" y="1250"/>
                    <a:pt x="12489" y="1245"/>
                  </a:cubicBezTo>
                  <a:lnTo>
                    <a:pt x="12462" y="1228"/>
                  </a:lnTo>
                  <a:cubicBezTo>
                    <a:pt x="12455" y="1223"/>
                    <a:pt x="12453" y="1213"/>
                    <a:pt x="12458" y="1206"/>
                  </a:cubicBezTo>
                  <a:cubicBezTo>
                    <a:pt x="12462" y="1198"/>
                    <a:pt x="12472" y="1196"/>
                    <a:pt x="12480" y="1201"/>
                  </a:cubicBezTo>
                  <a:close/>
                  <a:moveTo>
                    <a:pt x="12560" y="1253"/>
                  </a:moveTo>
                  <a:lnTo>
                    <a:pt x="12560" y="1254"/>
                  </a:lnTo>
                  <a:lnTo>
                    <a:pt x="12587" y="1271"/>
                  </a:lnTo>
                  <a:cubicBezTo>
                    <a:pt x="12594" y="1276"/>
                    <a:pt x="12597" y="1286"/>
                    <a:pt x="12592" y="1293"/>
                  </a:cubicBezTo>
                  <a:cubicBezTo>
                    <a:pt x="12587" y="1300"/>
                    <a:pt x="12577" y="1303"/>
                    <a:pt x="12570" y="1298"/>
                  </a:cubicBezTo>
                  <a:lnTo>
                    <a:pt x="12543" y="1280"/>
                  </a:lnTo>
                  <a:lnTo>
                    <a:pt x="12543" y="1280"/>
                  </a:lnTo>
                  <a:cubicBezTo>
                    <a:pt x="12535" y="1276"/>
                    <a:pt x="12533" y="1266"/>
                    <a:pt x="12538" y="1258"/>
                  </a:cubicBezTo>
                  <a:cubicBezTo>
                    <a:pt x="12543" y="1251"/>
                    <a:pt x="12553" y="1249"/>
                    <a:pt x="12560" y="1253"/>
                  </a:cubicBezTo>
                  <a:close/>
                  <a:moveTo>
                    <a:pt x="12641" y="1306"/>
                  </a:moveTo>
                  <a:lnTo>
                    <a:pt x="12668" y="1323"/>
                  </a:lnTo>
                  <a:cubicBezTo>
                    <a:pt x="12675" y="1328"/>
                    <a:pt x="12677" y="1338"/>
                    <a:pt x="12672" y="1345"/>
                  </a:cubicBezTo>
                  <a:cubicBezTo>
                    <a:pt x="12668" y="1352"/>
                    <a:pt x="12658" y="1355"/>
                    <a:pt x="12650" y="1350"/>
                  </a:cubicBezTo>
                  <a:lnTo>
                    <a:pt x="12623" y="1333"/>
                  </a:lnTo>
                  <a:cubicBezTo>
                    <a:pt x="12616" y="1328"/>
                    <a:pt x="12614" y="1318"/>
                    <a:pt x="12619" y="1310"/>
                  </a:cubicBezTo>
                  <a:cubicBezTo>
                    <a:pt x="12623" y="1303"/>
                    <a:pt x="12633" y="1301"/>
                    <a:pt x="12641" y="1306"/>
                  </a:cubicBezTo>
                  <a:close/>
                  <a:moveTo>
                    <a:pt x="12721" y="1357"/>
                  </a:moveTo>
                  <a:lnTo>
                    <a:pt x="12736" y="1366"/>
                  </a:lnTo>
                  <a:lnTo>
                    <a:pt x="12748" y="1375"/>
                  </a:lnTo>
                  <a:cubicBezTo>
                    <a:pt x="12756" y="1380"/>
                    <a:pt x="12758" y="1390"/>
                    <a:pt x="12753" y="1397"/>
                  </a:cubicBezTo>
                  <a:cubicBezTo>
                    <a:pt x="12748" y="1404"/>
                    <a:pt x="12738" y="1407"/>
                    <a:pt x="12731" y="1402"/>
                  </a:cubicBezTo>
                  <a:lnTo>
                    <a:pt x="12718" y="1393"/>
                  </a:lnTo>
                  <a:lnTo>
                    <a:pt x="12704" y="1384"/>
                  </a:lnTo>
                  <a:cubicBezTo>
                    <a:pt x="12697" y="1380"/>
                    <a:pt x="12695" y="1370"/>
                    <a:pt x="12699" y="1362"/>
                  </a:cubicBezTo>
                  <a:cubicBezTo>
                    <a:pt x="12704" y="1355"/>
                    <a:pt x="12714" y="1353"/>
                    <a:pt x="12721" y="1357"/>
                  </a:cubicBezTo>
                  <a:close/>
                  <a:moveTo>
                    <a:pt x="12802" y="1410"/>
                  </a:moveTo>
                  <a:lnTo>
                    <a:pt x="12823" y="1423"/>
                  </a:lnTo>
                  <a:lnTo>
                    <a:pt x="12829" y="1427"/>
                  </a:lnTo>
                  <a:cubicBezTo>
                    <a:pt x="12836" y="1432"/>
                    <a:pt x="12839" y="1441"/>
                    <a:pt x="12834" y="1449"/>
                  </a:cubicBezTo>
                  <a:cubicBezTo>
                    <a:pt x="12829" y="1456"/>
                    <a:pt x="12819" y="1458"/>
                    <a:pt x="12812" y="1454"/>
                  </a:cubicBezTo>
                  <a:lnTo>
                    <a:pt x="12806" y="1450"/>
                  </a:lnTo>
                  <a:lnTo>
                    <a:pt x="12785" y="1437"/>
                  </a:lnTo>
                  <a:cubicBezTo>
                    <a:pt x="12777" y="1432"/>
                    <a:pt x="12775" y="1422"/>
                    <a:pt x="12780" y="1415"/>
                  </a:cubicBezTo>
                  <a:cubicBezTo>
                    <a:pt x="12785" y="1407"/>
                    <a:pt x="12795" y="1405"/>
                    <a:pt x="12802" y="1410"/>
                  </a:cubicBezTo>
                  <a:close/>
                  <a:moveTo>
                    <a:pt x="12883" y="1461"/>
                  </a:moveTo>
                  <a:lnTo>
                    <a:pt x="12902" y="1473"/>
                  </a:lnTo>
                  <a:lnTo>
                    <a:pt x="12910" y="1478"/>
                  </a:lnTo>
                  <a:cubicBezTo>
                    <a:pt x="12917" y="1483"/>
                    <a:pt x="12920" y="1493"/>
                    <a:pt x="12915" y="1500"/>
                  </a:cubicBezTo>
                  <a:cubicBezTo>
                    <a:pt x="12910" y="1508"/>
                    <a:pt x="12900" y="1510"/>
                    <a:pt x="12893" y="1505"/>
                  </a:cubicBezTo>
                  <a:lnTo>
                    <a:pt x="12884" y="1500"/>
                  </a:lnTo>
                  <a:lnTo>
                    <a:pt x="12866" y="1488"/>
                  </a:lnTo>
                  <a:cubicBezTo>
                    <a:pt x="12858" y="1483"/>
                    <a:pt x="12856" y="1473"/>
                    <a:pt x="12861" y="1466"/>
                  </a:cubicBezTo>
                  <a:cubicBezTo>
                    <a:pt x="12866" y="1459"/>
                    <a:pt x="12876" y="1456"/>
                    <a:pt x="12883" y="1461"/>
                  </a:cubicBezTo>
                  <a:close/>
                  <a:moveTo>
                    <a:pt x="12964" y="1513"/>
                  </a:moveTo>
                  <a:lnTo>
                    <a:pt x="12973" y="1518"/>
                  </a:lnTo>
                  <a:lnTo>
                    <a:pt x="12991" y="1530"/>
                  </a:lnTo>
                  <a:cubicBezTo>
                    <a:pt x="12998" y="1535"/>
                    <a:pt x="13001" y="1544"/>
                    <a:pt x="12996" y="1552"/>
                  </a:cubicBezTo>
                  <a:cubicBezTo>
                    <a:pt x="12991" y="1559"/>
                    <a:pt x="12981" y="1562"/>
                    <a:pt x="12974" y="1557"/>
                  </a:cubicBezTo>
                  <a:lnTo>
                    <a:pt x="12955" y="1545"/>
                  </a:lnTo>
                  <a:lnTo>
                    <a:pt x="12947" y="1540"/>
                  </a:lnTo>
                  <a:cubicBezTo>
                    <a:pt x="12939" y="1535"/>
                    <a:pt x="12937" y="1525"/>
                    <a:pt x="12942" y="1518"/>
                  </a:cubicBezTo>
                  <a:cubicBezTo>
                    <a:pt x="12947" y="1510"/>
                    <a:pt x="12957" y="1508"/>
                    <a:pt x="12964" y="1513"/>
                  </a:cubicBezTo>
                  <a:close/>
                  <a:moveTo>
                    <a:pt x="13045" y="1564"/>
                  </a:moveTo>
                  <a:lnTo>
                    <a:pt x="13072" y="1582"/>
                  </a:lnTo>
                  <a:cubicBezTo>
                    <a:pt x="13079" y="1587"/>
                    <a:pt x="13081" y="1597"/>
                    <a:pt x="13077" y="1604"/>
                  </a:cubicBezTo>
                  <a:cubicBezTo>
                    <a:pt x="13072" y="1611"/>
                    <a:pt x="13062" y="1613"/>
                    <a:pt x="13054" y="1609"/>
                  </a:cubicBezTo>
                  <a:lnTo>
                    <a:pt x="13028" y="1591"/>
                  </a:lnTo>
                  <a:cubicBezTo>
                    <a:pt x="13020" y="1586"/>
                    <a:pt x="13018" y="1576"/>
                    <a:pt x="13023" y="1569"/>
                  </a:cubicBezTo>
                  <a:cubicBezTo>
                    <a:pt x="13028" y="1562"/>
                    <a:pt x="13038" y="1560"/>
                    <a:pt x="13045" y="1564"/>
                  </a:cubicBezTo>
                  <a:close/>
                  <a:moveTo>
                    <a:pt x="13126" y="1617"/>
                  </a:moveTo>
                  <a:lnTo>
                    <a:pt x="13152" y="1634"/>
                  </a:lnTo>
                  <a:cubicBezTo>
                    <a:pt x="13160" y="1639"/>
                    <a:pt x="13162" y="1649"/>
                    <a:pt x="13157" y="1657"/>
                  </a:cubicBezTo>
                  <a:cubicBezTo>
                    <a:pt x="13152" y="1664"/>
                    <a:pt x="13142" y="1666"/>
                    <a:pt x="13135" y="1661"/>
                  </a:cubicBezTo>
                  <a:lnTo>
                    <a:pt x="13108" y="1644"/>
                  </a:lnTo>
                  <a:cubicBezTo>
                    <a:pt x="13101" y="1639"/>
                    <a:pt x="13098" y="1629"/>
                    <a:pt x="13103" y="1621"/>
                  </a:cubicBezTo>
                  <a:cubicBezTo>
                    <a:pt x="13108" y="1614"/>
                    <a:pt x="13118" y="1612"/>
                    <a:pt x="13126" y="1617"/>
                  </a:cubicBezTo>
                  <a:close/>
                  <a:moveTo>
                    <a:pt x="13206" y="1670"/>
                  </a:moveTo>
                  <a:lnTo>
                    <a:pt x="13232" y="1688"/>
                  </a:lnTo>
                  <a:cubicBezTo>
                    <a:pt x="13240" y="1693"/>
                    <a:pt x="13242" y="1702"/>
                    <a:pt x="13237" y="1710"/>
                  </a:cubicBezTo>
                  <a:cubicBezTo>
                    <a:pt x="13232" y="1717"/>
                    <a:pt x="13222" y="1719"/>
                    <a:pt x="13215" y="1714"/>
                  </a:cubicBezTo>
                  <a:lnTo>
                    <a:pt x="13188" y="1697"/>
                  </a:lnTo>
                  <a:cubicBezTo>
                    <a:pt x="13181" y="1692"/>
                    <a:pt x="13179" y="1682"/>
                    <a:pt x="13183" y="1674"/>
                  </a:cubicBezTo>
                  <a:cubicBezTo>
                    <a:pt x="13188" y="1667"/>
                    <a:pt x="13198" y="1665"/>
                    <a:pt x="13206" y="1670"/>
                  </a:cubicBezTo>
                  <a:close/>
                  <a:moveTo>
                    <a:pt x="13286" y="1723"/>
                  </a:moveTo>
                  <a:lnTo>
                    <a:pt x="13292" y="1728"/>
                  </a:lnTo>
                  <a:lnTo>
                    <a:pt x="13312" y="1741"/>
                  </a:lnTo>
                  <a:cubicBezTo>
                    <a:pt x="13319" y="1746"/>
                    <a:pt x="13321" y="1756"/>
                    <a:pt x="13316" y="1763"/>
                  </a:cubicBezTo>
                  <a:cubicBezTo>
                    <a:pt x="13311" y="1771"/>
                    <a:pt x="13301" y="1773"/>
                    <a:pt x="13294" y="1768"/>
                  </a:cubicBezTo>
                  <a:lnTo>
                    <a:pt x="13275" y="1754"/>
                  </a:lnTo>
                  <a:lnTo>
                    <a:pt x="13268" y="1750"/>
                  </a:lnTo>
                  <a:cubicBezTo>
                    <a:pt x="13260" y="1745"/>
                    <a:pt x="13258" y="1735"/>
                    <a:pt x="13263" y="1728"/>
                  </a:cubicBezTo>
                  <a:cubicBezTo>
                    <a:pt x="13268" y="1720"/>
                    <a:pt x="13278" y="1718"/>
                    <a:pt x="13286" y="1723"/>
                  </a:cubicBezTo>
                  <a:close/>
                  <a:moveTo>
                    <a:pt x="13365" y="1777"/>
                  </a:moveTo>
                  <a:lnTo>
                    <a:pt x="13391" y="1795"/>
                  </a:lnTo>
                  <a:cubicBezTo>
                    <a:pt x="13399" y="1800"/>
                    <a:pt x="13401" y="1810"/>
                    <a:pt x="13396" y="1818"/>
                  </a:cubicBezTo>
                  <a:cubicBezTo>
                    <a:pt x="13391" y="1825"/>
                    <a:pt x="13381" y="1827"/>
                    <a:pt x="13373" y="1822"/>
                  </a:cubicBezTo>
                  <a:lnTo>
                    <a:pt x="13347" y="1804"/>
                  </a:lnTo>
                  <a:cubicBezTo>
                    <a:pt x="13340" y="1799"/>
                    <a:pt x="13338" y="1789"/>
                    <a:pt x="13343" y="1781"/>
                  </a:cubicBezTo>
                  <a:cubicBezTo>
                    <a:pt x="13348" y="1774"/>
                    <a:pt x="13358" y="1772"/>
                    <a:pt x="13365" y="1777"/>
                  </a:cubicBezTo>
                  <a:close/>
                  <a:moveTo>
                    <a:pt x="13444" y="1832"/>
                  </a:moveTo>
                  <a:lnTo>
                    <a:pt x="13469" y="1849"/>
                  </a:lnTo>
                  <a:lnTo>
                    <a:pt x="13471" y="1850"/>
                  </a:lnTo>
                  <a:cubicBezTo>
                    <a:pt x="13478" y="1855"/>
                    <a:pt x="13480" y="1864"/>
                    <a:pt x="13475" y="1872"/>
                  </a:cubicBezTo>
                  <a:cubicBezTo>
                    <a:pt x="13470" y="1879"/>
                    <a:pt x="13460" y="1881"/>
                    <a:pt x="13453" y="1876"/>
                  </a:cubicBezTo>
                  <a:lnTo>
                    <a:pt x="13451" y="1875"/>
                  </a:lnTo>
                  <a:lnTo>
                    <a:pt x="13426" y="1858"/>
                  </a:lnTo>
                  <a:cubicBezTo>
                    <a:pt x="13419" y="1853"/>
                    <a:pt x="13417" y="1843"/>
                    <a:pt x="13422" y="1836"/>
                  </a:cubicBezTo>
                  <a:cubicBezTo>
                    <a:pt x="13427" y="1828"/>
                    <a:pt x="13437" y="1827"/>
                    <a:pt x="13444" y="1832"/>
                  </a:cubicBezTo>
                  <a:close/>
                  <a:moveTo>
                    <a:pt x="13524" y="1885"/>
                  </a:moveTo>
                  <a:lnTo>
                    <a:pt x="13550" y="1903"/>
                  </a:lnTo>
                  <a:cubicBezTo>
                    <a:pt x="13557" y="1908"/>
                    <a:pt x="13559" y="1918"/>
                    <a:pt x="13554" y="1926"/>
                  </a:cubicBezTo>
                  <a:cubicBezTo>
                    <a:pt x="13549" y="1933"/>
                    <a:pt x="13539" y="1935"/>
                    <a:pt x="13532" y="1930"/>
                  </a:cubicBezTo>
                  <a:lnTo>
                    <a:pt x="13532" y="1930"/>
                  </a:lnTo>
                  <a:lnTo>
                    <a:pt x="13506" y="1912"/>
                  </a:lnTo>
                  <a:cubicBezTo>
                    <a:pt x="13498" y="1907"/>
                    <a:pt x="13496" y="1897"/>
                    <a:pt x="13501" y="1890"/>
                  </a:cubicBezTo>
                  <a:cubicBezTo>
                    <a:pt x="13506" y="1882"/>
                    <a:pt x="13516" y="1881"/>
                    <a:pt x="13524" y="1885"/>
                  </a:cubicBezTo>
                  <a:close/>
                  <a:moveTo>
                    <a:pt x="13603" y="1939"/>
                  </a:moveTo>
                  <a:lnTo>
                    <a:pt x="13630" y="1957"/>
                  </a:lnTo>
                  <a:cubicBezTo>
                    <a:pt x="13637" y="1962"/>
                    <a:pt x="13639" y="1972"/>
                    <a:pt x="13634" y="1979"/>
                  </a:cubicBezTo>
                  <a:cubicBezTo>
                    <a:pt x="13629" y="1987"/>
                    <a:pt x="13619" y="1989"/>
                    <a:pt x="13612" y="1984"/>
                  </a:cubicBezTo>
                  <a:lnTo>
                    <a:pt x="13585" y="1966"/>
                  </a:lnTo>
                  <a:cubicBezTo>
                    <a:pt x="13578" y="1961"/>
                    <a:pt x="13576" y="1951"/>
                    <a:pt x="13581" y="1944"/>
                  </a:cubicBezTo>
                  <a:cubicBezTo>
                    <a:pt x="13586" y="1936"/>
                    <a:pt x="13596" y="1934"/>
                    <a:pt x="13603" y="1939"/>
                  </a:cubicBezTo>
                  <a:close/>
                  <a:moveTo>
                    <a:pt x="13683" y="1992"/>
                  </a:moveTo>
                  <a:lnTo>
                    <a:pt x="13709" y="2010"/>
                  </a:lnTo>
                  <a:cubicBezTo>
                    <a:pt x="13717" y="2015"/>
                    <a:pt x="13719" y="2025"/>
                    <a:pt x="13714" y="2032"/>
                  </a:cubicBezTo>
                  <a:cubicBezTo>
                    <a:pt x="13709" y="2040"/>
                    <a:pt x="13699" y="2042"/>
                    <a:pt x="13692" y="2037"/>
                  </a:cubicBezTo>
                  <a:lnTo>
                    <a:pt x="13665" y="2019"/>
                  </a:lnTo>
                  <a:cubicBezTo>
                    <a:pt x="13658" y="2014"/>
                    <a:pt x="13656" y="2004"/>
                    <a:pt x="13661" y="1997"/>
                  </a:cubicBezTo>
                  <a:cubicBezTo>
                    <a:pt x="13666" y="1990"/>
                    <a:pt x="13675" y="1988"/>
                    <a:pt x="13683" y="1992"/>
                  </a:cubicBezTo>
                  <a:close/>
                  <a:moveTo>
                    <a:pt x="13763" y="2045"/>
                  </a:moveTo>
                  <a:lnTo>
                    <a:pt x="13790" y="2063"/>
                  </a:lnTo>
                  <a:cubicBezTo>
                    <a:pt x="13797" y="2067"/>
                    <a:pt x="13799" y="2077"/>
                    <a:pt x="13794" y="2085"/>
                  </a:cubicBezTo>
                  <a:cubicBezTo>
                    <a:pt x="13790" y="2092"/>
                    <a:pt x="13780" y="2094"/>
                    <a:pt x="13772" y="2089"/>
                  </a:cubicBezTo>
                  <a:lnTo>
                    <a:pt x="13745" y="2072"/>
                  </a:lnTo>
                  <a:cubicBezTo>
                    <a:pt x="13738" y="2067"/>
                    <a:pt x="13736" y="2057"/>
                    <a:pt x="13741" y="2050"/>
                  </a:cubicBezTo>
                  <a:cubicBezTo>
                    <a:pt x="13746" y="2042"/>
                    <a:pt x="13755" y="2040"/>
                    <a:pt x="13763" y="2045"/>
                  </a:cubicBezTo>
                  <a:close/>
                  <a:moveTo>
                    <a:pt x="13843" y="2097"/>
                  </a:moveTo>
                  <a:lnTo>
                    <a:pt x="13862" y="2109"/>
                  </a:lnTo>
                  <a:lnTo>
                    <a:pt x="13870" y="2114"/>
                  </a:lnTo>
                  <a:cubicBezTo>
                    <a:pt x="13878" y="2119"/>
                    <a:pt x="13880" y="2129"/>
                    <a:pt x="13875" y="2136"/>
                  </a:cubicBezTo>
                  <a:cubicBezTo>
                    <a:pt x="13871" y="2144"/>
                    <a:pt x="13861" y="2146"/>
                    <a:pt x="13853" y="2142"/>
                  </a:cubicBezTo>
                  <a:lnTo>
                    <a:pt x="13844" y="2136"/>
                  </a:lnTo>
                  <a:lnTo>
                    <a:pt x="13826" y="2124"/>
                  </a:lnTo>
                  <a:cubicBezTo>
                    <a:pt x="13819" y="2119"/>
                    <a:pt x="13817" y="2109"/>
                    <a:pt x="13821" y="2102"/>
                  </a:cubicBezTo>
                  <a:cubicBezTo>
                    <a:pt x="13826" y="2095"/>
                    <a:pt x="13836" y="2092"/>
                    <a:pt x="13843" y="2097"/>
                  </a:cubicBezTo>
                  <a:close/>
                  <a:moveTo>
                    <a:pt x="13924" y="2148"/>
                  </a:moveTo>
                  <a:lnTo>
                    <a:pt x="13952" y="2165"/>
                  </a:lnTo>
                  <a:cubicBezTo>
                    <a:pt x="13959" y="2170"/>
                    <a:pt x="13961" y="2180"/>
                    <a:pt x="13957" y="2187"/>
                  </a:cubicBezTo>
                  <a:cubicBezTo>
                    <a:pt x="13952" y="2195"/>
                    <a:pt x="13942" y="2197"/>
                    <a:pt x="13935" y="2192"/>
                  </a:cubicBezTo>
                  <a:lnTo>
                    <a:pt x="13907" y="2175"/>
                  </a:lnTo>
                  <a:cubicBezTo>
                    <a:pt x="13900" y="2171"/>
                    <a:pt x="13898" y="2161"/>
                    <a:pt x="13902" y="2153"/>
                  </a:cubicBezTo>
                  <a:cubicBezTo>
                    <a:pt x="13907" y="2146"/>
                    <a:pt x="13917" y="2144"/>
                    <a:pt x="13924" y="2148"/>
                  </a:cubicBezTo>
                  <a:close/>
                  <a:moveTo>
                    <a:pt x="14006" y="2199"/>
                  </a:moveTo>
                  <a:lnTo>
                    <a:pt x="14033" y="2215"/>
                  </a:lnTo>
                  <a:cubicBezTo>
                    <a:pt x="14041" y="2219"/>
                    <a:pt x="14043" y="2229"/>
                    <a:pt x="14039" y="2237"/>
                  </a:cubicBezTo>
                  <a:cubicBezTo>
                    <a:pt x="14034" y="2244"/>
                    <a:pt x="14025" y="2247"/>
                    <a:pt x="14017" y="2242"/>
                  </a:cubicBezTo>
                  <a:lnTo>
                    <a:pt x="13989" y="2226"/>
                  </a:lnTo>
                  <a:cubicBezTo>
                    <a:pt x="13982" y="2222"/>
                    <a:pt x="13979" y="2212"/>
                    <a:pt x="13984" y="2204"/>
                  </a:cubicBezTo>
                  <a:cubicBezTo>
                    <a:pt x="13988" y="2197"/>
                    <a:pt x="13998" y="2194"/>
                    <a:pt x="14006" y="2199"/>
                  </a:cubicBezTo>
                  <a:close/>
                  <a:moveTo>
                    <a:pt x="14088" y="2247"/>
                  </a:moveTo>
                  <a:lnTo>
                    <a:pt x="14116" y="2263"/>
                  </a:lnTo>
                  <a:cubicBezTo>
                    <a:pt x="14124" y="2268"/>
                    <a:pt x="14126" y="2278"/>
                    <a:pt x="14122" y="2285"/>
                  </a:cubicBezTo>
                  <a:cubicBezTo>
                    <a:pt x="14117" y="2293"/>
                    <a:pt x="14107" y="2296"/>
                    <a:pt x="14100" y="2291"/>
                  </a:cubicBezTo>
                  <a:lnTo>
                    <a:pt x="14072" y="2275"/>
                  </a:lnTo>
                  <a:cubicBezTo>
                    <a:pt x="14065" y="2270"/>
                    <a:pt x="14062" y="2261"/>
                    <a:pt x="14067" y="2253"/>
                  </a:cubicBezTo>
                  <a:cubicBezTo>
                    <a:pt x="14071" y="2245"/>
                    <a:pt x="14081" y="2243"/>
                    <a:pt x="14088" y="2247"/>
                  </a:cubicBezTo>
                  <a:close/>
                  <a:moveTo>
                    <a:pt x="14172" y="2294"/>
                  </a:moveTo>
                  <a:lnTo>
                    <a:pt x="14178" y="2297"/>
                  </a:lnTo>
                  <a:lnTo>
                    <a:pt x="14200" y="2309"/>
                  </a:lnTo>
                  <a:cubicBezTo>
                    <a:pt x="14208" y="2313"/>
                    <a:pt x="14211" y="2322"/>
                    <a:pt x="14207" y="2330"/>
                  </a:cubicBezTo>
                  <a:cubicBezTo>
                    <a:pt x="14203" y="2338"/>
                    <a:pt x="14193" y="2341"/>
                    <a:pt x="14185" y="2337"/>
                  </a:cubicBezTo>
                  <a:lnTo>
                    <a:pt x="14163" y="2326"/>
                  </a:lnTo>
                  <a:lnTo>
                    <a:pt x="14156" y="2322"/>
                  </a:lnTo>
                  <a:cubicBezTo>
                    <a:pt x="14149" y="2318"/>
                    <a:pt x="14146" y="2308"/>
                    <a:pt x="14150" y="2300"/>
                  </a:cubicBezTo>
                  <a:cubicBezTo>
                    <a:pt x="14154" y="2293"/>
                    <a:pt x="14164" y="2290"/>
                    <a:pt x="14172" y="2294"/>
                  </a:cubicBezTo>
                  <a:close/>
                  <a:moveTo>
                    <a:pt x="14257" y="2337"/>
                  </a:moveTo>
                  <a:lnTo>
                    <a:pt x="14285" y="2351"/>
                  </a:lnTo>
                  <a:cubicBezTo>
                    <a:pt x="14293" y="2355"/>
                    <a:pt x="14297" y="2364"/>
                    <a:pt x="14293" y="2372"/>
                  </a:cubicBezTo>
                  <a:cubicBezTo>
                    <a:pt x="14289" y="2380"/>
                    <a:pt x="14280" y="2384"/>
                    <a:pt x="14272" y="2380"/>
                  </a:cubicBezTo>
                  <a:lnTo>
                    <a:pt x="14243" y="2366"/>
                  </a:lnTo>
                  <a:cubicBezTo>
                    <a:pt x="14235" y="2362"/>
                    <a:pt x="14231" y="2353"/>
                    <a:pt x="14235" y="2345"/>
                  </a:cubicBezTo>
                  <a:cubicBezTo>
                    <a:pt x="14239" y="2337"/>
                    <a:pt x="14249" y="2333"/>
                    <a:pt x="14257" y="2337"/>
                  </a:cubicBezTo>
                  <a:close/>
                  <a:moveTo>
                    <a:pt x="14343" y="2378"/>
                  </a:moveTo>
                  <a:lnTo>
                    <a:pt x="14372" y="2392"/>
                  </a:lnTo>
                  <a:cubicBezTo>
                    <a:pt x="14380" y="2396"/>
                    <a:pt x="14383" y="2406"/>
                    <a:pt x="14380" y="2414"/>
                  </a:cubicBezTo>
                  <a:cubicBezTo>
                    <a:pt x="14376" y="2422"/>
                    <a:pt x="14366" y="2425"/>
                    <a:pt x="14358" y="2421"/>
                  </a:cubicBezTo>
                  <a:lnTo>
                    <a:pt x="14329" y="2407"/>
                  </a:lnTo>
                  <a:cubicBezTo>
                    <a:pt x="14321" y="2404"/>
                    <a:pt x="14318" y="2394"/>
                    <a:pt x="14322" y="2386"/>
                  </a:cubicBezTo>
                  <a:cubicBezTo>
                    <a:pt x="14326" y="2378"/>
                    <a:pt x="14335" y="2375"/>
                    <a:pt x="14343" y="2378"/>
                  </a:cubicBezTo>
                  <a:close/>
                  <a:moveTo>
                    <a:pt x="14430" y="2420"/>
                  </a:moveTo>
                  <a:lnTo>
                    <a:pt x="14459" y="2434"/>
                  </a:lnTo>
                  <a:cubicBezTo>
                    <a:pt x="14467" y="2437"/>
                    <a:pt x="14470" y="2447"/>
                    <a:pt x="14466" y="2455"/>
                  </a:cubicBezTo>
                  <a:cubicBezTo>
                    <a:pt x="14462" y="2463"/>
                    <a:pt x="14453" y="2466"/>
                    <a:pt x="14445" y="2462"/>
                  </a:cubicBezTo>
                  <a:lnTo>
                    <a:pt x="14416" y="2449"/>
                  </a:lnTo>
                  <a:cubicBezTo>
                    <a:pt x="14408" y="2445"/>
                    <a:pt x="14405" y="2435"/>
                    <a:pt x="14408" y="2427"/>
                  </a:cubicBezTo>
                  <a:cubicBezTo>
                    <a:pt x="14412" y="2419"/>
                    <a:pt x="14422" y="2416"/>
                    <a:pt x="14430" y="2420"/>
                  </a:cubicBezTo>
                  <a:close/>
                  <a:moveTo>
                    <a:pt x="14516" y="2461"/>
                  </a:moveTo>
                  <a:lnTo>
                    <a:pt x="14537" y="2471"/>
                  </a:lnTo>
                  <a:cubicBezTo>
                    <a:pt x="14545" y="2475"/>
                    <a:pt x="14549" y="2484"/>
                    <a:pt x="14545" y="2492"/>
                  </a:cubicBezTo>
                  <a:cubicBezTo>
                    <a:pt x="14541" y="2500"/>
                    <a:pt x="14532" y="2504"/>
                    <a:pt x="14524" y="2500"/>
                  </a:cubicBezTo>
                  <a:lnTo>
                    <a:pt x="14503" y="2490"/>
                  </a:lnTo>
                  <a:cubicBezTo>
                    <a:pt x="14495" y="2486"/>
                    <a:pt x="14491" y="2477"/>
                    <a:pt x="14495" y="2469"/>
                  </a:cubicBezTo>
                  <a:cubicBezTo>
                    <a:pt x="14499" y="2461"/>
                    <a:pt x="14509" y="2457"/>
                    <a:pt x="14516" y="2461"/>
                  </a:cubicBezTo>
                  <a:close/>
                </a:path>
              </a:pathLst>
            </a:custGeom>
            <a:solidFill>
              <a:srgbClr val="00667F"/>
            </a:solidFill>
            <a:ln cap="flat" cmpd="sng" w="9525">
              <a:solidFill>
                <a:srgbClr val="0066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2266950" y="5438776"/>
              <a:ext cx="1613789" cy="457658"/>
              <a:chOff x="2381250" y="5657851"/>
              <a:chExt cx="1613789" cy="457658"/>
            </a:xfrm>
          </p:grpSpPr>
          <p:cxnSp>
            <p:nvCxnSpPr>
              <p:cNvPr id="75" name="Google Shape;75;p2"/>
              <p:cNvCxnSpPr/>
              <p:nvPr/>
            </p:nvCxnSpPr>
            <p:spPr>
              <a:xfrm>
                <a:off x="2395538" y="5773738"/>
                <a:ext cx="719138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667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6" name="Google Shape;76;p2"/>
              <p:cNvSpPr/>
              <p:nvPr/>
            </p:nvSpPr>
            <p:spPr>
              <a:xfrm>
                <a:off x="2381250" y="6006307"/>
                <a:ext cx="742950" cy="28575"/>
              </a:xfrm>
              <a:custGeom>
                <a:rect b="b" l="l" r="r" t="t"/>
                <a:pathLst>
                  <a:path extrusionOk="0" h="96" w="2496">
                    <a:moveTo>
                      <a:pt x="48" y="0"/>
                    </a:moveTo>
                    <a:lnTo>
                      <a:pt x="144" y="0"/>
                    </a:lnTo>
                    <a:cubicBezTo>
                      <a:pt x="171" y="0"/>
                      <a:pt x="192" y="22"/>
                      <a:pt x="192" y="48"/>
                    </a:cubicBezTo>
                    <a:cubicBezTo>
                      <a:pt x="192" y="75"/>
                      <a:pt x="171" y="96"/>
                      <a:pt x="144" y="96"/>
                    </a:cubicBezTo>
                    <a:lnTo>
                      <a:pt x="48" y="96"/>
                    </a:lnTo>
                    <a:cubicBezTo>
                      <a:pt x="22" y="96"/>
                      <a:pt x="0" y="75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lose/>
                    <a:moveTo>
                      <a:pt x="336" y="0"/>
                    </a:moveTo>
                    <a:lnTo>
                      <a:pt x="432" y="0"/>
                    </a:lnTo>
                    <a:cubicBezTo>
                      <a:pt x="459" y="0"/>
                      <a:pt x="480" y="22"/>
                      <a:pt x="480" y="48"/>
                    </a:cubicBezTo>
                    <a:cubicBezTo>
                      <a:pt x="480" y="75"/>
                      <a:pt x="459" y="96"/>
                      <a:pt x="432" y="96"/>
                    </a:cubicBezTo>
                    <a:lnTo>
                      <a:pt x="336" y="96"/>
                    </a:lnTo>
                    <a:cubicBezTo>
                      <a:pt x="310" y="96"/>
                      <a:pt x="288" y="75"/>
                      <a:pt x="288" y="48"/>
                    </a:cubicBezTo>
                    <a:cubicBezTo>
                      <a:pt x="288" y="22"/>
                      <a:pt x="310" y="0"/>
                      <a:pt x="336" y="0"/>
                    </a:cubicBezTo>
                    <a:close/>
                    <a:moveTo>
                      <a:pt x="624" y="0"/>
                    </a:moveTo>
                    <a:lnTo>
                      <a:pt x="720" y="0"/>
                    </a:lnTo>
                    <a:cubicBezTo>
                      <a:pt x="747" y="0"/>
                      <a:pt x="768" y="22"/>
                      <a:pt x="768" y="48"/>
                    </a:cubicBezTo>
                    <a:cubicBezTo>
                      <a:pt x="768" y="75"/>
                      <a:pt x="747" y="96"/>
                      <a:pt x="720" y="96"/>
                    </a:cubicBezTo>
                    <a:lnTo>
                      <a:pt x="624" y="96"/>
                    </a:lnTo>
                    <a:cubicBezTo>
                      <a:pt x="598" y="96"/>
                      <a:pt x="576" y="75"/>
                      <a:pt x="576" y="48"/>
                    </a:cubicBezTo>
                    <a:cubicBezTo>
                      <a:pt x="576" y="22"/>
                      <a:pt x="598" y="0"/>
                      <a:pt x="624" y="0"/>
                    </a:cubicBezTo>
                    <a:close/>
                    <a:moveTo>
                      <a:pt x="912" y="0"/>
                    </a:moveTo>
                    <a:lnTo>
                      <a:pt x="1008" y="0"/>
                    </a:lnTo>
                    <a:cubicBezTo>
                      <a:pt x="1035" y="0"/>
                      <a:pt x="1056" y="22"/>
                      <a:pt x="1056" y="48"/>
                    </a:cubicBezTo>
                    <a:cubicBezTo>
                      <a:pt x="1056" y="75"/>
                      <a:pt x="1035" y="96"/>
                      <a:pt x="1008" y="96"/>
                    </a:cubicBezTo>
                    <a:lnTo>
                      <a:pt x="912" y="96"/>
                    </a:lnTo>
                    <a:cubicBezTo>
                      <a:pt x="886" y="96"/>
                      <a:pt x="864" y="75"/>
                      <a:pt x="864" y="48"/>
                    </a:cubicBezTo>
                    <a:cubicBezTo>
                      <a:pt x="864" y="22"/>
                      <a:pt x="886" y="0"/>
                      <a:pt x="912" y="0"/>
                    </a:cubicBezTo>
                    <a:close/>
                    <a:moveTo>
                      <a:pt x="1200" y="0"/>
                    </a:moveTo>
                    <a:lnTo>
                      <a:pt x="1296" y="0"/>
                    </a:lnTo>
                    <a:cubicBezTo>
                      <a:pt x="1323" y="0"/>
                      <a:pt x="1344" y="22"/>
                      <a:pt x="1344" y="48"/>
                    </a:cubicBezTo>
                    <a:cubicBezTo>
                      <a:pt x="1344" y="75"/>
                      <a:pt x="1323" y="96"/>
                      <a:pt x="1296" y="96"/>
                    </a:cubicBezTo>
                    <a:lnTo>
                      <a:pt x="1200" y="96"/>
                    </a:lnTo>
                    <a:cubicBezTo>
                      <a:pt x="1174" y="96"/>
                      <a:pt x="1152" y="75"/>
                      <a:pt x="1152" y="48"/>
                    </a:cubicBezTo>
                    <a:cubicBezTo>
                      <a:pt x="1152" y="22"/>
                      <a:pt x="1174" y="0"/>
                      <a:pt x="1200" y="0"/>
                    </a:cubicBezTo>
                    <a:close/>
                    <a:moveTo>
                      <a:pt x="1488" y="0"/>
                    </a:moveTo>
                    <a:lnTo>
                      <a:pt x="1584" y="0"/>
                    </a:lnTo>
                    <a:cubicBezTo>
                      <a:pt x="1611" y="0"/>
                      <a:pt x="1632" y="22"/>
                      <a:pt x="1632" y="48"/>
                    </a:cubicBezTo>
                    <a:cubicBezTo>
                      <a:pt x="1632" y="75"/>
                      <a:pt x="1611" y="96"/>
                      <a:pt x="1584" y="96"/>
                    </a:cubicBezTo>
                    <a:lnTo>
                      <a:pt x="1488" y="96"/>
                    </a:lnTo>
                    <a:cubicBezTo>
                      <a:pt x="1462" y="96"/>
                      <a:pt x="1440" y="75"/>
                      <a:pt x="1440" y="48"/>
                    </a:cubicBezTo>
                    <a:cubicBezTo>
                      <a:pt x="1440" y="22"/>
                      <a:pt x="1462" y="0"/>
                      <a:pt x="1488" y="0"/>
                    </a:cubicBezTo>
                    <a:close/>
                    <a:moveTo>
                      <a:pt x="1776" y="0"/>
                    </a:moveTo>
                    <a:lnTo>
                      <a:pt x="1872" y="0"/>
                    </a:lnTo>
                    <a:cubicBezTo>
                      <a:pt x="1899" y="0"/>
                      <a:pt x="1920" y="22"/>
                      <a:pt x="1920" y="48"/>
                    </a:cubicBezTo>
                    <a:cubicBezTo>
                      <a:pt x="1920" y="75"/>
                      <a:pt x="1899" y="96"/>
                      <a:pt x="1872" y="96"/>
                    </a:cubicBezTo>
                    <a:lnTo>
                      <a:pt x="1776" y="96"/>
                    </a:lnTo>
                    <a:cubicBezTo>
                      <a:pt x="1750" y="96"/>
                      <a:pt x="1728" y="75"/>
                      <a:pt x="1728" y="48"/>
                    </a:cubicBezTo>
                    <a:cubicBezTo>
                      <a:pt x="1728" y="22"/>
                      <a:pt x="1750" y="0"/>
                      <a:pt x="1776" y="0"/>
                    </a:cubicBezTo>
                    <a:close/>
                    <a:moveTo>
                      <a:pt x="2064" y="0"/>
                    </a:moveTo>
                    <a:lnTo>
                      <a:pt x="2160" y="0"/>
                    </a:lnTo>
                    <a:cubicBezTo>
                      <a:pt x="2187" y="0"/>
                      <a:pt x="2208" y="22"/>
                      <a:pt x="2208" y="48"/>
                    </a:cubicBezTo>
                    <a:cubicBezTo>
                      <a:pt x="2208" y="75"/>
                      <a:pt x="2187" y="96"/>
                      <a:pt x="2160" y="96"/>
                    </a:cubicBezTo>
                    <a:lnTo>
                      <a:pt x="2064" y="96"/>
                    </a:lnTo>
                    <a:cubicBezTo>
                      <a:pt x="2038" y="96"/>
                      <a:pt x="2016" y="75"/>
                      <a:pt x="2016" y="48"/>
                    </a:cubicBezTo>
                    <a:cubicBezTo>
                      <a:pt x="2016" y="22"/>
                      <a:pt x="2038" y="0"/>
                      <a:pt x="2064" y="0"/>
                    </a:cubicBezTo>
                    <a:close/>
                    <a:moveTo>
                      <a:pt x="2352" y="0"/>
                    </a:moveTo>
                    <a:lnTo>
                      <a:pt x="2448" y="0"/>
                    </a:lnTo>
                    <a:cubicBezTo>
                      <a:pt x="2475" y="0"/>
                      <a:pt x="2496" y="22"/>
                      <a:pt x="2496" y="48"/>
                    </a:cubicBezTo>
                    <a:cubicBezTo>
                      <a:pt x="2496" y="75"/>
                      <a:pt x="2475" y="96"/>
                      <a:pt x="2448" y="96"/>
                    </a:cubicBezTo>
                    <a:lnTo>
                      <a:pt x="2352" y="96"/>
                    </a:lnTo>
                    <a:cubicBezTo>
                      <a:pt x="2326" y="96"/>
                      <a:pt x="2304" y="75"/>
                      <a:pt x="2304" y="48"/>
                    </a:cubicBezTo>
                    <a:cubicBezTo>
                      <a:pt x="2304" y="22"/>
                      <a:pt x="2326" y="0"/>
                      <a:pt x="2352" y="0"/>
                    </a:cubicBezTo>
                    <a:close/>
                  </a:path>
                </a:pathLst>
              </a:custGeom>
              <a:solidFill>
                <a:srgbClr val="00667F"/>
              </a:solidFill>
              <a:ln cap="flat" cmpd="sng" w="9525">
                <a:solidFill>
                  <a:srgbClr val="0066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"/>
              <p:cNvSpPr txBox="1"/>
              <p:nvPr/>
            </p:nvSpPr>
            <p:spPr>
              <a:xfrm>
                <a:off x="3287713" y="5657851"/>
                <a:ext cx="707326" cy="2115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Revenue</a:t>
                </a:r>
                <a:endParaRPr/>
              </a:p>
            </p:txBody>
          </p:sp>
          <p:sp>
            <p:nvSpPr>
              <p:cNvPr id="78" name="Google Shape;78;p2"/>
              <p:cNvSpPr txBox="1"/>
              <p:nvPr/>
            </p:nvSpPr>
            <p:spPr>
              <a:xfrm>
                <a:off x="3287713" y="5903913"/>
                <a:ext cx="539010" cy="2115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Margin</a:t>
                </a:r>
                <a:endParaRPr/>
              </a:p>
            </p:txBody>
          </p:sp>
        </p:grpSp>
        <p:sp>
          <p:nvSpPr>
            <p:cNvPr id="79" name="Google Shape;79;p2"/>
            <p:cNvSpPr txBox="1"/>
            <p:nvPr/>
          </p:nvSpPr>
          <p:spPr>
            <a:xfrm>
              <a:off x="1359347" y="2281239"/>
              <a:ext cx="717344" cy="634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Return</a:t>
              </a:r>
              <a:b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the</a:t>
              </a:r>
              <a:b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Business</a:t>
              </a: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2814367" y="612776"/>
              <a:ext cx="88319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Awareness</a:t>
              </a:r>
              <a:endParaRPr/>
            </a:p>
          </p:txBody>
        </p:sp>
        <p:sp>
          <p:nvSpPr>
            <p:cNvPr id="81" name="Google Shape;81;p2"/>
            <p:cNvSpPr txBox="1"/>
            <p:nvPr/>
          </p:nvSpPr>
          <p:spPr>
            <a:xfrm>
              <a:off x="5056451" y="612776"/>
              <a:ext cx="7662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Emerging</a:t>
              </a:r>
              <a:endParaRPr/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7301584" y="612776"/>
              <a:ext cx="517769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Global</a:t>
              </a:r>
              <a:endParaRPr/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9214666" y="612776"/>
              <a:ext cx="1144544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Commoditized</a:t>
              </a:r>
              <a:endParaRPr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6024254" y="4932364"/>
              <a:ext cx="1045960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Market Stage</a:t>
              </a:r>
              <a:endParaRPr/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9075758" y="1762126"/>
              <a:ext cx="1659107" cy="423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Data Integration </a:t>
              </a:r>
              <a:b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Business Intelligence</a:t>
              </a:r>
              <a:endParaRPr/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10547350" y="1762126"/>
              <a:ext cx="98185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–</a:t>
              </a:r>
              <a:endParaRPr/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10647363" y="1762126"/>
              <a:ext cx="81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9582924" y="2303464"/>
              <a:ext cx="1072009" cy="423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Infrastructure</a:t>
              </a:r>
              <a:b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Consolidation</a:t>
              </a:r>
              <a:endParaRPr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9326563" y="915989"/>
              <a:ext cx="1178207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CRM Solutions</a:t>
              </a:r>
              <a:endParaRPr/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6787715" y="1509714"/>
              <a:ext cx="1731244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Message Broker (EAI)</a:t>
              </a:r>
              <a:endParaRPr/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6681200" y="1816101"/>
              <a:ext cx="1106072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eProcurement</a:t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5516685" y="2230439"/>
              <a:ext cx="549029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Portals</a:t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5230664" y="2947989"/>
              <a:ext cx="2013772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Process Integration (EAI) </a:t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6911975" y="2947989"/>
              <a:ext cx="48090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2734509" y="3617914"/>
              <a:ext cx="1550905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Agent Collaboration</a:t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4346274" y="3978276"/>
              <a:ext cx="1088037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Web Services</a:t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2410183" y="4084638"/>
              <a:ext cx="4183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RFID</a:t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462016" y="4518026"/>
              <a:ext cx="1805381" cy="21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3G Mobile Applications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511300" y="0"/>
            <a:ext cx="64135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/>
          <a:p>
            <a:pPr indent="-1255712" lvl="0" marL="1255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Lifecycle Diagram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739775" y="1774825"/>
            <a:ext cx="7532687" cy="3952875"/>
            <a:chOff x="1387475" y="955675"/>
            <a:chExt cx="9415463" cy="4940300"/>
          </a:xfrm>
        </p:grpSpPr>
        <p:sp>
          <p:nvSpPr>
            <p:cNvPr id="105" name="Google Shape;105;p3"/>
            <p:cNvSpPr/>
            <p:nvPr/>
          </p:nvSpPr>
          <p:spPr>
            <a:xfrm>
              <a:off x="1387475" y="962025"/>
              <a:ext cx="9415463" cy="4933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" name="Google Shape;106;p3"/>
            <p:cNvCxnSpPr/>
            <p:nvPr/>
          </p:nvCxnSpPr>
          <p:spPr>
            <a:xfrm>
              <a:off x="2027238" y="1074738"/>
              <a:ext cx="1588" cy="432435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 flipH="1">
              <a:off x="2027238" y="4318000"/>
              <a:ext cx="8696325" cy="1588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3829050" y="1074738"/>
              <a:ext cx="1588" cy="4324350"/>
            </a:xfrm>
            <a:prstGeom prst="straightConnector1">
              <a:avLst/>
            </a:prstGeom>
            <a:noFill/>
            <a:ln cap="rnd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6169025" y="1074738"/>
              <a:ext cx="1588" cy="4324350"/>
            </a:xfrm>
            <a:prstGeom prst="straightConnector1">
              <a:avLst/>
            </a:prstGeom>
            <a:noFill/>
            <a:ln cap="rnd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7429500" y="1074738"/>
              <a:ext cx="1588" cy="4324350"/>
            </a:xfrm>
            <a:prstGeom prst="straightConnector1">
              <a:avLst/>
            </a:prstGeom>
            <a:noFill/>
            <a:ln cap="rnd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9231313" y="1074738"/>
              <a:ext cx="1588" cy="4324350"/>
            </a:xfrm>
            <a:prstGeom prst="straightConnector1">
              <a:avLst/>
            </a:prstGeom>
            <a:noFill/>
            <a:ln cap="rnd" cmpd="sng" w="285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" name="Google Shape;112;p3"/>
            <p:cNvSpPr/>
            <p:nvPr/>
          </p:nvSpPr>
          <p:spPr>
            <a:xfrm>
              <a:off x="3860800" y="955675"/>
              <a:ext cx="6883400" cy="3311525"/>
            </a:xfrm>
            <a:custGeom>
              <a:rect b="b" l="l" r="r" t="t"/>
              <a:pathLst>
                <a:path extrusionOk="0" h="11114" w="23112">
                  <a:moveTo>
                    <a:pt x="0" y="11114"/>
                  </a:moveTo>
                  <a:cubicBezTo>
                    <a:pt x="1755" y="10871"/>
                    <a:pt x="3617" y="10622"/>
                    <a:pt x="4996" y="10345"/>
                  </a:cubicBezTo>
                  <a:cubicBezTo>
                    <a:pt x="5652" y="10213"/>
                    <a:pt x="6198" y="10076"/>
                    <a:pt x="6793" y="9908"/>
                  </a:cubicBezTo>
                  <a:cubicBezTo>
                    <a:pt x="7135" y="9811"/>
                    <a:pt x="7492" y="9705"/>
                    <a:pt x="7842" y="9416"/>
                  </a:cubicBezTo>
                  <a:cubicBezTo>
                    <a:pt x="8714" y="8697"/>
                    <a:pt x="9539" y="6850"/>
                    <a:pt x="10147" y="5578"/>
                  </a:cubicBezTo>
                  <a:cubicBezTo>
                    <a:pt x="10779" y="4254"/>
                    <a:pt x="11176" y="3552"/>
                    <a:pt x="11455" y="3109"/>
                  </a:cubicBezTo>
                  <a:cubicBezTo>
                    <a:pt x="11597" y="2883"/>
                    <a:pt x="11709" y="2724"/>
                    <a:pt x="11854" y="2457"/>
                  </a:cubicBezTo>
                  <a:cubicBezTo>
                    <a:pt x="12121" y="1968"/>
                    <a:pt x="12503" y="1115"/>
                    <a:pt x="13538" y="620"/>
                  </a:cubicBezTo>
                  <a:cubicBezTo>
                    <a:pt x="14531" y="145"/>
                    <a:pt x="16126" y="0"/>
                    <a:pt x="17211" y="384"/>
                  </a:cubicBezTo>
                  <a:cubicBezTo>
                    <a:pt x="18202" y="734"/>
                    <a:pt x="18768" y="1525"/>
                    <a:pt x="19231" y="2304"/>
                  </a:cubicBezTo>
                  <a:cubicBezTo>
                    <a:pt x="19893" y="3416"/>
                    <a:pt x="20343" y="4504"/>
                    <a:pt x="20808" y="5534"/>
                  </a:cubicBezTo>
                  <a:cubicBezTo>
                    <a:pt x="21520" y="7111"/>
                    <a:pt x="22266" y="8550"/>
                    <a:pt x="22870" y="8780"/>
                  </a:cubicBezTo>
                  <a:lnTo>
                    <a:pt x="23112" y="8865"/>
                  </a:lnTo>
                </a:path>
              </a:pathLst>
            </a:custGeom>
            <a:noFill/>
            <a:ln cap="rnd" cmpd="sng" w="57150">
              <a:solidFill>
                <a:srgbClr val="E590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078038" y="3694113"/>
              <a:ext cx="8450263" cy="1392238"/>
            </a:xfrm>
            <a:custGeom>
              <a:rect b="b" l="l" r="r" t="t"/>
              <a:pathLst>
                <a:path extrusionOk="0" h="4676" w="28373">
                  <a:moveTo>
                    <a:pt x="28373" y="1672"/>
                  </a:moveTo>
                  <a:cubicBezTo>
                    <a:pt x="28253" y="1612"/>
                    <a:pt x="28134" y="1581"/>
                    <a:pt x="28017" y="1550"/>
                  </a:cubicBezTo>
                  <a:cubicBezTo>
                    <a:pt x="26500" y="1152"/>
                    <a:pt x="25174" y="764"/>
                    <a:pt x="23523" y="481"/>
                  </a:cubicBezTo>
                  <a:cubicBezTo>
                    <a:pt x="21764" y="180"/>
                    <a:pt x="19637" y="0"/>
                    <a:pt x="17833" y="156"/>
                  </a:cubicBezTo>
                  <a:cubicBezTo>
                    <a:pt x="16526" y="270"/>
                    <a:pt x="15389" y="560"/>
                    <a:pt x="14350" y="927"/>
                  </a:cubicBezTo>
                  <a:cubicBezTo>
                    <a:pt x="12889" y="1443"/>
                    <a:pt x="11623" y="2110"/>
                    <a:pt x="10526" y="2670"/>
                  </a:cubicBezTo>
                  <a:cubicBezTo>
                    <a:pt x="9232" y="3331"/>
                    <a:pt x="8173" y="3844"/>
                    <a:pt x="6490" y="4195"/>
                  </a:cubicBezTo>
                  <a:cubicBezTo>
                    <a:pt x="5047" y="4495"/>
                    <a:pt x="3144" y="4676"/>
                    <a:pt x="1137" y="3208"/>
                  </a:cubicBezTo>
                  <a:lnTo>
                    <a:pt x="816" y="2961"/>
                  </a:lnTo>
                  <a:lnTo>
                    <a:pt x="548" y="2753"/>
                  </a:lnTo>
                  <a:lnTo>
                    <a:pt x="333" y="2583"/>
                  </a:lnTo>
                  <a:lnTo>
                    <a:pt x="170" y="2452"/>
                  </a:lnTo>
                  <a:lnTo>
                    <a:pt x="61" y="2359"/>
                  </a:lnTo>
                  <a:lnTo>
                    <a:pt x="4" y="2305"/>
                  </a:lnTo>
                  <a:lnTo>
                    <a:pt x="0" y="2289"/>
                  </a:lnTo>
                </a:path>
              </a:pathLst>
            </a:custGeom>
            <a:noFill/>
            <a:ln cap="rnd" cmpd="sng" w="57150">
              <a:solidFill>
                <a:srgbClr val="00A6D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2320554" y="5033963"/>
              <a:ext cx="1318471" cy="538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b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4433200" y="5157074"/>
              <a:ext cx="1168189" cy="26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6444937" y="5157074"/>
              <a:ext cx="721353" cy="26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Growth</a:t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7955679" y="5157074"/>
              <a:ext cx="795491" cy="26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Maturity</a:t>
              </a: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9733118" y="5157074"/>
              <a:ext cx="747401" cy="26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Decline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5400000">
              <a:off x="735241" y="3132122"/>
              <a:ext cx="2027799" cy="26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Sales and Profits (£)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1511300" y="0"/>
            <a:ext cx="6413500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72000" spcFirstLastPara="1" rIns="72000" wrap="square" tIns="252000">
            <a:noAutofit/>
          </a:bodyPr>
          <a:lstStyle/>
          <a:p>
            <a:pPr indent="-1255712" lvl="0" marL="12557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Lifecycle Diagram</a:t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1027112" y="1833562"/>
            <a:ext cx="7158037" cy="3825875"/>
            <a:chOff x="1027113" y="1833563"/>
            <a:chExt cx="7157720" cy="3825419"/>
          </a:xfrm>
        </p:grpSpPr>
        <p:grpSp>
          <p:nvGrpSpPr>
            <p:cNvPr id="126" name="Google Shape;126;p4"/>
            <p:cNvGrpSpPr/>
            <p:nvPr/>
          </p:nvGrpSpPr>
          <p:grpSpPr>
            <a:xfrm>
              <a:off x="1027113" y="1833563"/>
              <a:ext cx="7157720" cy="3534410"/>
              <a:chOff x="1731963" y="1252538"/>
              <a:chExt cx="8947150" cy="4418013"/>
            </a:xfrm>
          </p:grpSpPr>
          <p:cxnSp>
            <p:nvCxnSpPr>
              <p:cNvPr id="127" name="Google Shape;127;p4"/>
              <p:cNvCxnSpPr/>
              <p:nvPr/>
            </p:nvCxnSpPr>
            <p:spPr>
              <a:xfrm>
                <a:off x="2073275" y="1554163"/>
                <a:ext cx="1588" cy="39243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4408488" y="1514476"/>
                <a:ext cx="1588" cy="39751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6208713" y="1514476"/>
                <a:ext cx="1588" cy="39751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8370888" y="1514476"/>
                <a:ext cx="1588" cy="39751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1" name="Google Shape;131;p4"/>
              <p:cNvSpPr txBox="1"/>
              <p:nvPr/>
            </p:nvSpPr>
            <p:spPr>
              <a:xfrm>
                <a:off x="2682187" y="1252538"/>
                <a:ext cx="1168189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Introduction</a:t>
                </a:r>
                <a:endParaRPr/>
              </a:p>
            </p:txBody>
          </p:sp>
          <p:sp>
            <p:nvSpPr>
              <p:cNvPr id="132" name="Google Shape;132;p4"/>
              <p:cNvSpPr txBox="1"/>
              <p:nvPr/>
            </p:nvSpPr>
            <p:spPr>
              <a:xfrm>
                <a:off x="4941575" y="1252538"/>
                <a:ext cx="721351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Growth</a:t>
                </a:r>
                <a:endParaRPr/>
              </a:p>
            </p:txBody>
          </p:sp>
          <p:sp>
            <p:nvSpPr>
              <p:cNvPr id="133" name="Google Shape;133;p4"/>
              <p:cNvSpPr txBox="1"/>
              <p:nvPr/>
            </p:nvSpPr>
            <p:spPr>
              <a:xfrm>
                <a:off x="6876179" y="1252538"/>
                <a:ext cx="795491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Maturity</a:t>
                </a:r>
                <a:endParaRPr/>
              </a:p>
            </p:txBody>
          </p:sp>
          <p:sp>
            <p:nvSpPr>
              <p:cNvPr id="134" name="Google Shape;134;p4"/>
              <p:cNvSpPr txBox="1"/>
              <p:nvPr/>
            </p:nvSpPr>
            <p:spPr>
              <a:xfrm>
                <a:off x="9129869" y="1252538"/>
                <a:ext cx="747401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Decline</a:t>
                </a: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-5400000">
                <a:off x="1157287" y="3502699"/>
                <a:ext cx="1418658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ndustry Sales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2092325" y="2860676"/>
                <a:ext cx="8586788" cy="2435225"/>
              </a:xfrm>
              <a:custGeom>
                <a:rect b="b" l="l" r="r" t="t"/>
                <a:pathLst>
                  <a:path extrusionOk="0" h="1534" w="5409">
                    <a:moveTo>
                      <a:pt x="0" y="1534"/>
                    </a:moveTo>
                    <a:cubicBezTo>
                      <a:pt x="317" y="1524"/>
                      <a:pt x="617" y="1453"/>
                      <a:pt x="896" y="1385"/>
                    </a:cubicBezTo>
                    <a:cubicBezTo>
                      <a:pt x="1027" y="1353"/>
                      <a:pt x="1153" y="1321"/>
                      <a:pt x="1266" y="1273"/>
                    </a:cubicBezTo>
                    <a:cubicBezTo>
                      <a:pt x="1366" y="1230"/>
                      <a:pt x="1456" y="1175"/>
                      <a:pt x="1550" y="1115"/>
                    </a:cubicBezTo>
                    <a:cubicBezTo>
                      <a:pt x="1606" y="1079"/>
                      <a:pt x="1663" y="1041"/>
                      <a:pt x="1714" y="1002"/>
                    </a:cubicBezTo>
                    <a:cubicBezTo>
                      <a:pt x="1745" y="978"/>
                      <a:pt x="1773" y="953"/>
                      <a:pt x="1804" y="925"/>
                    </a:cubicBezTo>
                    <a:cubicBezTo>
                      <a:pt x="1893" y="844"/>
                      <a:pt x="2008" y="734"/>
                      <a:pt x="2107" y="641"/>
                    </a:cubicBezTo>
                    <a:cubicBezTo>
                      <a:pt x="2297" y="461"/>
                      <a:pt x="2425" y="347"/>
                      <a:pt x="2601" y="245"/>
                    </a:cubicBezTo>
                    <a:cubicBezTo>
                      <a:pt x="2707" y="184"/>
                      <a:pt x="2831" y="126"/>
                      <a:pt x="2957" y="84"/>
                    </a:cubicBezTo>
                    <a:cubicBezTo>
                      <a:pt x="3090" y="40"/>
                      <a:pt x="3225" y="12"/>
                      <a:pt x="3370" y="7"/>
                    </a:cubicBezTo>
                    <a:cubicBezTo>
                      <a:pt x="3590" y="0"/>
                      <a:pt x="3832" y="46"/>
                      <a:pt x="4062" y="146"/>
                    </a:cubicBezTo>
                    <a:cubicBezTo>
                      <a:pt x="4189" y="201"/>
                      <a:pt x="4312" y="272"/>
                      <a:pt x="4432" y="357"/>
                    </a:cubicBezTo>
                    <a:cubicBezTo>
                      <a:pt x="4611" y="484"/>
                      <a:pt x="4781" y="642"/>
                      <a:pt x="4915" y="761"/>
                    </a:cubicBezTo>
                    <a:cubicBezTo>
                      <a:pt x="5077" y="906"/>
                      <a:pt x="5186" y="995"/>
                      <a:pt x="5268" y="1071"/>
                    </a:cubicBezTo>
                    <a:cubicBezTo>
                      <a:pt x="5291" y="1091"/>
                      <a:pt x="5312" y="1111"/>
                      <a:pt x="5332" y="1131"/>
                    </a:cubicBezTo>
                    <a:cubicBezTo>
                      <a:pt x="5371" y="1169"/>
                      <a:pt x="5409" y="1210"/>
                      <a:pt x="5407" y="1217"/>
                    </a:cubicBezTo>
                  </a:path>
                </a:pathLst>
              </a:custGeom>
              <a:noFill/>
              <a:ln cap="rnd" cmpd="sng" w="38100">
                <a:solidFill>
                  <a:srgbClr val="79447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5957888" y="2865438"/>
                <a:ext cx="4700588" cy="2432050"/>
              </a:xfrm>
              <a:custGeom>
                <a:rect b="b" l="l" r="r" t="t"/>
                <a:pathLst>
                  <a:path extrusionOk="0" h="1532" w="2961">
                    <a:moveTo>
                      <a:pt x="0" y="1532"/>
                    </a:moveTo>
                    <a:cubicBezTo>
                      <a:pt x="406" y="1414"/>
                      <a:pt x="833" y="1304"/>
                      <a:pt x="1258" y="1136"/>
                    </a:cubicBezTo>
                    <a:cubicBezTo>
                      <a:pt x="1488" y="1045"/>
                      <a:pt x="1718" y="937"/>
                      <a:pt x="1910" y="822"/>
                    </a:cubicBezTo>
                    <a:cubicBezTo>
                      <a:pt x="2052" y="736"/>
                      <a:pt x="2174" y="645"/>
                      <a:pt x="2306" y="551"/>
                    </a:cubicBezTo>
                    <a:cubicBezTo>
                      <a:pt x="2400" y="484"/>
                      <a:pt x="2500" y="415"/>
                      <a:pt x="2591" y="338"/>
                    </a:cubicBezTo>
                    <a:cubicBezTo>
                      <a:pt x="2748" y="208"/>
                      <a:pt x="2881" y="57"/>
                      <a:pt x="2961" y="0"/>
                    </a:cubicBezTo>
                  </a:path>
                </a:pathLst>
              </a:custGeom>
              <a:noFill/>
              <a:ln cap="rnd" cmpd="sng" w="38100">
                <a:solidFill>
                  <a:srgbClr val="0066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 txBox="1"/>
              <p:nvPr/>
            </p:nvSpPr>
            <p:spPr>
              <a:xfrm>
                <a:off x="9478963" y="4856163"/>
                <a:ext cx="971500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 A</a:t>
                </a:r>
                <a:endParaRPr/>
              </a:p>
            </p:txBody>
          </p:sp>
          <p:sp>
            <p:nvSpPr>
              <p:cNvPr id="139" name="Google Shape;139;p4"/>
              <p:cNvSpPr txBox="1"/>
              <p:nvPr/>
            </p:nvSpPr>
            <p:spPr>
              <a:xfrm>
                <a:off x="9478963" y="2586038"/>
                <a:ext cx="983844" cy="269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Product B</a:t>
                </a:r>
                <a:endParaRPr/>
              </a:p>
            </p:txBody>
          </p:sp>
          <p:cxnSp>
            <p:nvCxnSpPr>
              <p:cNvPr id="140" name="Google Shape;140;p4"/>
              <p:cNvCxnSpPr/>
              <p:nvPr/>
            </p:nvCxnSpPr>
            <p:spPr>
              <a:xfrm>
                <a:off x="2073275" y="5489576"/>
                <a:ext cx="8589963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1" name="Google Shape;141;p4"/>
              <p:cNvSpPr txBox="1"/>
              <p:nvPr/>
            </p:nvSpPr>
            <p:spPr>
              <a:xfrm>
                <a:off x="5122863" y="5297488"/>
                <a:ext cx="371475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 txBox="1"/>
              <p:nvPr/>
            </p:nvSpPr>
            <p:spPr>
              <a:xfrm>
                <a:off x="7165975" y="5297488"/>
                <a:ext cx="371475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 txBox="1"/>
              <p:nvPr/>
            </p:nvSpPr>
            <p:spPr>
              <a:xfrm>
                <a:off x="9374188" y="5297488"/>
                <a:ext cx="371475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3079750" y="5297488"/>
                <a:ext cx="371475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" name="Google Shape;145;p4"/>
              <p:cNvCxnSpPr/>
              <p:nvPr/>
            </p:nvCxnSpPr>
            <p:spPr>
              <a:xfrm flipH="1" rot="10800000">
                <a:off x="3176588" y="5349876"/>
                <a:ext cx="38100" cy="1397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4"/>
              <p:cNvCxnSpPr/>
              <p:nvPr/>
            </p:nvCxnSpPr>
            <p:spPr>
              <a:xfrm flipH="1" rot="10800000">
                <a:off x="3305175" y="5489576"/>
                <a:ext cx="50800" cy="128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 rot="10800000">
                <a:off x="3214688" y="5349876"/>
                <a:ext cx="90488" cy="2682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3368675" y="5489576"/>
                <a:ext cx="134938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 flipH="1">
                <a:off x="3030538" y="5489576"/>
                <a:ext cx="146050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0" name="Google Shape;150;p4"/>
              <p:cNvSpPr txBox="1"/>
              <p:nvPr/>
            </p:nvSpPr>
            <p:spPr>
              <a:xfrm>
                <a:off x="5119688" y="5297488"/>
                <a:ext cx="373063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1" name="Google Shape;151;p4"/>
              <p:cNvCxnSpPr/>
              <p:nvPr/>
            </p:nvCxnSpPr>
            <p:spPr>
              <a:xfrm flipH="1" rot="10800000">
                <a:off x="5218113" y="5349876"/>
                <a:ext cx="38100" cy="1397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 flipH="1" rot="10800000">
                <a:off x="5346700" y="5489576"/>
                <a:ext cx="50800" cy="128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4"/>
              <p:cNvCxnSpPr/>
              <p:nvPr/>
            </p:nvCxnSpPr>
            <p:spPr>
              <a:xfrm rot="10800000">
                <a:off x="5256213" y="5349876"/>
                <a:ext cx="90488" cy="2682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4"/>
              <p:cNvCxnSpPr/>
              <p:nvPr/>
            </p:nvCxnSpPr>
            <p:spPr>
              <a:xfrm>
                <a:off x="5410200" y="5489576"/>
                <a:ext cx="134938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4"/>
              <p:cNvCxnSpPr/>
              <p:nvPr/>
            </p:nvCxnSpPr>
            <p:spPr>
              <a:xfrm flipH="1">
                <a:off x="5072063" y="5489576"/>
                <a:ext cx="146050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6" name="Google Shape;156;p4"/>
              <p:cNvSpPr txBox="1"/>
              <p:nvPr/>
            </p:nvSpPr>
            <p:spPr>
              <a:xfrm>
                <a:off x="7215188" y="5297488"/>
                <a:ext cx="371475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7" name="Google Shape;157;p4"/>
              <p:cNvCxnSpPr/>
              <p:nvPr/>
            </p:nvCxnSpPr>
            <p:spPr>
              <a:xfrm flipH="1" rot="10800000">
                <a:off x="7312025" y="5349876"/>
                <a:ext cx="38100" cy="1397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flipH="1" rot="10800000">
                <a:off x="7440613" y="5489576"/>
                <a:ext cx="50800" cy="128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7350125" y="5349876"/>
                <a:ext cx="90488" cy="2682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7505700" y="5489576"/>
                <a:ext cx="133350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flipH="1">
                <a:off x="7165975" y="5489576"/>
                <a:ext cx="147638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2" name="Google Shape;162;p4"/>
              <p:cNvSpPr txBox="1"/>
              <p:nvPr/>
            </p:nvSpPr>
            <p:spPr>
              <a:xfrm>
                <a:off x="9371013" y="5297488"/>
                <a:ext cx="373063" cy="373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3" name="Google Shape;163;p4"/>
              <p:cNvCxnSpPr/>
              <p:nvPr/>
            </p:nvCxnSpPr>
            <p:spPr>
              <a:xfrm flipH="1" rot="10800000">
                <a:off x="9469438" y="5349876"/>
                <a:ext cx="38100" cy="1397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 flipH="1" rot="10800000">
                <a:off x="9598025" y="5489576"/>
                <a:ext cx="50800" cy="128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 rot="10800000">
                <a:off x="9507538" y="5349876"/>
                <a:ext cx="90488" cy="2682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9661525" y="5489576"/>
                <a:ext cx="134938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 flipH="1">
                <a:off x="9323388" y="5489576"/>
                <a:ext cx="146050" cy="1588"/>
              </a:xfrm>
              <a:prstGeom prst="straightConnector1">
                <a:avLst/>
              </a:prstGeom>
              <a:noFill/>
              <a:ln cap="rnd" cmpd="sng" w="285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68" name="Google Shape;168;p4"/>
            <p:cNvSpPr txBox="1"/>
            <p:nvPr/>
          </p:nvSpPr>
          <p:spPr>
            <a:xfrm>
              <a:off x="4072634" y="5443538"/>
              <a:ext cx="44057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</a:t>
              </a:r>
              <a:endParaRPr/>
            </a:p>
          </p:txBody>
        </p:sp>
        <p:cxnSp>
          <p:nvCxnSpPr>
            <p:cNvPr id="169" name="Google Shape;169;p4"/>
            <p:cNvCxnSpPr/>
            <p:nvPr/>
          </p:nvCxnSpPr>
          <p:spPr>
            <a:xfrm>
              <a:off x="4513204" y="5550353"/>
              <a:ext cx="363596" cy="1815"/>
            </a:xfrm>
            <a:prstGeom prst="straightConnector1">
              <a:avLst/>
            </a:prstGeom>
            <a:gradFill>
              <a:gsLst>
                <a:gs pos="0">
                  <a:srgbClr val="FFFFFF">
                    <a:alpha val="48627"/>
                  </a:srgbClr>
                </a:gs>
                <a:gs pos="100000">
                  <a:srgbClr val="99CCFF">
                    <a:alpha val="48627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19050">
              <a:solidFill>
                <a:srgbClr val="000000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apgemini PowerPoint EA blank v3">
  <a:themeElements>
    <a:clrScheme name="Cap Gemini Title &amp; Slides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gemini PowerPoint EA blank v3">
  <a:themeElements>
    <a:clrScheme name="Cap Gemini Title &amp; Slides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ception personnalisée">
  <a:themeElements>
    <a:clrScheme name="Conception personnalisée 1">
      <a:dk1>
        <a:srgbClr val="000000"/>
      </a:dk1>
      <a:lt1>
        <a:srgbClr val="ABE9FF"/>
      </a:lt1>
      <a:dk2>
        <a:srgbClr val="009BCC"/>
      </a:dk2>
      <a:lt2>
        <a:srgbClr val="FFFFFF"/>
      </a:lt2>
      <a:accent1>
        <a:srgbClr val="FDC71E"/>
      </a:accent1>
      <a:accent2>
        <a:srgbClr val="EE7D11"/>
      </a:accent2>
      <a:accent3>
        <a:srgbClr val="D2F2FF"/>
      </a:accent3>
      <a:accent4>
        <a:srgbClr val="000000"/>
      </a:accent4>
      <a:accent5>
        <a:srgbClr val="FEE0AB"/>
      </a:accent5>
      <a:accent6>
        <a:srgbClr val="D8710E"/>
      </a:accent6>
      <a:hlink>
        <a:srgbClr val="CBD300"/>
      </a:hlink>
      <a:folHlink>
        <a:srgbClr val="8F143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2010-02-10T16:36:59Z</dcterms:created>
  <dc:creator>Danny Citakovic</dc:creator>
</cp:coreProperties>
</file>