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51" r:id="rId3"/>
    <p:sldId id="336" r:id="rId4"/>
    <p:sldId id="309" r:id="rId5"/>
    <p:sldId id="321" r:id="rId6"/>
    <p:sldId id="314" r:id="rId7"/>
    <p:sldId id="318" r:id="rId8"/>
    <p:sldId id="353" r:id="rId9"/>
    <p:sldId id="324" r:id="rId10"/>
    <p:sldId id="365" r:id="rId11"/>
    <p:sldId id="354" r:id="rId12"/>
    <p:sldId id="350" r:id="rId13"/>
    <p:sldId id="316" r:id="rId14"/>
    <p:sldId id="355" r:id="rId15"/>
    <p:sldId id="304" r:id="rId16"/>
    <p:sldId id="302" r:id="rId17"/>
    <p:sldId id="347" r:id="rId18"/>
    <p:sldId id="348" r:id="rId19"/>
    <p:sldId id="359" r:id="rId20"/>
    <p:sldId id="332" r:id="rId21"/>
    <p:sldId id="366" r:id="rId22"/>
    <p:sldId id="368" r:id="rId23"/>
    <p:sldId id="367" r:id="rId24"/>
    <p:sldId id="35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03E75-A9B5-4641-9B15-9811524C4B41}" v="272" dt="2022-07-13T09:01:56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049" autoAdjust="0"/>
  </p:normalViewPr>
  <p:slideViewPr>
    <p:cSldViewPr snapToGrid="0">
      <p:cViewPr varScale="1">
        <p:scale>
          <a:sx n="83" d="100"/>
          <a:sy n="83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Bharti" userId="f51a4573-b4f2-4a33-8355-66b92978864d" providerId="ADAL" clId="{7FD03E75-A9B5-4641-9B15-9811524C4B41}"/>
    <pc:docChg chg="undo custSel addSld delSld modSld sldOrd">
      <pc:chgData name="Rohit Bharti" userId="f51a4573-b4f2-4a33-8355-66b92978864d" providerId="ADAL" clId="{7FD03E75-A9B5-4641-9B15-9811524C4B41}" dt="2022-07-13T09:05:33.691" v="12759" actId="20577"/>
      <pc:docMkLst>
        <pc:docMk/>
      </pc:docMkLst>
      <pc:sldChg chg="modSp add del mod">
        <pc:chgData name="Rohit Bharti" userId="f51a4573-b4f2-4a33-8355-66b92978864d" providerId="ADAL" clId="{7FD03E75-A9B5-4641-9B15-9811524C4B41}" dt="2022-07-13T05:13:24.698" v="12206" actId="47"/>
        <pc:sldMkLst>
          <pc:docMk/>
          <pc:sldMk cId="232963719" sldId="256"/>
        </pc:sldMkLst>
        <pc:spChg chg="mod">
          <ac:chgData name="Rohit Bharti" userId="f51a4573-b4f2-4a33-8355-66b92978864d" providerId="ADAL" clId="{7FD03E75-A9B5-4641-9B15-9811524C4B41}" dt="2022-07-11T04:39:08.195" v="8806" actId="20577"/>
          <ac:spMkLst>
            <pc:docMk/>
            <pc:sldMk cId="232963719" sldId="256"/>
            <ac:spMk id="2" creationId="{C26E2200-31B1-8C94-55CE-D018136139E0}"/>
          </ac:spMkLst>
        </pc:spChg>
        <pc:spChg chg="mod">
          <ac:chgData name="Rohit Bharti" userId="f51a4573-b4f2-4a33-8355-66b92978864d" providerId="ADAL" clId="{7FD03E75-A9B5-4641-9B15-9811524C4B41}" dt="2022-07-09T09:44:13.703" v="6368" actId="20577"/>
          <ac:spMkLst>
            <pc:docMk/>
            <pc:sldMk cId="232963719" sldId="256"/>
            <ac:spMk id="3" creationId="{0512AC0B-A49D-68D2-FAF5-0976E28426E7}"/>
          </ac:spMkLst>
        </pc:spChg>
      </pc:sldChg>
      <pc:sldChg chg="modSp new del mod">
        <pc:chgData name="Rohit Bharti" userId="f51a4573-b4f2-4a33-8355-66b92978864d" providerId="ADAL" clId="{7FD03E75-A9B5-4641-9B15-9811524C4B41}" dt="2022-07-08T15:42:04.090" v="2842" actId="47"/>
        <pc:sldMkLst>
          <pc:docMk/>
          <pc:sldMk cId="3822646108" sldId="257"/>
        </pc:sldMkLst>
        <pc:spChg chg="mod">
          <ac:chgData name="Rohit Bharti" userId="f51a4573-b4f2-4a33-8355-66b92978864d" providerId="ADAL" clId="{7FD03E75-A9B5-4641-9B15-9811524C4B41}" dt="2022-07-08T15:13:51.444" v="2522"/>
          <ac:spMkLst>
            <pc:docMk/>
            <pc:sldMk cId="3822646108" sldId="257"/>
            <ac:spMk id="2" creationId="{E48F5842-ECB8-7A52-9DD3-FABA9C7337A7}"/>
          </ac:spMkLst>
        </pc:spChg>
        <pc:spChg chg="mod">
          <ac:chgData name="Rohit Bharti" userId="f51a4573-b4f2-4a33-8355-66b92978864d" providerId="ADAL" clId="{7FD03E75-A9B5-4641-9B15-9811524C4B41}" dt="2022-07-08T15:36:46.949" v="2724"/>
          <ac:spMkLst>
            <pc:docMk/>
            <pc:sldMk cId="3822646108" sldId="257"/>
            <ac:spMk id="3" creationId="{FFD1773D-9A43-32D7-D179-6C18A8B5AE91}"/>
          </ac:spMkLst>
        </pc:spChg>
      </pc:sldChg>
      <pc:sldChg chg="modSp new del mod">
        <pc:chgData name="Rohit Bharti" userId="f51a4573-b4f2-4a33-8355-66b92978864d" providerId="ADAL" clId="{7FD03E75-A9B5-4641-9B15-9811524C4B41}" dt="2022-07-07T07:35:16.700" v="4" actId="47"/>
        <pc:sldMkLst>
          <pc:docMk/>
          <pc:sldMk cId="1793946855" sldId="258"/>
        </pc:sldMkLst>
        <pc:spChg chg="mod">
          <ac:chgData name="Rohit Bharti" userId="f51a4573-b4f2-4a33-8355-66b92978864d" providerId="ADAL" clId="{7FD03E75-A9B5-4641-9B15-9811524C4B41}" dt="2022-07-07T07:35:14.636" v="3" actId="21"/>
          <ac:spMkLst>
            <pc:docMk/>
            <pc:sldMk cId="1793946855" sldId="258"/>
            <ac:spMk id="2" creationId="{53982F2B-FA37-E542-7209-EF1CAA784CA6}"/>
          </ac:spMkLst>
        </pc:spChg>
      </pc:sldChg>
      <pc:sldChg chg="addSp delSp modSp new del mod ord setBg">
        <pc:chgData name="Rohit Bharti" userId="f51a4573-b4f2-4a33-8355-66b92978864d" providerId="ADAL" clId="{7FD03E75-A9B5-4641-9B15-9811524C4B41}" dt="2022-07-08T19:58:42.294" v="4290" actId="47"/>
        <pc:sldMkLst>
          <pc:docMk/>
          <pc:sldMk cId="1948331386" sldId="258"/>
        </pc:sldMkLst>
        <pc:spChg chg="mod">
          <ac:chgData name="Rohit Bharti" userId="f51a4573-b4f2-4a33-8355-66b92978864d" providerId="ADAL" clId="{7FD03E75-A9B5-4641-9B15-9811524C4B41}" dt="2022-07-08T09:14:57.072" v="1725" actId="26606"/>
          <ac:spMkLst>
            <pc:docMk/>
            <pc:sldMk cId="1948331386" sldId="258"/>
            <ac:spMk id="2" creationId="{FB987A0E-5F76-8299-A5E7-63BEA106FE26}"/>
          </ac:spMkLst>
        </pc:spChg>
        <pc:spChg chg="del mod">
          <ac:chgData name="Rohit Bharti" userId="f51a4573-b4f2-4a33-8355-66b92978864d" providerId="ADAL" clId="{7FD03E75-A9B5-4641-9B15-9811524C4B41}" dt="2022-07-08T08:19:07.585" v="1359"/>
          <ac:spMkLst>
            <pc:docMk/>
            <pc:sldMk cId="1948331386" sldId="258"/>
            <ac:spMk id="3" creationId="{049B7BF6-7B7E-9627-7C10-4FA93CDF7E9B}"/>
          </ac:spMkLst>
        </pc:spChg>
        <pc:spChg chg="add del mod">
          <ac:chgData name="Rohit Bharti" userId="f51a4573-b4f2-4a33-8355-66b92978864d" providerId="ADAL" clId="{7FD03E75-A9B5-4641-9B15-9811524C4B41}" dt="2022-07-08T09:14:57.072" v="1725" actId="26606"/>
          <ac:spMkLst>
            <pc:docMk/>
            <pc:sldMk cId="1948331386" sldId="258"/>
            <ac:spMk id="7" creationId="{9A8EDF63-8D54-64F3-C437-AD1B50616417}"/>
          </ac:spMkLst>
        </pc:spChg>
        <pc:spChg chg="add del">
          <ac:chgData name="Rohit Bharti" userId="f51a4573-b4f2-4a33-8355-66b92978864d" providerId="ADAL" clId="{7FD03E75-A9B5-4641-9B15-9811524C4B41}" dt="2022-07-08T08:49:04.055" v="1404" actId="26606"/>
          <ac:spMkLst>
            <pc:docMk/>
            <pc:sldMk cId="1948331386" sldId="258"/>
            <ac:spMk id="10" creationId="{6753252F-4873-4F63-801D-CC719279A7D5}"/>
          </ac:spMkLst>
        </pc:spChg>
        <pc:spChg chg="add del">
          <ac:chgData name="Rohit Bharti" userId="f51a4573-b4f2-4a33-8355-66b92978864d" providerId="ADAL" clId="{7FD03E75-A9B5-4641-9B15-9811524C4B41}" dt="2022-07-08T08:49:04.055" v="1404" actId="26606"/>
          <ac:spMkLst>
            <pc:docMk/>
            <pc:sldMk cId="1948331386" sldId="258"/>
            <ac:spMk id="12" creationId="{047C8CCB-F95D-4249-92DD-651249D3535A}"/>
          </ac:spMkLst>
        </pc:spChg>
        <pc:spChg chg="add del">
          <ac:chgData name="Rohit Bharti" userId="f51a4573-b4f2-4a33-8355-66b92978864d" providerId="ADAL" clId="{7FD03E75-A9B5-4641-9B15-9811524C4B41}" dt="2022-07-08T09:14:57.072" v="1725" actId="26606"/>
          <ac:spMkLst>
            <pc:docMk/>
            <pc:sldMk cId="1948331386" sldId="258"/>
            <ac:spMk id="14" creationId="{84D4DDB8-B68F-45B0-9F62-C4279996F672}"/>
          </ac:spMkLst>
        </pc:spChg>
        <pc:spChg chg="add del">
          <ac:chgData name="Rohit Bharti" userId="f51a4573-b4f2-4a33-8355-66b92978864d" providerId="ADAL" clId="{7FD03E75-A9B5-4641-9B15-9811524C4B41}" dt="2022-07-08T09:14:57.072" v="1725" actId="26606"/>
          <ac:spMkLst>
            <pc:docMk/>
            <pc:sldMk cId="1948331386" sldId="258"/>
            <ac:spMk id="15" creationId="{5DCB5928-DC7D-4612-9922-441966E15627}"/>
          </ac:spMkLst>
        </pc:spChg>
        <pc:spChg chg="add del">
          <ac:chgData name="Rohit Bharti" userId="f51a4573-b4f2-4a33-8355-66b92978864d" providerId="ADAL" clId="{7FD03E75-A9B5-4641-9B15-9811524C4B41}" dt="2022-07-08T09:14:57.072" v="1725" actId="26606"/>
          <ac:spMkLst>
            <pc:docMk/>
            <pc:sldMk cId="1948331386" sldId="258"/>
            <ac:spMk id="16" creationId="{AF2F604E-43BE-4DC3-B983-E071523364F8}"/>
          </ac:spMkLst>
        </pc:spChg>
        <pc:spChg chg="add del">
          <ac:chgData name="Rohit Bharti" userId="f51a4573-b4f2-4a33-8355-66b92978864d" providerId="ADAL" clId="{7FD03E75-A9B5-4641-9B15-9811524C4B41}" dt="2022-07-08T09:14:57.072" v="1725" actId="26606"/>
          <ac:spMkLst>
            <pc:docMk/>
            <pc:sldMk cId="1948331386" sldId="258"/>
            <ac:spMk id="17" creationId="{682C1161-1736-45EC-99B7-33F3CAE9D517}"/>
          </ac:spMkLst>
        </pc:spChg>
        <pc:spChg chg="add del">
          <ac:chgData name="Rohit Bharti" userId="f51a4573-b4f2-4a33-8355-66b92978864d" providerId="ADAL" clId="{7FD03E75-A9B5-4641-9B15-9811524C4B41}" dt="2022-07-08T09:14:57.072" v="1725" actId="26606"/>
          <ac:spMkLst>
            <pc:docMk/>
            <pc:sldMk cId="1948331386" sldId="258"/>
            <ac:spMk id="18" creationId="{08C9B587-E65E-4B52-B37C-ABEBB6E87928}"/>
          </ac:spMkLst>
        </pc:spChg>
        <pc:spChg chg="add">
          <ac:chgData name="Rohit Bharti" userId="f51a4573-b4f2-4a33-8355-66b92978864d" providerId="ADAL" clId="{7FD03E75-A9B5-4641-9B15-9811524C4B41}" dt="2022-07-08T09:14:57.072" v="1725" actId="26606"/>
          <ac:spMkLst>
            <pc:docMk/>
            <pc:sldMk cId="1948331386" sldId="258"/>
            <ac:spMk id="24" creationId="{D4771268-CB57-404A-9271-370EB28F6090}"/>
          </ac:spMkLst>
        </pc:spChg>
        <pc:picChg chg="add del mod">
          <ac:chgData name="Rohit Bharti" userId="f51a4573-b4f2-4a33-8355-66b92978864d" providerId="ADAL" clId="{7FD03E75-A9B5-4641-9B15-9811524C4B41}" dt="2022-07-08T09:14:30.675" v="1721" actId="478"/>
          <ac:picMkLst>
            <pc:docMk/>
            <pc:sldMk cId="1948331386" sldId="258"/>
            <ac:picMk id="5" creationId="{367EE566-C68B-1385-1F79-ED670CEEBAD9}"/>
          </ac:picMkLst>
        </pc:picChg>
        <pc:picChg chg="add mod">
          <ac:chgData name="Rohit Bharti" userId="f51a4573-b4f2-4a33-8355-66b92978864d" providerId="ADAL" clId="{7FD03E75-A9B5-4641-9B15-9811524C4B41}" dt="2022-07-08T09:14:57.072" v="1725" actId="26606"/>
          <ac:picMkLst>
            <pc:docMk/>
            <pc:sldMk cId="1948331386" sldId="258"/>
            <ac:picMk id="19" creationId="{F53A03B6-CB1D-928A-FCA2-3B317D9F4C79}"/>
          </ac:picMkLst>
        </pc:picChg>
      </pc:sldChg>
      <pc:sldChg chg="modSp new del mod ord">
        <pc:chgData name="Rohit Bharti" userId="f51a4573-b4f2-4a33-8355-66b92978864d" providerId="ADAL" clId="{7FD03E75-A9B5-4641-9B15-9811524C4B41}" dt="2022-07-08T15:48:12.011" v="2868" actId="47"/>
        <pc:sldMkLst>
          <pc:docMk/>
          <pc:sldMk cId="3111854018" sldId="259"/>
        </pc:sldMkLst>
        <pc:spChg chg="mod">
          <ac:chgData name="Rohit Bharti" userId="f51a4573-b4f2-4a33-8355-66b92978864d" providerId="ADAL" clId="{7FD03E75-A9B5-4641-9B15-9811524C4B41}" dt="2022-07-08T12:45:52.315" v="2021" actId="20577"/>
          <ac:spMkLst>
            <pc:docMk/>
            <pc:sldMk cId="3111854018" sldId="259"/>
            <ac:spMk id="2" creationId="{D883B362-2186-4AF2-B35E-DFA3BB93B652}"/>
          </ac:spMkLst>
        </pc:spChg>
        <pc:spChg chg="mod">
          <ac:chgData name="Rohit Bharti" userId="f51a4573-b4f2-4a33-8355-66b92978864d" providerId="ADAL" clId="{7FD03E75-A9B5-4641-9B15-9811524C4B41}" dt="2022-07-08T15:47:47.258" v="2865" actId="20577"/>
          <ac:spMkLst>
            <pc:docMk/>
            <pc:sldMk cId="3111854018" sldId="259"/>
            <ac:spMk id="3" creationId="{AA769727-A95C-6233-9D40-38F4C3AC6CE7}"/>
          </ac:spMkLst>
        </pc:spChg>
      </pc:sldChg>
      <pc:sldChg chg="modSp new del mod ord">
        <pc:chgData name="Rohit Bharti" userId="f51a4573-b4f2-4a33-8355-66b92978864d" providerId="ADAL" clId="{7FD03E75-A9B5-4641-9B15-9811524C4B41}" dt="2022-07-08T08:03:20.015" v="1351" actId="47"/>
        <pc:sldMkLst>
          <pc:docMk/>
          <pc:sldMk cId="717110082" sldId="260"/>
        </pc:sldMkLst>
        <pc:spChg chg="mod">
          <ac:chgData name="Rohit Bharti" userId="f51a4573-b4f2-4a33-8355-66b92978864d" providerId="ADAL" clId="{7FD03E75-A9B5-4641-9B15-9811524C4B41}" dt="2022-07-07T08:24:16.777" v="143"/>
          <ac:spMkLst>
            <pc:docMk/>
            <pc:sldMk cId="717110082" sldId="260"/>
            <ac:spMk id="2" creationId="{A122D3CA-F8A7-BF0A-E357-E11B1F492059}"/>
          </ac:spMkLst>
        </pc:spChg>
        <pc:spChg chg="mod">
          <ac:chgData name="Rohit Bharti" userId="f51a4573-b4f2-4a33-8355-66b92978864d" providerId="ADAL" clId="{7FD03E75-A9B5-4641-9B15-9811524C4B41}" dt="2022-07-07T16:43:24.061" v="466"/>
          <ac:spMkLst>
            <pc:docMk/>
            <pc:sldMk cId="717110082" sldId="260"/>
            <ac:spMk id="3" creationId="{FD29C114-C40E-10F6-B64D-15605ABE3427}"/>
          </ac:spMkLst>
        </pc:spChg>
      </pc:sldChg>
      <pc:sldChg chg="modSp new del mod ord">
        <pc:chgData name="Rohit Bharti" userId="f51a4573-b4f2-4a33-8355-66b92978864d" providerId="ADAL" clId="{7FD03E75-A9B5-4641-9B15-9811524C4B41}" dt="2022-07-08T19:56:52.343" v="4209" actId="47"/>
        <pc:sldMkLst>
          <pc:docMk/>
          <pc:sldMk cId="634422541" sldId="261"/>
        </pc:sldMkLst>
        <pc:spChg chg="mod">
          <ac:chgData name="Rohit Bharti" userId="f51a4573-b4f2-4a33-8355-66b92978864d" providerId="ADAL" clId="{7FD03E75-A9B5-4641-9B15-9811524C4B41}" dt="2022-07-07T08:29:21.077" v="167" actId="20577"/>
          <ac:spMkLst>
            <pc:docMk/>
            <pc:sldMk cId="634422541" sldId="261"/>
            <ac:spMk id="2" creationId="{6A9DAC8A-D805-DB1C-2572-C39DFE155624}"/>
          </ac:spMkLst>
        </pc:spChg>
        <pc:spChg chg="mod">
          <ac:chgData name="Rohit Bharti" userId="f51a4573-b4f2-4a33-8355-66b92978864d" providerId="ADAL" clId="{7FD03E75-A9B5-4641-9B15-9811524C4B41}" dt="2022-07-08T18:20:12.221" v="3245" actId="207"/>
          <ac:spMkLst>
            <pc:docMk/>
            <pc:sldMk cId="634422541" sldId="261"/>
            <ac:spMk id="3" creationId="{0003DA1B-3B70-B8FC-0C39-8CA7DFB24B13}"/>
          </ac:spMkLst>
        </pc:spChg>
      </pc:sldChg>
      <pc:sldChg chg="modSp new del mod ord">
        <pc:chgData name="Rohit Bharti" userId="f51a4573-b4f2-4a33-8355-66b92978864d" providerId="ADAL" clId="{7FD03E75-A9B5-4641-9B15-9811524C4B41}" dt="2022-07-08T19:58:47.182" v="4291" actId="47"/>
        <pc:sldMkLst>
          <pc:docMk/>
          <pc:sldMk cId="3125203526" sldId="262"/>
        </pc:sldMkLst>
        <pc:spChg chg="mod">
          <ac:chgData name="Rohit Bharti" userId="f51a4573-b4f2-4a33-8355-66b92978864d" providerId="ADAL" clId="{7FD03E75-A9B5-4641-9B15-9811524C4B41}" dt="2022-07-07T08:35:19.961" v="238" actId="20577"/>
          <ac:spMkLst>
            <pc:docMk/>
            <pc:sldMk cId="3125203526" sldId="262"/>
            <ac:spMk id="2" creationId="{CA427B68-0DC4-CFEA-18CB-1EF4615C318A}"/>
          </ac:spMkLst>
        </pc:spChg>
        <pc:spChg chg="mod">
          <ac:chgData name="Rohit Bharti" userId="f51a4573-b4f2-4a33-8355-66b92978864d" providerId="ADAL" clId="{7FD03E75-A9B5-4641-9B15-9811524C4B41}" dt="2022-07-07T18:53:02.731" v="538" actId="27636"/>
          <ac:spMkLst>
            <pc:docMk/>
            <pc:sldMk cId="3125203526" sldId="262"/>
            <ac:spMk id="3" creationId="{8D46EA45-EF1D-ABC1-15C2-259FBC8D79D8}"/>
          </ac:spMkLst>
        </pc:spChg>
      </pc:sldChg>
      <pc:sldChg chg="addSp delSp modSp new del mod">
        <pc:chgData name="Rohit Bharti" userId="f51a4573-b4f2-4a33-8355-66b92978864d" providerId="ADAL" clId="{7FD03E75-A9B5-4641-9B15-9811524C4B41}" dt="2022-07-08T19:58:52.912" v="4294" actId="47"/>
        <pc:sldMkLst>
          <pc:docMk/>
          <pc:sldMk cId="3024948776" sldId="263"/>
        </pc:sldMkLst>
        <pc:spChg chg="mod">
          <ac:chgData name="Rohit Bharti" userId="f51a4573-b4f2-4a33-8355-66b92978864d" providerId="ADAL" clId="{7FD03E75-A9B5-4641-9B15-9811524C4B41}" dt="2022-07-07T08:35:30.016" v="249" actId="20577"/>
          <ac:spMkLst>
            <pc:docMk/>
            <pc:sldMk cId="3024948776" sldId="263"/>
            <ac:spMk id="2" creationId="{C997162C-71F0-6E2E-A643-A284498F1602}"/>
          </ac:spMkLst>
        </pc:spChg>
        <pc:spChg chg="add del mod">
          <ac:chgData name="Rohit Bharti" userId="f51a4573-b4f2-4a33-8355-66b92978864d" providerId="ADAL" clId="{7FD03E75-A9B5-4641-9B15-9811524C4B41}" dt="2022-07-08T09:22:43.117" v="1881" actId="20577"/>
          <ac:spMkLst>
            <pc:docMk/>
            <pc:sldMk cId="3024948776" sldId="263"/>
            <ac:spMk id="3" creationId="{64E962B6-B448-87FF-44CD-8503BF637845}"/>
          </ac:spMkLst>
        </pc:spChg>
        <pc:spChg chg="add del mod">
          <ac:chgData name="Rohit Bharti" userId="f51a4573-b4f2-4a33-8355-66b92978864d" providerId="ADAL" clId="{7FD03E75-A9B5-4641-9B15-9811524C4B41}" dt="2022-07-07T19:05:48.897" v="565" actId="478"/>
          <ac:spMkLst>
            <pc:docMk/>
            <pc:sldMk cId="3024948776" sldId="263"/>
            <ac:spMk id="4" creationId="{968C483B-243C-BF37-2437-39DE30BE7B1B}"/>
          </ac:spMkLst>
        </pc:spChg>
        <pc:picChg chg="add del mod">
          <ac:chgData name="Rohit Bharti" userId="f51a4573-b4f2-4a33-8355-66b92978864d" providerId="ADAL" clId="{7FD03E75-A9B5-4641-9B15-9811524C4B41}" dt="2022-07-08T09:22:07.777" v="1806" actId="1076"/>
          <ac:picMkLst>
            <pc:docMk/>
            <pc:sldMk cId="3024948776" sldId="263"/>
            <ac:picMk id="1026" creationId="{CB247A46-C056-30A2-BBF1-91C2C834245F}"/>
          </ac:picMkLst>
        </pc:picChg>
      </pc:sldChg>
      <pc:sldChg chg="modSp new del mod ord">
        <pc:chgData name="Rohit Bharti" userId="f51a4573-b4f2-4a33-8355-66b92978864d" providerId="ADAL" clId="{7FD03E75-A9B5-4641-9B15-9811524C4B41}" dt="2022-07-08T20:00:42.625" v="4295" actId="47"/>
        <pc:sldMkLst>
          <pc:docMk/>
          <pc:sldMk cId="1239696009" sldId="264"/>
        </pc:sldMkLst>
        <pc:spChg chg="mod">
          <ac:chgData name="Rohit Bharti" userId="f51a4573-b4f2-4a33-8355-66b92978864d" providerId="ADAL" clId="{7FD03E75-A9B5-4641-9B15-9811524C4B41}" dt="2022-07-07T08:35:38.938" v="258" actId="20577"/>
          <ac:spMkLst>
            <pc:docMk/>
            <pc:sldMk cId="1239696009" sldId="264"/>
            <ac:spMk id="2" creationId="{E1013F48-0BD9-9DD2-A15F-8430B77E78FA}"/>
          </ac:spMkLst>
        </pc:spChg>
        <pc:spChg chg="mod">
          <ac:chgData name="Rohit Bharti" userId="f51a4573-b4f2-4a33-8355-66b92978864d" providerId="ADAL" clId="{7FD03E75-A9B5-4641-9B15-9811524C4B41}" dt="2022-07-07T19:14:34.720" v="585" actId="255"/>
          <ac:spMkLst>
            <pc:docMk/>
            <pc:sldMk cId="1239696009" sldId="264"/>
            <ac:spMk id="3" creationId="{28A6A679-6C06-550C-C9ED-E74149FB86A2}"/>
          </ac:spMkLst>
        </pc:spChg>
      </pc:sldChg>
      <pc:sldChg chg="addSp modSp new del mod setBg">
        <pc:chgData name="Rohit Bharti" userId="f51a4573-b4f2-4a33-8355-66b92978864d" providerId="ADAL" clId="{7FD03E75-A9B5-4641-9B15-9811524C4B41}" dt="2022-07-08T20:09:18.802" v="4306" actId="47"/>
        <pc:sldMkLst>
          <pc:docMk/>
          <pc:sldMk cId="1272014581" sldId="265"/>
        </pc:sldMkLst>
        <pc:spChg chg="mod">
          <ac:chgData name="Rohit Bharti" userId="f51a4573-b4f2-4a33-8355-66b92978864d" providerId="ADAL" clId="{7FD03E75-A9B5-4641-9B15-9811524C4B41}" dt="2022-07-08T07:10:00.410" v="1197" actId="26606"/>
          <ac:spMkLst>
            <pc:docMk/>
            <pc:sldMk cId="1272014581" sldId="265"/>
            <ac:spMk id="2" creationId="{3AE84516-FF39-065B-A1D3-F6E49B7E342E}"/>
          </ac:spMkLst>
        </pc:spChg>
        <pc:spChg chg="mod">
          <ac:chgData name="Rohit Bharti" userId="f51a4573-b4f2-4a33-8355-66b92978864d" providerId="ADAL" clId="{7FD03E75-A9B5-4641-9B15-9811524C4B41}" dt="2022-07-08T07:10:00.410" v="1197" actId="26606"/>
          <ac:spMkLst>
            <pc:docMk/>
            <pc:sldMk cId="1272014581" sldId="265"/>
            <ac:spMk id="3" creationId="{85D66B82-2A50-2224-3D9F-65119D357522}"/>
          </ac:spMkLst>
        </pc:spChg>
        <pc:spChg chg="add">
          <ac:chgData name="Rohit Bharti" userId="f51a4573-b4f2-4a33-8355-66b92978864d" providerId="ADAL" clId="{7FD03E75-A9B5-4641-9B15-9811524C4B41}" dt="2022-07-08T07:10:00.410" v="1197" actId="26606"/>
          <ac:spMkLst>
            <pc:docMk/>
            <pc:sldMk cId="1272014581" sldId="265"/>
            <ac:spMk id="8" creationId="{907EF6B7-1338-4443-8C46-6A318D952DFD}"/>
          </ac:spMkLst>
        </pc:spChg>
        <pc:spChg chg="add">
          <ac:chgData name="Rohit Bharti" userId="f51a4573-b4f2-4a33-8355-66b92978864d" providerId="ADAL" clId="{7FD03E75-A9B5-4641-9B15-9811524C4B41}" dt="2022-07-08T07:10:00.410" v="1197" actId="26606"/>
          <ac:spMkLst>
            <pc:docMk/>
            <pc:sldMk cId="1272014581" sldId="265"/>
            <ac:spMk id="10" creationId="{DAAE4CDD-124C-4DCF-9584-B6033B545DD5}"/>
          </ac:spMkLst>
        </pc:spChg>
        <pc:spChg chg="add">
          <ac:chgData name="Rohit Bharti" userId="f51a4573-b4f2-4a33-8355-66b92978864d" providerId="ADAL" clId="{7FD03E75-A9B5-4641-9B15-9811524C4B41}" dt="2022-07-08T07:10:00.410" v="1197" actId="26606"/>
          <ac:spMkLst>
            <pc:docMk/>
            <pc:sldMk cId="1272014581" sldId="265"/>
            <ac:spMk id="12" creationId="{081E4A58-353D-44AE-B2FC-2A74E2E400F7}"/>
          </ac:spMkLst>
        </pc:spChg>
      </pc:sldChg>
      <pc:sldChg chg="addSp delSp modSp new del mod ord">
        <pc:chgData name="Rohit Bharti" userId="f51a4573-b4f2-4a33-8355-66b92978864d" providerId="ADAL" clId="{7FD03E75-A9B5-4641-9B15-9811524C4B41}" dt="2022-07-08T11:23:23.176" v="1897" actId="47"/>
        <pc:sldMkLst>
          <pc:docMk/>
          <pc:sldMk cId="2229049247" sldId="266"/>
        </pc:sldMkLst>
        <pc:spChg chg="mod">
          <ac:chgData name="Rohit Bharti" userId="f51a4573-b4f2-4a33-8355-66b92978864d" providerId="ADAL" clId="{7FD03E75-A9B5-4641-9B15-9811524C4B41}" dt="2022-07-08T06:56:34.507" v="920" actId="20577"/>
          <ac:spMkLst>
            <pc:docMk/>
            <pc:sldMk cId="2229049247" sldId="266"/>
            <ac:spMk id="2" creationId="{BCB6774F-02CC-D8CA-09CC-C4083F98D603}"/>
          </ac:spMkLst>
        </pc:spChg>
        <pc:spChg chg="del">
          <ac:chgData name="Rohit Bharti" userId="f51a4573-b4f2-4a33-8355-66b92978864d" providerId="ADAL" clId="{7FD03E75-A9B5-4641-9B15-9811524C4B41}" dt="2022-07-08T07:02:17.582" v="1049" actId="22"/>
          <ac:spMkLst>
            <pc:docMk/>
            <pc:sldMk cId="2229049247" sldId="266"/>
            <ac:spMk id="3" creationId="{B14BF22F-7018-6818-1BBE-BC619F6D9562}"/>
          </ac:spMkLst>
        </pc:spChg>
        <pc:spChg chg="add mod">
          <ac:chgData name="Rohit Bharti" userId="f51a4573-b4f2-4a33-8355-66b92978864d" providerId="ADAL" clId="{7FD03E75-A9B5-4641-9B15-9811524C4B41}" dt="2022-07-08T11:23:07.897" v="1896" actId="478"/>
          <ac:spMkLst>
            <pc:docMk/>
            <pc:sldMk cId="2229049247" sldId="266"/>
            <ac:spMk id="7" creationId="{C0CD15B1-397A-96BA-0244-9513E0E695C0}"/>
          </ac:spMkLst>
        </pc:spChg>
        <pc:picChg chg="add del mod">
          <ac:chgData name="Rohit Bharti" userId="f51a4573-b4f2-4a33-8355-66b92978864d" providerId="ADAL" clId="{7FD03E75-A9B5-4641-9B15-9811524C4B41}" dt="2022-07-08T11:23:07.897" v="1896" actId="478"/>
          <ac:picMkLst>
            <pc:docMk/>
            <pc:sldMk cId="2229049247" sldId="266"/>
            <ac:picMk id="5" creationId="{74EF9088-9617-080C-19BE-EBB11E0A9F95}"/>
          </ac:picMkLst>
        </pc:picChg>
      </pc:sldChg>
      <pc:sldChg chg="modSp new del mod ord">
        <pc:chgData name="Rohit Bharti" userId="f51a4573-b4f2-4a33-8355-66b92978864d" providerId="ADAL" clId="{7FD03E75-A9B5-4641-9B15-9811524C4B41}" dt="2022-07-08T13:36:23.088" v="2053" actId="47"/>
        <pc:sldMkLst>
          <pc:docMk/>
          <pc:sldMk cId="3369342565" sldId="267"/>
        </pc:sldMkLst>
        <pc:spChg chg="mod">
          <ac:chgData name="Rohit Bharti" userId="f51a4573-b4f2-4a33-8355-66b92978864d" providerId="ADAL" clId="{7FD03E75-A9B5-4641-9B15-9811524C4B41}" dt="2022-07-08T06:58:03.154" v="955" actId="6549"/>
          <ac:spMkLst>
            <pc:docMk/>
            <pc:sldMk cId="3369342565" sldId="267"/>
            <ac:spMk id="2" creationId="{24BFEBCC-36D1-232D-72AE-A62F688AD125}"/>
          </ac:spMkLst>
        </pc:spChg>
        <pc:spChg chg="mod">
          <ac:chgData name="Rohit Bharti" userId="f51a4573-b4f2-4a33-8355-66b92978864d" providerId="ADAL" clId="{7FD03E75-A9B5-4641-9B15-9811524C4B41}" dt="2022-07-08T13:35:29.770" v="2050" actId="5793"/>
          <ac:spMkLst>
            <pc:docMk/>
            <pc:sldMk cId="3369342565" sldId="267"/>
            <ac:spMk id="3" creationId="{F28D7896-AA46-5730-645E-7A72DEC1C7AE}"/>
          </ac:spMkLst>
        </pc:spChg>
      </pc:sldChg>
      <pc:sldChg chg="addSp delSp modSp new del mod ord setBg addAnim setClrOvrMap">
        <pc:chgData name="Rohit Bharti" userId="f51a4573-b4f2-4a33-8355-66b92978864d" providerId="ADAL" clId="{7FD03E75-A9B5-4641-9B15-9811524C4B41}" dt="2022-07-08T07:25:09.681" v="1299" actId="47"/>
        <pc:sldMkLst>
          <pc:docMk/>
          <pc:sldMk cId="1785755354" sldId="268"/>
        </pc:sldMkLst>
        <pc:spChg chg="mod ord">
          <ac:chgData name="Rohit Bharti" userId="f51a4573-b4f2-4a33-8355-66b92978864d" providerId="ADAL" clId="{7FD03E75-A9B5-4641-9B15-9811524C4B41}" dt="2022-07-08T07:24:41.536" v="1298" actId="26606"/>
          <ac:spMkLst>
            <pc:docMk/>
            <pc:sldMk cId="1785755354" sldId="268"/>
            <ac:spMk id="2" creationId="{1D724FE0-87C5-3E01-84CD-0648C0BA515B}"/>
          </ac:spMkLst>
        </pc:spChg>
        <pc:spChg chg="add del">
          <ac:chgData name="Rohit Bharti" userId="f51a4573-b4f2-4a33-8355-66b92978864d" providerId="ADAL" clId="{7FD03E75-A9B5-4641-9B15-9811524C4B41}" dt="2022-07-08T07:21:09.330" v="1225" actId="26606"/>
          <ac:spMkLst>
            <pc:docMk/>
            <pc:sldMk cId="1785755354" sldId="268"/>
            <ac:spMk id="3" creationId="{607D31FB-104D-DDAE-0556-5492D58D3848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8" creationId="{88294908-8B00-4F58-BBBA-20F71A40AA9E}"/>
          </ac:spMkLst>
        </pc:spChg>
        <pc:spChg chg="add del">
          <ac:chgData name="Rohit Bharti" userId="f51a4573-b4f2-4a33-8355-66b92978864d" providerId="ADAL" clId="{7FD03E75-A9B5-4641-9B15-9811524C4B41}" dt="2022-07-08T07:20:12.664" v="1220" actId="26606"/>
          <ac:spMkLst>
            <pc:docMk/>
            <pc:sldMk cId="1785755354" sldId="268"/>
            <ac:spMk id="9" creationId="{B4D3D850-2041-4B7C-AED9-54DA385B14F7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10" creationId="{4364C879-1404-4203-8E9D-CC5DE0A621A2}"/>
          </ac:spMkLst>
        </pc:spChg>
        <pc:spChg chg="add del">
          <ac:chgData name="Rohit Bharti" userId="f51a4573-b4f2-4a33-8355-66b92978864d" providerId="ADAL" clId="{7FD03E75-A9B5-4641-9B15-9811524C4B41}" dt="2022-07-08T07:20:12.664" v="1220" actId="26606"/>
          <ac:spMkLst>
            <pc:docMk/>
            <pc:sldMk cId="1785755354" sldId="268"/>
            <ac:spMk id="11" creationId="{5707F116-8EC0-4822-9067-186AC8C96EB8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12" creationId="{84617302-4B0D-4351-A6BB-6F0930D943AC}"/>
          </ac:spMkLst>
        </pc:spChg>
        <pc:spChg chg="add del">
          <ac:chgData name="Rohit Bharti" userId="f51a4573-b4f2-4a33-8355-66b92978864d" providerId="ADAL" clId="{7FD03E75-A9B5-4641-9B15-9811524C4B41}" dt="2022-07-08T07:20:12.664" v="1220" actId="26606"/>
          <ac:spMkLst>
            <pc:docMk/>
            <pc:sldMk cId="1785755354" sldId="268"/>
            <ac:spMk id="13" creationId="{A77100AA-BF68-4139-8224-79EA1F9164BA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14" creationId="{DA2C7802-C2E0-4218-8F89-8DD7CCD2CD1C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15" creationId="{4B7A2B20-C280-41CF-965D-FA68DA2BD679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16" creationId="{A6D7111A-21E5-4EE9-8A78-10E5530F0116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17" creationId="{5CF218E6-E246-4EBB-BA8D-DB65AB59A70E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18" creationId="{A3969E80-A77B-49FC-9122-D89AFD5EE118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19" creationId="{13B9D26D-939B-4838-886B-07E227F3A303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20" creationId="{1849CA57-76BD-4CF2-80BA-D7A46A01B7B1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21" creationId="{2A4816AD-26D3-4C16-8CD2-0AE877FBAD4C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22" creationId="{35E9085E-E730-4768-83D4-6CB7E9897153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23" creationId="{449E75B4-6C35-495B-850B-28CDE6E39ED0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24" creationId="{973272FE-A474-4CAE-8CA2-BCC8B476C3F4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25" creationId="{0EB2D58A-B2F2-4B07-9595-4FED1037FF80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26" creationId="{E07981EA-05A6-437C-88D7-B377B92B031D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27" creationId="{DEB95C3F-0968-4E23-80BD-35CE22E83376}"/>
          </ac:spMkLst>
        </pc:spChg>
        <pc:spChg chg="add del">
          <ac:chgData name="Rohit Bharti" userId="f51a4573-b4f2-4a33-8355-66b92978864d" providerId="ADAL" clId="{7FD03E75-A9B5-4641-9B15-9811524C4B41}" dt="2022-07-08T07:20:07.258" v="1218" actId="26606"/>
          <ac:spMkLst>
            <pc:docMk/>
            <pc:sldMk cId="1785755354" sldId="268"/>
            <ac:spMk id="28" creationId="{15E3C750-986E-4769-B1AE-49289FBEE757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29" creationId="{16E9C92B-1893-4BFE-B7CF-905EB3F87DAF}"/>
          </ac:spMkLst>
        </pc:spChg>
        <pc:spChg chg="add del">
          <ac:chgData name="Rohit Bharti" userId="f51a4573-b4f2-4a33-8355-66b92978864d" providerId="ADAL" clId="{7FD03E75-A9B5-4641-9B15-9811524C4B41}" dt="2022-07-08T07:20:31.189" v="1222" actId="26606"/>
          <ac:spMkLst>
            <pc:docMk/>
            <pc:sldMk cId="1785755354" sldId="268"/>
            <ac:spMk id="30" creationId="{E650428A-A0FE-4718-BB52-1A3BDBF51DBA}"/>
          </ac:spMkLst>
        </pc:spChg>
        <pc:spChg chg="add del">
          <ac:chgData name="Rohit Bharti" userId="f51a4573-b4f2-4a33-8355-66b92978864d" providerId="ADAL" clId="{7FD03E75-A9B5-4641-9B15-9811524C4B41}" dt="2022-07-08T07:21:09.297" v="1224" actId="26606"/>
          <ac:spMkLst>
            <pc:docMk/>
            <pc:sldMk cId="1785755354" sldId="268"/>
            <ac:spMk id="36" creationId="{E49CC64F-7275-4E33-961B-0C5CDC439875}"/>
          </ac:spMkLst>
        </pc:spChg>
        <pc:spChg chg="add del">
          <ac:chgData name="Rohit Bharti" userId="f51a4573-b4f2-4a33-8355-66b92978864d" providerId="ADAL" clId="{7FD03E75-A9B5-4641-9B15-9811524C4B41}" dt="2022-07-08T07:22:03.442" v="1266" actId="26606"/>
          <ac:spMkLst>
            <pc:docMk/>
            <pc:sldMk cId="1785755354" sldId="268"/>
            <ac:spMk id="39" creationId="{787F4F1C-8D3D-4EC1-B72D-A0470A5A08B8}"/>
          </ac:spMkLst>
        </pc:spChg>
        <pc:spChg chg="add del">
          <ac:chgData name="Rohit Bharti" userId="f51a4573-b4f2-4a33-8355-66b92978864d" providerId="ADAL" clId="{7FD03E75-A9B5-4641-9B15-9811524C4B41}" dt="2022-07-08T07:24:41.536" v="1298" actId="26606"/>
          <ac:spMkLst>
            <pc:docMk/>
            <pc:sldMk cId="1785755354" sldId="268"/>
            <ac:spMk id="52" creationId="{16A15A88-001A-4EEF-8984-D87E643599AB}"/>
          </ac:spMkLst>
        </pc:spChg>
        <pc:spChg chg="add del">
          <ac:chgData name="Rohit Bharti" userId="f51a4573-b4f2-4a33-8355-66b92978864d" providerId="ADAL" clId="{7FD03E75-A9B5-4641-9B15-9811524C4B41}" dt="2022-07-08T07:24:41.528" v="1297" actId="26606"/>
          <ac:spMkLst>
            <pc:docMk/>
            <pc:sldMk cId="1785755354" sldId="268"/>
            <ac:spMk id="61" creationId="{E91DC736-0EF8-4F87-9146-EBF1D2EE4D3D}"/>
          </ac:spMkLst>
        </pc:spChg>
        <pc:spChg chg="add del">
          <ac:chgData name="Rohit Bharti" userId="f51a4573-b4f2-4a33-8355-66b92978864d" providerId="ADAL" clId="{7FD03E75-A9B5-4641-9B15-9811524C4B41}" dt="2022-07-08T07:24:41.528" v="1297" actId="26606"/>
          <ac:spMkLst>
            <pc:docMk/>
            <pc:sldMk cId="1785755354" sldId="268"/>
            <ac:spMk id="63" creationId="{097CD68E-23E3-4007-8847-CD0944C4F7BE}"/>
          </ac:spMkLst>
        </pc:spChg>
        <pc:spChg chg="add del">
          <ac:chgData name="Rohit Bharti" userId="f51a4573-b4f2-4a33-8355-66b92978864d" providerId="ADAL" clId="{7FD03E75-A9B5-4641-9B15-9811524C4B41}" dt="2022-07-08T07:24:41.528" v="1297" actId="26606"/>
          <ac:spMkLst>
            <pc:docMk/>
            <pc:sldMk cId="1785755354" sldId="268"/>
            <ac:spMk id="65" creationId="{AF2F604E-43BE-4DC3-B983-E071523364F8}"/>
          </ac:spMkLst>
        </pc:spChg>
        <pc:spChg chg="add del">
          <ac:chgData name="Rohit Bharti" userId="f51a4573-b4f2-4a33-8355-66b92978864d" providerId="ADAL" clId="{7FD03E75-A9B5-4641-9B15-9811524C4B41}" dt="2022-07-08T07:24:41.528" v="1297" actId="26606"/>
          <ac:spMkLst>
            <pc:docMk/>
            <pc:sldMk cId="1785755354" sldId="268"/>
            <ac:spMk id="67" creationId="{08C9B587-E65E-4B52-B37C-ABEBB6E87928}"/>
          </ac:spMkLst>
        </pc:spChg>
        <pc:spChg chg="add">
          <ac:chgData name="Rohit Bharti" userId="f51a4573-b4f2-4a33-8355-66b92978864d" providerId="ADAL" clId="{7FD03E75-A9B5-4641-9B15-9811524C4B41}" dt="2022-07-08T07:24:41.536" v="1298" actId="26606"/>
          <ac:spMkLst>
            <pc:docMk/>
            <pc:sldMk cId="1785755354" sldId="268"/>
            <ac:spMk id="69" creationId="{526E0BFB-CDF1-4990-8C11-AC849311E0A8}"/>
          </ac:spMkLst>
        </pc:spChg>
        <pc:spChg chg="add">
          <ac:chgData name="Rohit Bharti" userId="f51a4573-b4f2-4a33-8355-66b92978864d" providerId="ADAL" clId="{7FD03E75-A9B5-4641-9B15-9811524C4B41}" dt="2022-07-08T07:24:41.536" v="1298" actId="26606"/>
          <ac:spMkLst>
            <pc:docMk/>
            <pc:sldMk cId="1785755354" sldId="268"/>
            <ac:spMk id="70" creationId="{6069A1F8-9BEB-4786-9694-FC48B2D75D21}"/>
          </ac:spMkLst>
        </pc:spChg>
        <pc:spChg chg="add">
          <ac:chgData name="Rohit Bharti" userId="f51a4573-b4f2-4a33-8355-66b92978864d" providerId="ADAL" clId="{7FD03E75-A9B5-4641-9B15-9811524C4B41}" dt="2022-07-08T07:24:41.536" v="1298" actId="26606"/>
          <ac:spMkLst>
            <pc:docMk/>
            <pc:sldMk cId="1785755354" sldId="268"/>
            <ac:spMk id="71" creationId="{AF2F604E-43BE-4DC3-B983-E071523364F8}"/>
          </ac:spMkLst>
        </pc:spChg>
        <pc:spChg chg="add">
          <ac:chgData name="Rohit Bharti" userId="f51a4573-b4f2-4a33-8355-66b92978864d" providerId="ADAL" clId="{7FD03E75-A9B5-4641-9B15-9811524C4B41}" dt="2022-07-08T07:24:41.536" v="1298" actId="26606"/>
          <ac:spMkLst>
            <pc:docMk/>
            <pc:sldMk cId="1785755354" sldId="268"/>
            <ac:spMk id="72" creationId="{08C9B587-E65E-4B52-B37C-ABEBB6E87928}"/>
          </ac:spMkLst>
        </pc:spChg>
        <pc:grpChg chg="add del">
          <ac:chgData name="Rohit Bharti" userId="f51a4573-b4f2-4a33-8355-66b92978864d" providerId="ADAL" clId="{7FD03E75-A9B5-4641-9B15-9811524C4B41}" dt="2022-07-08T07:20:31.189" v="1222" actId="26606"/>
          <ac:grpSpMkLst>
            <pc:docMk/>
            <pc:sldMk cId="1785755354" sldId="268"/>
            <ac:grpSpMk id="31" creationId="{8F428E7C-CF72-4177-B907-662EDCB35B02}"/>
          </ac:grpSpMkLst>
        </pc:grpChg>
        <pc:grpChg chg="add del">
          <ac:chgData name="Rohit Bharti" userId="f51a4573-b4f2-4a33-8355-66b92978864d" providerId="ADAL" clId="{7FD03E75-A9B5-4641-9B15-9811524C4B41}" dt="2022-07-08T07:22:03.442" v="1266" actId="26606"/>
          <ac:grpSpMkLst>
            <pc:docMk/>
            <pc:sldMk cId="1785755354" sldId="268"/>
            <ac:grpSpMk id="40" creationId="{D1E3DD61-64DB-46AD-B249-E273CD86B051}"/>
          </ac:grpSpMkLst>
        </pc:grpChg>
        <pc:grpChg chg="add del">
          <ac:chgData name="Rohit Bharti" userId="f51a4573-b4f2-4a33-8355-66b92978864d" providerId="ADAL" clId="{7FD03E75-A9B5-4641-9B15-9811524C4B41}" dt="2022-07-08T07:24:41.536" v="1298" actId="26606"/>
          <ac:grpSpMkLst>
            <pc:docMk/>
            <pc:sldMk cId="1785755354" sldId="268"/>
            <ac:grpSpMk id="54" creationId="{A7900967-84CA-47B4-9F1C-E787BAC1496A}"/>
          </ac:grpSpMkLst>
        </pc:grpChg>
        <pc:picChg chg="add del">
          <ac:chgData name="Rohit Bharti" userId="f51a4573-b4f2-4a33-8355-66b92978864d" providerId="ADAL" clId="{7FD03E75-A9B5-4641-9B15-9811524C4B41}" dt="2022-07-08T07:20:12.664" v="1220" actId="26606"/>
          <ac:picMkLst>
            <pc:docMk/>
            <pc:sldMk cId="1785755354" sldId="268"/>
            <ac:picMk id="5" creationId="{4B4CE8A9-929D-FDC0-5617-AE89E288AD0E}"/>
          </ac:picMkLst>
        </pc:picChg>
        <pc:picChg chg="add del">
          <ac:chgData name="Rohit Bharti" userId="f51a4573-b4f2-4a33-8355-66b92978864d" providerId="ADAL" clId="{7FD03E75-A9B5-4641-9B15-9811524C4B41}" dt="2022-07-08T07:20:31.189" v="1222" actId="26606"/>
          <ac:picMkLst>
            <pc:docMk/>
            <pc:sldMk cId="1785755354" sldId="268"/>
            <ac:picMk id="34" creationId="{6629F82E-030B-17FB-D213-C5AA5462FD42}"/>
          </ac:picMkLst>
        </pc:picChg>
        <pc:picChg chg="add del">
          <ac:chgData name="Rohit Bharti" userId="f51a4573-b4f2-4a33-8355-66b92978864d" providerId="ADAL" clId="{7FD03E75-A9B5-4641-9B15-9811524C4B41}" dt="2022-07-08T07:21:09.297" v="1224" actId="26606"/>
          <ac:picMkLst>
            <pc:docMk/>
            <pc:sldMk cId="1785755354" sldId="268"/>
            <ac:picMk id="37" creationId="{C9931E11-46DA-34AF-C1BE-F2AC8E782C59}"/>
          </ac:picMkLst>
        </pc:picChg>
        <pc:picChg chg="add mod">
          <ac:chgData name="Rohit Bharti" userId="f51a4573-b4f2-4a33-8355-66b92978864d" providerId="ADAL" clId="{7FD03E75-A9B5-4641-9B15-9811524C4B41}" dt="2022-07-08T07:24:41.536" v="1298" actId="26606"/>
          <ac:picMkLst>
            <pc:docMk/>
            <pc:sldMk cId="1785755354" sldId="268"/>
            <ac:picMk id="48" creationId="{2497CDD0-405F-2A17-FC9F-5BD3F928EBA5}"/>
          </ac:picMkLst>
        </pc:picChg>
      </pc:sldChg>
      <pc:sldChg chg="addSp delSp modSp new del mod setBg">
        <pc:chgData name="Rohit Bharti" userId="f51a4573-b4f2-4a33-8355-66b92978864d" providerId="ADAL" clId="{7FD03E75-A9B5-4641-9B15-9811524C4B41}" dt="2022-07-08T15:00:08.087" v="2189" actId="47"/>
        <pc:sldMkLst>
          <pc:docMk/>
          <pc:sldMk cId="1547483440" sldId="269"/>
        </pc:sldMkLst>
        <pc:spChg chg="add del mod">
          <ac:chgData name="Rohit Bharti" userId="f51a4573-b4f2-4a33-8355-66b92978864d" providerId="ADAL" clId="{7FD03E75-A9B5-4641-9B15-9811524C4B41}" dt="2022-07-07T09:15:20.002" v="424" actId="26606"/>
          <ac:spMkLst>
            <pc:docMk/>
            <pc:sldMk cId="1547483440" sldId="269"/>
            <ac:spMk id="2" creationId="{EE11B0E7-A455-3CC1-EC1E-8906034E4FDA}"/>
          </ac:spMkLst>
        </pc:spChg>
        <pc:spChg chg="del">
          <ac:chgData name="Rohit Bharti" userId="f51a4573-b4f2-4a33-8355-66b92978864d" providerId="ADAL" clId="{7FD03E75-A9B5-4641-9B15-9811524C4B41}" dt="2022-07-07T09:14:23.845" v="417" actId="931"/>
          <ac:spMkLst>
            <pc:docMk/>
            <pc:sldMk cId="1547483440" sldId="269"/>
            <ac:spMk id="3" creationId="{9B8739C4-0BA1-FA47-E712-A54E508EEA06}"/>
          </ac:spMkLst>
        </pc:spChg>
        <pc:spChg chg="add del mod">
          <ac:chgData name="Rohit Bharti" userId="f51a4573-b4f2-4a33-8355-66b92978864d" providerId="ADAL" clId="{7FD03E75-A9B5-4641-9B15-9811524C4B41}" dt="2022-07-07T13:09:08.090" v="428" actId="931"/>
          <ac:spMkLst>
            <pc:docMk/>
            <pc:sldMk cId="1547483440" sldId="269"/>
            <ac:spMk id="7" creationId="{442E6239-6467-1137-BE37-F0559AC6BED2}"/>
          </ac:spMkLst>
        </pc:spChg>
        <pc:spChg chg="add del">
          <ac:chgData name="Rohit Bharti" userId="f51a4573-b4f2-4a33-8355-66b92978864d" providerId="ADAL" clId="{7FD03E75-A9B5-4641-9B15-9811524C4B41}" dt="2022-07-07T09:15:14.949" v="421" actId="26606"/>
          <ac:spMkLst>
            <pc:docMk/>
            <pc:sldMk cId="1547483440" sldId="269"/>
            <ac:spMk id="9" creationId="{A02BEAF3-1AF7-0A94-DAED-929B931B2345}"/>
          </ac:spMkLst>
        </pc:spChg>
        <pc:spChg chg="add del">
          <ac:chgData name="Rohit Bharti" userId="f51a4573-b4f2-4a33-8355-66b92978864d" providerId="ADAL" clId="{7FD03E75-A9B5-4641-9B15-9811524C4B41}" dt="2022-07-07T09:15:19.998" v="423" actId="26606"/>
          <ac:spMkLst>
            <pc:docMk/>
            <pc:sldMk cId="1547483440" sldId="269"/>
            <ac:spMk id="10" creationId="{42A4FC2C-047E-45A5-965D-8E1E3BF09BC6}"/>
          </ac:spMkLst>
        </pc:spChg>
        <pc:spChg chg="add del">
          <ac:chgData name="Rohit Bharti" userId="f51a4573-b4f2-4a33-8355-66b92978864d" providerId="ADAL" clId="{7FD03E75-A9B5-4641-9B15-9811524C4B41}" dt="2022-07-07T09:15:14.949" v="421" actId="26606"/>
          <ac:spMkLst>
            <pc:docMk/>
            <pc:sldMk cId="1547483440" sldId="269"/>
            <ac:spMk id="12" creationId="{42A5316D-ED2F-4F89-B4B4-8D9240B1A348}"/>
          </ac:spMkLst>
        </pc:spChg>
        <pc:spChg chg="add del">
          <ac:chgData name="Rohit Bharti" userId="f51a4573-b4f2-4a33-8355-66b92978864d" providerId="ADAL" clId="{7FD03E75-A9B5-4641-9B15-9811524C4B41}" dt="2022-07-07T13:06:32.759" v="425" actId="26606"/>
          <ac:spMkLst>
            <pc:docMk/>
            <pc:sldMk cId="1547483440" sldId="269"/>
            <ac:spMk id="13" creationId="{32BC26D8-82FB-445E-AA49-62A77D7C1EE0}"/>
          </ac:spMkLst>
        </pc:spChg>
        <pc:spChg chg="add del">
          <ac:chgData name="Rohit Bharti" userId="f51a4573-b4f2-4a33-8355-66b92978864d" providerId="ADAL" clId="{7FD03E75-A9B5-4641-9B15-9811524C4B41}" dt="2022-07-07T13:06:32.759" v="425" actId="26606"/>
          <ac:spMkLst>
            <pc:docMk/>
            <pc:sldMk cId="1547483440" sldId="269"/>
            <ac:spMk id="14" creationId="{CB44330D-EA18-4254-AA95-EB49948539B8}"/>
          </ac:spMkLst>
        </pc:spChg>
        <pc:spChg chg="add del">
          <ac:chgData name="Rohit Bharti" userId="f51a4573-b4f2-4a33-8355-66b92978864d" providerId="ADAL" clId="{7FD03E75-A9B5-4641-9B15-9811524C4B41}" dt="2022-07-07T13:10:43.545" v="448" actId="26606"/>
          <ac:spMkLst>
            <pc:docMk/>
            <pc:sldMk cId="1547483440" sldId="269"/>
            <ac:spMk id="15" creationId="{F0D193B9-2791-FD60-07D3-F45D2D8F12ED}"/>
          </ac:spMkLst>
        </pc:spChg>
        <pc:spChg chg="add del">
          <ac:chgData name="Rohit Bharti" userId="f51a4573-b4f2-4a33-8355-66b92978864d" providerId="ADAL" clId="{7FD03E75-A9B5-4641-9B15-9811524C4B41}" dt="2022-07-07T13:10:31.653" v="442" actId="26606"/>
          <ac:spMkLst>
            <pc:docMk/>
            <pc:sldMk cId="1547483440" sldId="269"/>
            <ac:spMk id="16" creationId="{22F15A2D-2324-487D-A02A-BF46C5C580EB}"/>
          </ac:spMkLst>
        </pc:spChg>
        <pc:spChg chg="add del">
          <ac:chgData name="Rohit Bharti" userId="f51a4573-b4f2-4a33-8355-66b92978864d" providerId="ADAL" clId="{7FD03E75-A9B5-4641-9B15-9811524C4B41}" dt="2022-07-07T13:10:43.545" v="448" actId="26606"/>
          <ac:spMkLst>
            <pc:docMk/>
            <pc:sldMk cId="1547483440" sldId="269"/>
            <ac:spMk id="17" creationId="{ECE1DA53-9811-4831-9BFB-3E8658F0806F}"/>
          </ac:spMkLst>
        </pc:spChg>
        <pc:spChg chg="add del">
          <ac:chgData name="Rohit Bharti" userId="f51a4573-b4f2-4a33-8355-66b92978864d" providerId="ADAL" clId="{7FD03E75-A9B5-4641-9B15-9811524C4B41}" dt="2022-07-07T13:10:31.653" v="442" actId="26606"/>
          <ac:spMkLst>
            <pc:docMk/>
            <pc:sldMk cId="1547483440" sldId="269"/>
            <ac:spMk id="18" creationId="{17A7F34E-D418-47E2-9F86-2C45BBC31210}"/>
          </ac:spMkLst>
        </pc:spChg>
        <pc:spChg chg="add del">
          <ac:chgData name="Rohit Bharti" userId="f51a4573-b4f2-4a33-8355-66b92978864d" providerId="ADAL" clId="{7FD03E75-A9B5-4641-9B15-9811524C4B41}" dt="2022-07-07T13:06:41.414" v="426" actId="26606"/>
          <ac:spMkLst>
            <pc:docMk/>
            <pc:sldMk cId="1547483440" sldId="269"/>
            <ac:spMk id="19" creationId="{3DAD86CA-8235-409B-982B-5E7A033E2392}"/>
          </ac:spMkLst>
        </pc:spChg>
        <pc:spChg chg="add del">
          <ac:chgData name="Rohit Bharti" userId="f51a4573-b4f2-4a33-8355-66b92978864d" providerId="ADAL" clId="{7FD03E75-A9B5-4641-9B15-9811524C4B41}" dt="2022-07-07T13:10:31.653" v="442" actId="26606"/>
          <ac:spMkLst>
            <pc:docMk/>
            <pc:sldMk cId="1547483440" sldId="269"/>
            <ac:spMk id="20" creationId="{2AEAFA59-923A-4F54-8B49-44C970BCC323}"/>
          </ac:spMkLst>
        </pc:spChg>
        <pc:spChg chg="add del">
          <ac:chgData name="Rohit Bharti" userId="f51a4573-b4f2-4a33-8355-66b92978864d" providerId="ADAL" clId="{7FD03E75-A9B5-4641-9B15-9811524C4B41}" dt="2022-07-07T13:06:41.414" v="426" actId="26606"/>
          <ac:spMkLst>
            <pc:docMk/>
            <pc:sldMk cId="1547483440" sldId="269"/>
            <ac:spMk id="21" creationId="{9F234FBA-3501-47B4-AE0C-AA4AFBC8F603}"/>
          </ac:spMkLst>
        </pc:spChg>
        <pc:spChg chg="add del">
          <ac:chgData name="Rohit Bharti" userId="f51a4573-b4f2-4a33-8355-66b92978864d" providerId="ADAL" clId="{7FD03E75-A9B5-4641-9B15-9811524C4B41}" dt="2022-07-07T13:10:34.792" v="444" actId="26606"/>
          <ac:spMkLst>
            <pc:docMk/>
            <pc:sldMk cId="1547483440" sldId="269"/>
            <ac:spMk id="22" creationId="{92CC4BDB-5B81-4023-B967-7DF04BC13389}"/>
          </ac:spMkLst>
        </pc:spChg>
        <pc:spChg chg="add del">
          <ac:chgData name="Rohit Bharti" userId="f51a4573-b4f2-4a33-8355-66b92978864d" providerId="ADAL" clId="{7FD03E75-A9B5-4641-9B15-9811524C4B41}" dt="2022-07-07T13:06:41.414" v="426" actId="26606"/>
          <ac:spMkLst>
            <pc:docMk/>
            <pc:sldMk cId="1547483440" sldId="269"/>
            <ac:spMk id="23" creationId="{B5EF893B-0491-416E-9D33-BADE9600792A}"/>
          </ac:spMkLst>
        </pc:spChg>
        <pc:spChg chg="add del mod">
          <ac:chgData name="Rohit Bharti" userId="f51a4573-b4f2-4a33-8355-66b92978864d" providerId="ADAL" clId="{7FD03E75-A9B5-4641-9B15-9811524C4B41}" dt="2022-07-07T13:15:25.102" v="451" actId="931"/>
          <ac:spMkLst>
            <pc:docMk/>
            <pc:sldMk cId="1547483440" sldId="269"/>
            <ac:spMk id="26" creationId="{0605CC4B-E66B-3527-B004-7F83DC67214E}"/>
          </ac:spMkLst>
        </pc:spChg>
        <pc:spChg chg="add">
          <ac:chgData name="Rohit Bharti" userId="f51a4573-b4f2-4a33-8355-66b92978864d" providerId="ADAL" clId="{7FD03E75-A9B5-4641-9B15-9811524C4B41}" dt="2022-07-08T07:06:15.094" v="1134" actId="26606"/>
          <ac:spMkLst>
            <pc:docMk/>
            <pc:sldMk cId="1547483440" sldId="269"/>
            <ac:spMk id="33" creationId="{F3060C83-F051-4F0E-ABAD-AA0DFC48B218}"/>
          </ac:spMkLst>
        </pc:spChg>
        <pc:spChg chg="add">
          <ac:chgData name="Rohit Bharti" userId="f51a4573-b4f2-4a33-8355-66b92978864d" providerId="ADAL" clId="{7FD03E75-A9B5-4641-9B15-9811524C4B41}" dt="2022-07-08T07:06:15.094" v="1134" actId="26606"/>
          <ac:spMkLst>
            <pc:docMk/>
            <pc:sldMk cId="1547483440" sldId="269"/>
            <ac:spMk id="35" creationId="{83C98ABE-055B-441F-B07E-44F97F083C39}"/>
          </ac:spMkLst>
        </pc:spChg>
        <pc:spChg chg="add">
          <ac:chgData name="Rohit Bharti" userId="f51a4573-b4f2-4a33-8355-66b92978864d" providerId="ADAL" clId="{7FD03E75-A9B5-4641-9B15-9811524C4B41}" dt="2022-07-08T07:06:15.094" v="1134" actId="26606"/>
          <ac:spMkLst>
            <pc:docMk/>
            <pc:sldMk cId="1547483440" sldId="269"/>
            <ac:spMk id="37" creationId="{29FDB030-9B49-4CED-8CCD-4D99382388AC}"/>
          </ac:spMkLst>
        </pc:spChg>
        <pc:spChg chg="add">
          <ac:chgData name="Rohit Bharti" userId="f51a4573-b4f2-4a33-8355-66b92978864d" providerId="ADAL" clId="{7FD03E75-A9B5-4641-9B15-9811524C4B41}" dt="2022-07-08T07:06:15.094" v="1134" actId="26606"/>
          <ac:spMkLst>
            <pc:docMk/>
            <pc:sldMk cId="1547483440" sldId="269"/>
            <ac:spMk id="39" creationId="{3783CA14-24A1-485C-8B30-D6A5D87987AD}"/>
          </ac:spMkLst>
        </pc:spChg>
        <pc:spChg chg="add">
          <ac:chgData name="Rohit Bharti" userId="f51a4573-b4f2-4a33-8355-66b92978864d" providerId="ADAL" clId="{7FD03E75-A9B5-4641-9B15-9811524C4B41}" dt="2022-07-08T07:06:15.094" v="1134" actId="26606"/>
          <ac:spMkLst>
            <pc:docMk/>
            <pc:sldMk cId="1547483440" sldId="269"/>
            <ac:spMk id="41" creationId="{9A97C86A-04D6-40F7-AE84-31AB43E6A846}"/>
          </ac:spMkLst>
        </pc:spChg>
        <pc:spChg chg="add">
          <ac:chgData name="Rohit Bharti" userId="f51a4573-b4f2-4a33-8355-66b92978864d" providerId="ADAL" clId="{7FD03E75-A9B5-4641-9B15-9811524C4B41}" dt="2022-07-08T07:06:15.094" v="1134" actId="26606"/>
          <ac:spMkLst>
            <pc:docMk/>
            <pc:sldMk cId="1547483440" sldId="269"/>
            <ac:spMk id="43" creationId="{FF9F2414-84E8-453E-B1F3-389FDE8192D9}"/>
          </ac:spMkLst>
        </pc:spChg>
        <pc:spChg chg="add">
          <ac:chgData name="Rohit Bharti" userId="f51a4573-b4f2-4a33-8355-66b92978864d" providerId="ADAL" clId="{7FD03E75-A9B5-4641-9B15-9811524C4B41}" dt="2022-07-08T07:06:15.094" v="1134" actId="26606"/>
          <ac:spMkLst>
            <pc:docMk/>
            <pc:sldMk cId="1547483440" sldId="269"/>
            <ac:spMk id="45" creationId="{3ECA69A1-7536-43AC-85EF-C7106179F5ED}"/>
          </ac:spMkLst>
        </pc:spChg>
        <pc:picChg chg="add del mod">
          <ac:chgData name="Rohit Bharti" userId="f51a4573-b4f2-4a33-8355-66b92978864d" providerId="ADAL" clId="{7FD03E75-A9B5-4641-9B15-9811524C4B41}" dt="2022-07-07T13:06:53.925" v="427" actId="478"/>
          <ac:picMkLst>
            <pc:docMk/>
            <pc:sldMk cId="1547483440" sldId="269"/>
            <ac:picMk id="5" creationId="{2E025555-208A-9AE7-FBE9-5F9D2054DE60}"/>
          </ac:picMkLst>
        </pc:picChg>
        <pc:picChg chg="add del mod">
          <ac:chgData name="Rohit Bharti" userId="f51a4573-b4f2-4a33-8355-66b92978864d" providerId="ADAL" clId="{7FD03E75-A9B5-4641-9B15-9811524C4B41}" dt="2022-07-07T13:12:43.481" v="450" actId="478"/>
          <ac:picMkLst>
            <pc:docMk/>
            <pc:sldMk cId="1547483440" sldId="269"/>
            <ac:picMk id="11" creationId="{424964A3-9B63-BB50-C5CF-A488AAB2F407}"/>
          </ac:picMkLst>
        </pc:picChg>
        <pc:picChg chg="add mod">
          <ac:chgData name="Rohit Bharti" userId="f51a4573-b4f2-4a33-8355-66b92978864d" providerId="ADAL" clId="{7FD03E75-A9B5-4641-9B15-9811524C4B41}" dt="2022-07-08T07:06:15.094" v="1134" actId="26606"/>
          <ac:picMkLst>
            <pc:docMk/>
            <pc:sldMk cId="1547483440" sldId="269"/>
            <ac:picMk id="28" creationId="{2B1EDD12-3FC5-9EAF-0FA7-26550BCFA76F}"/>
          </ac:picMkLst>
        </pc:picChg>
        <pc:cxnChg chg="add del">
          <ac:chgData name="Rohit Bharti" userId="f51a4573-b4f2-4a33-8355-66b92978864d" providerId="ADAL" clId="{7FD03E75-A9B5-4641-9B15-9811524C4B41}" dt="2022-07-07T13:06:41.414" v="426" actId="26606"/>
          <ac:cxnSpMkLst>
            <pc:docMk/>
            <pc:sldMk cId="1547483440" sldId="269"/>
            <ac:cxnSpMk id="25" creationId="{469F4FF8-F8B0-4630-BA1B-0D8B324CD5FF}"/>
          </ac:cxnSpMkLst>
        </pc:cxnChg>
      </pc:sldChg>
      <pc:sldChg chg="addSp delSp modSp new del mod">
        <pc:chgData name="Rohit Bharti" userId="f51a4573-b4f2-4a33-8355-66b92978864d" providerId="ADAL" clId="{7FD03E75-A9B5-4641-9B15-9811524C4B41}" dt="2022-07-07T18:20:32.185" v="481" actId="47"/>
        <pc:sldMkLst>
          <pc:docMk/>
          <pc:sldMk cId="4190140035" sldId="270"/>
        </pc:sldMkLst>
        <pc:spChg chg="del">
          <ac:chgData name="Rohit Bharti" userId="f51a4573-b4f2-4a33-8355-66b92978864d" providerId="ADAL" clId="{7FD03E75-A9B5-4641-9B15-9811524C4B41}" dt="2022-07-07T18:19:18.744" v="473" actId="931"/>
          <ac:spMkLst>
            <pc:docMk/>
            <pc:sldMk cId="4190140035" sldId="270"/>
            <ac:spMk id="4" creationId="{75984BDF-91CE-561C-1BA6-D0471B5FF651}"/>
          </ac:spMkLst>
        </pc:spChg>
        <pc:picChg chg="add mod">
          <ac:chgData name="Rohit Bharti" userId="f51a4573-b4f2-4a33-8355-66b92978864d" providerId="ADAL" clId="{7FD03E75-A9B5-4641-9B15-9811524C4B41}" dt="2022-07-07T18:19:43.781" v="479" actId="14100"/>
          <ac:picMkLst>
            <pc:docMk/>
            <pc:sldMk cId="4190140035" sldId="270"/>
            <ac:picMk id="8" creationId="{0DF76EBF-92D2-20F7-7C45-63812EFA43BE}"/>
          </ac:picMkLst>
        </pc:picChg>
      </pc:sldChg>
      <pc:sldChg chg="addSp delSp modSp new del mod setBg">
        <pc:chgData name="Rohit Bharti" userId="f51a4573-b4f2-4a33-8355-66b92978864d" providerId="ADAL" clId="{7FD03E75-A9B5-4641-9B15-9811524C4B41}" dt="2022-07-08T08:06:45.210" v="1352" actId="47"/>
        <pc:sldMkLst>
          <pc:docMk/>
          <pc:sldMk cId="2046297117" sldId="271"/>
        </pc:sldMkLst>
        <pc:spChg chg="del">
          <ac:chgData name="Rohit Bharti" userId="f51a4573-b4f2-4a33-8355-66b92978864d" providerId="ADAL" clId="{7FD03E75-A9B5-4641-9B15-9811524C4B41}" dt="2022-07-07T18:22:44.113" v="485" actId="26606"/>
          <ac:spMkLst>
            <pc:docMk/>
            <pc:sldMk cId="2046297117" sldId="271"/>
            <ac:spMk id="2" creationId="{B7CE9871-C477-D1E0-A9C8-FEBC822A922A}"/>
          </ac:spMkLst>
        </pc:spChg>
        <pc:spChg chg="del">
          <ac:chgData name="Rohit Bharti" userId="f51a4573-b4f2-4a33-8355-66b92978864d" providerId="ADAL" clId="{7FD03E75-A9B5-4641-9B15-9811524C4B41}" dt="2022-07-07T18:21:56.902" v="482" actId="931"/>
          <ac:spMkLst>
            <pc:docMk/>
            <pc:sldMk cId="2046297117" sldId="271"/>
            <ac:spMk id="3" creationId="{3A421C7B-C52F-23D8-BE7C-C137BCAD340C}"/>
          </ac:spMkLst>
        </pc:spChg>
        <pc:spChg chg="add">
          <ac:chgData name="Rohit Bharti" userId="f51a4573-b4f2-4a33-8355-66b92978864d" providerId="ADAL" clId="{7FD03E75-A9B5-4641-9B15-9811524C4B41}" dt="2022-07-07T18:22:44.113" v="485" actId="26606"/>
          <ac:spMkLst>
            <pc:docMk/>
            <pc:sldMk cId="2046297117" sldId="271"/>
            <ac:spMk id="10" creationId="{F3060C83-F051-4F0E-ABAD-AA0DFC48B218}"/>
          </ac:spMkLst>
        </pc:spChg>
        <pc:spChg chg="add">
          <ac:chgData name="Rohit Bharti" userId="f51a4573-b4f2-4a33-8355-66b92978864d" providerId="ADAL" clId="{7FD03E75-A9B5-4641-9B15-9811524C4B41}" dt="2022-07-07T18:22:44.113" v="485" actId="26606"/>
          <ac:spMkLst>
            <pc:docMk/>
            <pc:sldMk cId="2046297117" sldId="271"/>
            <ac:spMk id="12" creationId="{83C98ABE-055B-441F-B07E-44F97F083C39}"/>
          </ac:spMkLst>
        </pc:spChg>
        <pc:spChg chg="add">
          <ac:chgData name="Rohit Bharti" userId="f51a4573-b4f2-4a33-8355-66b92978864d" providerId="ADAL" clId="{7FD03E75-A9B5-4641-9B15-9811524C4B41}" dt="2022-07-07T18:22:44.113" v="485" actId="26606"/>
          <ac:spMkLst>
            <pc:docMk/>
            <pc:sldMk cId="2046297117" sldId="271"/>
            <ac:spMk id="14" creationId="{29FDB030-9B49-4CED-8CCD-4D99382388AC}"/>
          </ac:spMkLst>
        </pc:spChg>
        <pc:spChg chg="add">
          <ac:chgData name="Rohit Bharti" userId="f51a4573-b4f2-4a33-8355-66b92978864d" providerId="ADAL" clId="{7FD03E75-A9B5-4641-9B15-9811524C4B41}" dt="2022-07-07T18:22:44.113" v="485" actId="26606"/>
          <ac:spMkLst>
            <pc:docMk/>
            <pc:sldMk cId="2046297117" sldId="271"/>
            <ac:spMk id="16" creationId="{3783CA14-24A1-485C-8B30-D6A5D87987AD}"/>
          </ac:spMkLst>
        </pc:spChg>
        <pc:spChg chg="add">
          <ac:chgData name="Rohit Bharti" userId="f51a4573-b4f2-4a33-8355-66b92978864d" providerId="ADAL" clId="{7FD03E75-A9B5-4641-9B15-9811524C4B41}" dt="2022-07-07T18:22:44.113" v="485" actId="26606"/>
          <ac:spMkLst>
            <pc:docMk/>
            <pc:sldMk cId="2046297117" sldId="271"/>
            <ac:spMk id="18" creationId="{9A97C86A-04D6-40F7-AE84-31AB43E6A846}"/>
          </ac:spMkLst>
        </pc:spChg>
        <pc:spChg chg="add">
          <ac:chgData name="Rohit Bharti" userId="f51a4573-b4f2-4a33-8355-66b92978864d" providerId="ADAL" clId="{7FD03E75-A9B5-4641-9B15-9811524C4B41}" dt="2022-07-07T18:22:44.113" v="485" actId="26606"/>
          <ac:spMkLst>
            <pc:docMk/>
            <pc:sldMk cId="2046297117" sldId="271"/>
            <ac:spMk id="20" creationId="{FF9F2414-84E8-453E-B1F3-389FDE8192D9}"/>
          </ac:spMkLst>
        </pc:spChg>
        <pc:spChg chg="add">
          <ac:chgData name="Rohit Bharti" userId="f51a4573-b4f2-4a33-8355-66b92978864d" providerId="ADAL" clId="{7FD03E75-A9B5-4641-9B15-9811524C4B41}" dt="2022-07-07T18:22:44.113" v="485" actId="26606"/>
          <ac:spMkLst>
            <pc:docMk/>
            <pc:sldMk cId="2046297117" sldId="271"/>
            <ac:spMk id="22" creationId="{3ECA69A1-7536-43AC-85EF-C7106179F5ED}"/>
          </ac:spMkLst>
        </pc:spChg>
        <pc:picChg chg="add mod modCrop">
          <ac:chgData name="Rohit Bharti" userId="f51a4573-b4f2-4a33-8355-66b92978864d" providerId="ADAL" clId="{7FD03E75-A9B5-4641-9B15-9811524C4B41}" dt="2022-07-07T18:56:17.567" v="548" actId="14100"/>
          <ac:picMkLst>
            <pc:docMk/>
            <pc:sldMk cId="2046297117" sldId="271"/>
            <ac:picMk id="5" creationId="{41647F81-D575-3A1D-B157-E22BA6BFDED8}"/>
          </ac:picMkLst>
        </pc:picChg>
      </pc:sldChg>
      <pc:sldChg chg="new del">
        <pc:chgData name="Rohit Bharti" userId="f51a4573-b4f2-4a33-8355-66b92978864d" providerId="ADAL" clId="{7FD03E75-A9B5-4641-9B15-9811524C4B41}" dt="2022-07-07T18:18:52.465" v="472" actId="47"/>
        <pc:sldMkLst>
          <pc:docMk/>
          <pc:sldMk cId="4066250408" sldId="271"/>
        </pc:sldMkLst>
      </pc:sldChg>
      <pc:sldChg chg="addSp modSp new add del mod setBg">
        <pc:chgData name="Rohit Bharti" userId="f51a4573-b4f2-4a33-8355-66b92978864d" providerId="ADAL" clId="{7FD03E75-A9B5-4641-9B15-9811524C4B41}" dt="2022-07-08T08:12:56.317" v="1355" actId="47"/>
        <pc:sldMkLst>
          <pc:docMk/>
          <pc:sldMk cId="1899014313" sldId="272"/>
        </pc:sldMkLst>
        <pc:spChg chg="add">
          <ac:chgData name="Rohit Bharti" userId="f51a4573-b4f2-4a33-8355-66b92978864d" providerId="ADAL" clId="{7FD03E75-A9B5-4641-9B15-9811524C4B41}" dt="2022-07-07T18:56:50.638" v="553" actId="26606"/>
          <ac:spMkLst>
            <pc:docMk/>
            <pc:sldMk cId="1899014313" sldId="272"/>
            <ac:spMk id="8" creationId="{F3060C83-F051-4F0E-ABAD-AA0DFC48B218}"/>
          </ac:spMkLst>
        </pc:spChg>
        <pc:spChg chg="add">
          <ac:chgData name="Rohit Bharti" userId="f51a4573-b4f2-4a33-8355-66b92978864d" providerId="ADAL" clId="{7FD03E75-A9B5-4641-9B15-9811524C4B41}" dt="2022-07-07T18:56:50.638" v="553" actId="26606"/>
          <ac:spMkLst>
            <pc:docMk/>
            <pc:sldMk cId="1899014313" sldId="272"/>
            <ac:spMk id="10" creationId="{83C98ABE-055B-441F-B07E-44F97F083C39}"/>
          </ac:spMkLst>
        </pc:spChg>
        <pc:spChg chg="add">
          <ac:chgData name="Rohit Bharti" userId="f51a4573-b4f2-4a33-8355-66b92978864d" providerId="ADAL" clId="{7FD03E75-A9B5-4641-9B15-9811524C4B41}" dt="2022-07-07T18:56:50.638" v="553" actId="26606"/>
          <ac:spMkLst>
            <pc:docMk/>
            <pc:sldMk cId="1899014313" sldId="272"/>
            <ac:spMk id="12" creationId="{29FDB030-9B49-4CED-8CCD-4D99382388AC}"/>
          </ac:spMkLst>
        </pc:spChg>
        <pc:spChg chg="add">
          <ac:chgData name="Rohit Bharti" userId="f51a4573-b4f2-4a33-8355-66b92978864d" providerId="ADAL" clId="{7FD03E75-A9B5-4641-9B15-9811524C4B41}" dt="2022-07-07T18:56:50.638" v="553" actId="26606"/>
          <ac:spMkLst>
            <pc:docMk/>
            <pc:sldMk cId="1899014313" sldId="272"/>
            <ac:spMk id="14" creationId="{3783CA14-24A1-485C-8B30-D6A5D87987AD}"/>
          </ac:spMkLst>
        </pc:spChg>
        <pc:spChg chg="add">
          <ac:chgData name="Rohit Bharti" userId="f51a4573-b4f2-4a33-8355-66b92978864d" providerId="ADAL" clId="{7FD03E75-A9B5-4641-9B15-9811524C4B41}" dt="2022-07-07T18:56:50.638" v="553" actId="26606"/>
          <ac:spMkLst>
            <pc:docMk/>
            <pc:sldMk cId="1899014313" sldId="272"/>
            <ac:spMk id="16" creationId="{9A97C86A-04D6-40F7-AE84-31AB43E6A846}"/>
          </ac:spMkLst>
        </pc:spChg>
        <pc:spChg chg="add">
          <ac:chgData name="Rohit Bharti" userId="f51a4573-b4f2-4a33-8355-66b92978864d" providerId="ADAL" clId="{7FD03E75-A9B5-4641-9B15-9811524C4B41}" dt="2022-07-07T18:56:50.638" v="553" actId="26606"/>
          <ac:spMkLst>
            <pc:docMk/>
            <pc:sldMk cId="1899014313" sldId="272"/>
            <ac:spMk id="18" creationId="{FF9F2414-84E8-453E-B1F3-389FDE8192D9}"/>
          </ac:spMkLst>
        </pc:spChg>
        <pc:spChg chg="add">
          <ac:chgData name="Rohit Bharti" userId="f51a4573-b4f2-4a33-8355-66b92978864d" providerId="ADAL" clId="{7FD03E75-A9B5-4641-9B15-9811524C4B41}" dt="2022-07-07T18:56:50.638" v="553" actId="26606"/>
          <ac:spMkLst>
            <pc:docMk/>
            <pc:sldMk cId="1899014313" sldId="272"/>
            <ac:spMk id="20" creationId="{3ECA69A1-7536-43AC-85EF-C7106179F5ED}"/>
          </ac:spMkLst>
        </pc:spChg>
        <pc:picChg chg="add mod modCrop">
          <ac:chgData name="Rohit Bharti" userId="f51a4573-b4f2-4a33-8355-66b92978864d" providerId="ADAL" clId="{7FD03E75-A9B5-4641-9B15-9811524C4B41}" dt="2022-07-07T18:57:19.959" v="556" actId="14100"/>
          <ac:picMkLst>
            <pc:docMk/>
            <pc:sldMk cId="1899014313" sldId="272"/>
            <ac:picMk id="3" creationId="{721A289E-B66A-CC67-5C49-D6D3DF4225B0}"/>
          </ac:picMkLst>
        </pc:picChg>
      </pc:sldChg>
      <pc:sldChg chg="new del">
        <pc:chgData name="Rohit Bharti" userId="f51a4573-b4f2-4a33-8355-66b92978864d" providerId="ADAL" clId="{7FD03E75-A9B5-4641-9B15-9811524C4B41}" dt="2022-07-07T18:54:54.220" v="543" actId="47"/>
        <pc:sldMkLst>
          <pc:docMk/>
          <pc:sldMk cId="2671442209" sldId="272"/>
        </pc:sldMkLst>
      </pc:sldChg>
      <pc:sldChg chg="delSp add del setBg delDesignElem">
        <pc:chgData name="Rohit Bharti" userId="f51a4573-b4f2-4a33-8355-66b92978864d" providerId="ADAL" clId="{7FD03E75-A9B5-4641-9B15-9811524C4B41}" dt="2022-07-07T18:54:45.373" v="542" actId="47"/>
        <pc:sldMkLst>
          <pc:docMk/>
          <pc:sldMk cId="1793714882" sldId="273"/>
        </pc:sldMkLst>
        <pc:spChg chg="del">
          <ac:chgData name="Rohit Bharti" userId="f51a4573-b4f2-4a33-8355-66b92978864d" providerId="ADAL" clId="{7FD03E75-A9B5-4641-9B15-9811524C4B41}" dt="2022-07-07T18:54:42.567" v="541"/>
          <ac:spMkLst>
            <pc:docMk/>
            <pc:sldMk cId="1793714882" sldId="273"/>
            <ac:spMk id="10" creationId="{F3060C83-F051-4F0E-ABAD-AA0DFC48B218}"/>
          </ac:spMkLst>
        </pc:spChg>
        <pc:spChg chg="del">
          <ac:chgData name="Rohit Bharti" userId="f51a4573-b4f2-4a33-8355-66b92978864d" providerId="ADAL" clId="{7FD03E75-A9B5-4641-9B15-9811524C4B41}" dt="2022-07-07T18:54:42.567" v="541"/>
          <ac:spMkLst>
            <pc:docMk/>
            <pc:sldMk cId="1793714882" sldId="273"/>
            <ac:spMk id="12" creationId="{83C98ABE-055B-441F-B07E-44F97F083C39}"/>
          </ac:spMkLst>
        </pc:spChg>
        <pc:spChg chg="del">
          <ac:chgData name="Rohit Bharti" userId="f51a4573-b4f2-4a33-8355-66b92978864d" providerId="ADAL" clId="{7FD03E75-A9B5-4641-9B15-9811524C4B41}" dt="2022-07-07T18:54:42.567" v="541"/>
          <ac:spMkLst>
            <pc:docMk/>
            <pc:sldMk cId="1793714882" sldId="273"/>
            <ac:spMk id="14" creationId="{29FDB030-9B49-4CED-8CCD-4D99382388AC}"/>
          </ac:spMkLst>
        </pc:spChg>
        <pc:spChg chg="del">
          <ac:chgData name="Rohit Bharti" userId="f51a4573-b4f2-4a33-8355-66b92978864d" providerId="ADAL" clId="{7FD03E75-A9B5-4641-9B15-9811524C4B41}" dt="2022-07-07T18:54:42.567" v="541"/>
          <ac:spMkLst>
            <pc:docMk/>
            <pc:sldMk cId="1793714882" sldId="273"/>
            <ac:spMk id="16" creationId="{3783CA14-24A1-485C-8B30-D6A5D87987AD}"/>
          </ac:spMkLst>
        </pc:spChg>
        <pc:spChg chg="del">
          <ac:chgData name="Rohit Bharti" userId="f51a4573-b4f2-4a33-8355-66b92978864d" providerId="ADAL" clId="{7FD03E75-A9B5-4641-9B15-9811524C4B41}" dt="2022-07-07T18:54:42.567" v="541"/>
          <ac:spMkLst>
            <pc:docMk/>
            <pc:sldMk cId="1793714882" sldId="273"/>
            <ac:spMk id="18" creationId="{9A97C86A-04D6-40F7-AE84-31AB43E6A846}"/>
          </ac:spMkLst>
        </pc:spChg>
        <pc:spChg chg="del">
          <ac:chgData name="Rohit Bharti" userId="f51a4573-b4f2-4a33-8355-66b92978864d" providerId="ADAL" clId="{7FD03E75-A9B5-4641-9B15-9811524C4B41}" dt="2022-07-07T18:54:42.567" v="541"/>
          <ac:spMkLst>
            <pc:docMk/>
            <pc:sldMk cId="1793714882" sldId="273"/>
            <ac:spMk id="20" creationId="{FF9F2414-84E8-453E-B1F3-389FDE8192D9}"/>
          </ac:spMkLst>
        </pc:spChg>
        <pc:spChg chg="del">
          <ac:chgData name="Rohit Bharti" userId="f51a4573-b4f2-4a33-8355-66b92978864d" providerId="ADAL" clId="{7FD03E75-A9B5-4641-9B15-9811524C4B41}" dt="2022-07-07T18:54:42.567" v="541"/>
          <ac:spMkLst>
            <pc:docMk/>
            <pc:sldMk cId="1793714882" sldId="273"/>
            <ac:spMk id="22" creationId="{3ECA69A1-7536-43AC-85EF-C7106179F5ED}"/>
          </ac:spMkLst>
        </pc:spChg>
      </pc:sldChg>
      <pc:sldChg chg="addSp modSp new del mod setBg">
        <pc:chgData name="Rohit Bharti" userId="f51a4573-b4f2-4a33-8355-66b92978864d" providerId="ADAL" clId="{7FD03E75-A9B5-4641-9B15-9811524C4B41}" dt="2022-07-08T08:12:59.636" v="1356" actId="47"/>
        <pc:sldMkLst>
          <pc:docMk/>
          <pc:sldMk cId="2151823680" sldId="273"/>
        </pc:sldMkLst>
        <pc:spChg chg="add">
          <ac:chgData name="Rohit Bharti" userId="f51a4573-b4f2-4a33-8355-66b92978864d" providerId="ADAL" clId="{7FD03E75-A9B5-4641-9B15-9811524C4B41}" dt="2022-07-07T19:08:21.109" v="580" actId="26606"/>
          <ac:spMkLst>
            <pc:docMk/>
            <pc:sldMk cId="2151823680" sldId="273"/>
            <ac:spMk id="8" creationId="{F3060C83-F051-4F0E-ABAD-AA0DFC48B218}"/>
          </ac:spMkLst>
        </pc:spChg>
        <pc:spChg chg="add">
          <ac:chgData name="Rohit Bharti" userId="f51a4573-b4f2-4a33-8355-66b92978864d" providerId="ADAL" clId="{7FD03E75-A9B5-4641-9B15-9811524C4B41}" dt="2022-07-07T19:08:21.109" v="580" actId="26606"/>
          <ac:spMkLst>
            <pc:docMk/>
            <pc:sldMk cId="2151823680" sldId="273"/>
            <ac:spMk id="10" creationId="{83C98ABE-055B-441F-B07E-44F97F083C39}"/>
          </ac:spMkLst>
        </pc:spChg>
        <pc:spChg chg="add">
          <ac:chgData name="Rohit Bharti" userId="f51a4573-b4f2-4a33-8355-66b92978864d" providerId="ADAL" clId="{7FD03E75-A9B5-4641-9B15-9811524C4B41}" dt="2022-07-07T19:08:21.109" v="580" actId="26606"/>
          <ac:spMkLst>
            <pc:docMk/>
            <pc:sldMk cId="2151823680" sldId="273"/>
            <ac:spMk id="12" creationId="{29FDB030-9B49-4CED-8CCD-4D99382388AC}"/>
          </ac:spMkLst>
        </pc:spChg>
        <pc:spChg chg="add">
          <ac:chgData name="Rohit Bharti" userId="f51a4573-b4f2-4a33-8355-66b92978864d" providerId="ADAL" clId="{7FD03E75-A9B5-4641-9B15-9811524C4B41}" dt="2022-07-07T19:08:21.109" v="580" actId="26606"/>
          <ac:spMkLst>
            <pc:docMk/>
            <pc:sldMk cId="2151823680" sldId="273"/>
            <ac:spMk id="14" creationId="{3783CA14-24A1-485C-8B30-D6A5D87987AD}"/>
          </ac:spMkLst>
        </pc:spChg>
        <pc:spChg chg="add">
          <ac:chgData name="Rohit Bharti" userId="f51a4573-b4f2-4a33-8355-66b92978864d" providerId="ADAL" clId="{7FD03E75-A9B5-4641-9B15-9811524C4B41}" dt="2022-07-07T19:08:21.109" v="580" actId="26606"/>
          <ac:spMkLst>
            <pc:docMk/>
            <pc:sldMk cId="2151823680" sldId="273"/>
            <ac:spMk id="16" creationId="{9A97C86A-04D6-40F7-AE84-31AB43E6A846}"/>
          </ac:spMkLst>
        </pc:spChg>
        <pc:spChg chg="add">
          <ac:chgData name="Rohit Bharti" userId="f51a4573-b4f2-4a33-8355-66b92978864d" providerId="ADAL" clId="{7FD03E75-A9B5-4641-9B15-9811524C4B41}" dt="2022-07-07T19:08:21.109" v="580" actId="26606"/>
          <ac:spMkLst>
            <pc:docMk/>
            <pc:sldMk cId="2151823680" sldId="273"/>
            <ac:spMk id="18" creationId="{FF9F2414-84E8-453E-B1F3-389FDE8192D9}"/>
          </ac:spMkLst>
        </pc:spChg>
        <pc:spChg chg="add">
          <ac:chgData name="Rohit Bharti" userId="f51a4573-b4f2-4a33-8355-66b92978864d" providerId="ADAL" clId="{7FD03E75-A9B5-4641-9B15-9811524C4B41}" dt="2022-07-07T19:08:21.109" v="580" actId="26606"/>
          <ac:spMkLst>
            <pc:docMk/>
            <pc:sldMk cId="2151823680" sldId="273"/>
            <ac:spMk id="20" creationId="{3ECA69A1-7536-43AC-85EF-C7106179F5ED}"/>
          </ac:spMkLst>
        </pc:spChg>
        <pc:picChg chg="add mod modCrop">
          <ac:chgData name="Rohit Bharti" userId="f51a4573-b4f2-4a33-8355-66b92978864d" providerId="ADAL" clId="{7FD03E75-A9B5-4641-9B15-9811524C4B41}" dt="2022-07-07T19:08:56.404" v="583" actId="14100"/>
          <ac:picMkLst>
            <pc:docMk/>
            <pc:sldMk cId="2151823680" sldId="273"/>
            <ac:picMk id="3" creationId="{62499860-8019-679F-74AF-856E1D27375B}"/>
          </ac:picMkLst>
        </pc:picChg>
      </pc:sldChg>
      <pc:sldChg chg="new del">
        <pc:chgData name="Rohit Bharti" userId="f51a4573-b4f2-4a33-8355-66b92978864d" providerId="ADAL" clId="{7FD03E75-A9B5-4641-9B15-9811524C4B41}" dt="2022-07-07T19:07:11.973" v="571" actId="47"/>
        <pc:sldMkLst>
          <pc:docMk/>
          <pc:sldMk cId="3572336958" sldId="273"/>
        </pc:sldMkLst>
      </pc:sldChg>
      <pc:sldChg chg="addSp modSp new del mod setBg">
        <pc:chgData name="Rohit Bharti" userId="f51a4573-b4f2-4a33-8355-66b92978864d" providerId="ADAL" clId="{7FD03E75-A9B5-4641-9B15-9811524C4B41}" dt="2022-07-08T08:13:07.050" v="1357" actId="47"/>
        <pc:sldMkLst>
          <pc:docMk/>
          <pc:sldMk cId="3053742451" sldId="274"/>
        </pc:sldMkLst>
        <pc:spChg chg="add">
          <ac:chgData name="Rohit Bharti" userId="f51a4573-b4f2-4a33-8355-66b92978864d" providerId="ADAL" clId="{7FD03E75-A9B5-4641-9B15-9811524C4B41}" dt="2022-07-07T19:17:28.799" v="590" actId="26606"/>
          <ac:spMkLst>
            <pc:docMk/>
            <pc:sldMk cId="3053742451" sldId="274"/>
            <ac:spMk id="8" creationId="{F3060C83-F051-4F0E-ABAD-AA0DFC48B218}"/>
          </ac:spMkLst>
        </pc:spChg>
        <pc:spChg chg="add">
          <ac:chgData name="Rohit Bharti" userId="f51a4573-b4f2-4a33-8355-66b92978864d" providerId="ADAL" clId="{7FD03E75-A9B5-4641-9B15-9811524C4B41}" dt="2022-07-07T19:17:28.799" v="590" actId="26606"/>
          <ac:spMkLst>
            <pc:docMk/>
            <pc:sldMk cId="3053742451" sldId="274"/>
            <ac:spMk id="10" creationId="{83C98ABE-055B-441F-B07E-44F97F083C39}"/>
          </ac:spMkLst>
        </pc:spChg>
        <pc:spChg chg="add">
          <ac:chgData name="Rohit Bharti" userId="f51a4573-b4f2-4a33-8355-66b92978864d" providerId="ADAL" clId="{7FD03E75-A9B5-4641-9B15-9811524C4B41}" dt="2022-07-07T19:17:28.799" v="590" actId="26606"/>
          <ac:spMkLst>
            <pc:docMk/>
            <pc:sldMk cId="3053742451" sldId="274"/>
            <ac:spMk id="12" creationId="{29FDB030-9B49-4CED-8CCD-4D99382388AC}"/>
          </ac:spMkLst>
        </pc:spChg>
        <pc:spChg chg="add">
          <ac:chgData name="Rohit Bharti" userId="f51a4573-b4f2-4a33-8355-66b92978864d" providerId="ADAL" clId="{7FD03E75-A9B5-4641-9B15-9811524C4B41}" dt="2022-07-07T19:17:28.799" v="590" actId="26606"/>
          <ac:spMkLst>
            <pc:docMk/>
            <pc:sldMk cId="3053742451" sldId="274"/>
            <ac:spMk id="14" creationId="{3783CA14-24A1-485C-8B30-D6A5D87987AD}"/>
          </ac:spMkLst>
        </pc:spChg>
        <pc:spChg chg="add">
          <ac:chgData name="Rohit Bharti" userId="f51a4573-b4f2-4a33-8355-66b92978864d" providerId="ADAL" clId="{7FD03E75-A9B5-4641-9B15-9811524C4B41}" dt="2022-07-07T19:17:28.799" v="590" actId="26606"/>
          <ac:spMkLst>
            <pc:docMk/>
            <pc:sldMk cId="3053742451" sldId="274"/>
            <ac:spMk id="16" creationId="{9A97C86A-04D6-40F7-AE84-31AB43E6A846}"/>
          </ac:spMkLst>
        </pc:spChg>
        <pc:spChg chg="add">
          <ac:chgData name="Rohit Bharti" userId="f51a4573-b4f2-4a33-8355-66b92978864d" providerId="ADAL" clId="{7FD03E75-A9B5-4641-9B15-9811524C4B41}" dt="2022-07-07T19:17:28.799" v="590" actId="26606"/>
          <ac:spMkLst>
            <pc:docMk/>
            <pc:sldMk cId="3053742451" sldId="274"/>
            <ac:spMk id="18" creationId="{FF9F2414-84E8-453E-B1F3-389FDE8192D9}"/>
          </ac:spMkLst>
        </pc:spChg>
        <pc:spChg chg="add">
          <ac:chgData name="Rohit Bharti" userId="f51a4573-b4f2-4a33-8355-66b92978864d" providerId="ADAL" clId="{7FD03E75-A9B5-4641-9B15-9811524C4B41}" dt="2022-07-07T19:17:28.799" v="590" actId="26606"/>
          <ac:spMkLst>
            <pc:docMk/>
            <pc:sldMk cId="3053742451" sldId="274"/>
            <ac:spMk id="20" creationId="{3ECA69A1-7536-43AC-85EF-C7106179F5ED}"/>
          </ac:spMkLst>
        </pc:spChg>
        <pc:picChg chg="add mod">
          <ac:chgData name="Rohit Bharti" userId="f51a4573-b4f2-4a33-8355-66b92978864d" providerId="ADAL" clId="{7FD03E75-A9B5-4641-9B15-9811524C4B41}" dt="2022-07-07T19:17:33.696" v="591" actId="14100"/>
          <ac:picMkLst>
            <pc:docMk/>
            <pc:sldMk cId="3053742451" sldId="274"/>
            <ac:picMk id="3" creationId="{B6B11CA3-514A-1F8C-62AA-32A517473DE7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08T04:48:24.745" v="645" actId="47"/>
        <pc:sldMkLst>
          <pc:docMk/>
          <pc:sldMk cId="432547216" sldId="275"/>
        </pc:sldMkLst>
        <pc:spChg chg="mod">
          <ac:chgData name="Rohit Bharti" userId="f51a4573-b4f2-4a33-8355-66b92978864d" providerId="ADAL" clId="{7FD03E75-A9B5-4641-9B15-9811524C4B41}" dt="2022-07-07T19:33:35.494" v="627" actId="20577"/>
          <ac:spMkLst>
            <pc:docMk/>
            <pc:sldMk cId="432547216" sldId="275"/>
            <ac:spMk id="2" creationId="{EABDD076-4F1F-1908-8305-712B4767AB2D}"/>
          </ac:spMkLst>
        </pc:spChg>
        <pc:spChg chg="del">
          <ac:chgData name="Rohit Bharti" userId="f51a4573-b4f2-4a33-8355-66b92978864d" providerId="ADAL" clId="{7FD03E75-A9B5-4641-9B15-9811524C4B41}" dt="2022-07-07T19:31:48.125" v="611"/>
          <ac:spMkLst>
            <pc:docMk/>
            <pc:sldMk cId="432547216" sldId="275"/>
            <ac:spMk id="3" creationId="{E8E2EFC3-D2BD-A219-017D-B595CBD8BCD5}"/>
          </ac:spMkLst>
        </pc:spChg>
        <pc:picChg chg="add mod">
          <ac:chgData name="Rohit Bharti" userId="f51a4573-b4f2-4a33-8355-66b92978864d" providerId="ADAL" clId="{7FD03E75-A9B5-4641-9B15-9811524C4B41}" dt="2022-07-07T19:31:52.865" v="613" actId="14100"/>
          <ac:picMkLst>
            <pc:docMk/>
            <pc:sldMk cId="432547216" sldId="275"/>
            <ac:picMk id="4098" creationId="{A86CEA7B-C211-144C-199B-1AB09C0D4D4A}"/>
          </ac:picMkLst>
        </pc:picChg>
      </pc:sldChg>
      <pc:sldChg chg="addSp modSp new del">
        <pc:chgData name="Rohit Bharti" userId="f51a4573-b4f2-4a33-8355-66b92978864d" providerId="ADAL" clId="{7FD03E75-A9B5-4641-9B15-9811524C4B41}" dt="2022-07-07T19:31:11.268" v="599" actId="47"/>
        <pc:sldMkLst>
          <pc:docMk/>
          <pc:sldMk cId="1154232000" sldId="275"/>
        </pc:sldMkLst>
        <pc:picChg chg="add mod">
          <ac:chgData name="Rohit Bharti" userId="f51a4573-b4f2-4a33-8355-66b92978864d" providerId="ADAL" clId="{7FD03E75-A9B5-4641-9B15-9811524C4B41}" dt="2022-07-07T19:30:35.491" v="595" actId="14100"/>
          <ac:picMkLst>
            <pc:docMk/>
            <pc:sldMk cId="1154232000" sldId="275"/>
            <ac:picMk id="2050" creationId="{55382CC8-4A67-1B16-7919-89808578BDCA}"/>
          </ac:picMkLst>
        </pc:picChg>
      </pc:sldChg>
      <pc:sldChg chg="new del">
        <pc:chgData name="Rohit Bharti" userId="f51a4573-b4f2-4a33-8355-66b92978864d" providerId="ADAL" clId="{7FD03E75-A9B5-4641-9B15-9811524C4B41}" dt="2022-07-07T19:30:51.743" v="597" actId="47"/>
        <pc:sldMkLst>
          <pc:docMk/>
          <pc:sldMk cId="249415584" sldId="276"/>
        </pc:sldMkLst>
      </pc:sldChg>
      <pc:sldChg chg="addSp delSp modSp new del mod ord">
        <pc:chgData name="Rohit Bharti" userId="f51a4573-b4f2-4a33-8355-66b92978864d" providerId="ADAL" clId="{7FD03E75-A9B5-4641-9B15-9811524C4B41}" dt="2022-07-12T07:37:50.358" v="11285" actId="47"/>
        <pc:sldMkLst>
          <pc:docMk/>
          <pc:sldMk cId="1557212214" sldId="276"/>
        </pc:sldMkLst>
        <pc:spChg chg="mod">
          <ac:chgData name="Rohit Bharti" userId="f51a4573-b4f2-4a33-8355-66b92978864d" providerId="ADAL" clId="{7FD03E75-A9B5-4641-9B15-9811524C4B41}" dt="2022-07-09T05:40:11.410" v="5665" actId="14100"/>
          <ac:spMkLst>
            <pc:docMk/>
            <pc:sldMk cId="1557212214" sldId="276"/>
            <ac:spMk id="2" creationId="{EED3A293-5269-9166-C314-4399718A7C67}"/>
          </ac:spMkLst>
        </pc:spChg>
        <pc:spChg chg="del">
          <ac:chgData name="Rohit Bharti" userId="f51a4573-b4f2-4a33-8355-66b92978864d" providerId="ADAL" clId="{7FD03E75-A9B5-4641-9B15-9811524C4B41}" dt="2022-07-08T04:41:32.878" v="630"/>
          <ac:spMkLst>
            <pc:docMk/>
            <pc:sldMk cId="1557212214" sldId="276"/>
            <ac:spMk id="3" creationId="{9271A5BF-AE6F-9144-D497-5AFD2D347884}"/>
          </ac:spMkLst>
        </pc:spChg>
        <pc:spChg chg="mod">
          <ac:chgData name="Rohit Bharti" userId="f51a4573-b4f2-4a33-8355-66b92978864d" providerId="ADAL" clId="{7FD03E75-A9B5-4641-9B15-9811524C4B41}" dt="2022-07-11T07:53:55.684" v="9571" actId="20577"/>
          <ac:spMkLst>
            <pc:docMk/>
            <pc:sldMk cId="1557212214" sldId="276"/>
            <ac:spMk id="4" creationId="{EE7CE164-96BC-0416-A899-1C048102ABB5}"/>
          </ac:spMkLst>
        </pc:spChg>
        <pc:spChg chg="add del mod">
          <ac:chgData name="Rohit Bharti" userId="f51a4573-b4f2-4a33-8355-66b92978864d" providerId="ADAL" clId="{7FD03E75-A9B5-4641-9B15-9811524C4B41}" dt="2022-07-08T13:39:51.534" v="2054" actId="931"/>
          <ac:spMkLst>
            <pc:docMk/>
            <pc:sldMk cId="1557212214" sldId="276"/>
            <ac:spMk id="6" creationId="{3A1A8D84-6214-9A3E-C915-FA43CCBCDDDC}"/>
          </ac:spMkLst>
        </pc:spChg>
        <pc:picChg chg="add del mod">
          <ac:chgData name="Rohit Bharti" userId="f51a4573-b4f2-4a33-8355-66b92978864d" providerId="ADAL" clId="{7FD03E75-A9B5-4641-9B15-9811524C4B41}" dt="2022-07-08T13:31:24.130" v="2047" actId="478"/>
          <ac:picMkLst>
            <pc:docMk/>
            <pc:sldMk cId="1557212214" sldId="276"/>
            <ac:picMk id="5" creationId="{895A77F7-A31F-A47D-5DFC-15732B87E83B}"/>
          </ac:picMkLst>
        </pc:picChg>
        <pc:picChg chg="add mod">
          <ac:chgData name="Rohit Bharti" userId="f51a4573-b4f2-4a33-8355-66b92978864d" providerId="ADAL" clId="{7FD03E75-A9B5-4641-9B15-9811524C4B41}" dt="2022-07-09T17:28:28.551" v="8061" actId="1076"/>
          <ac:picMkLst>
            <pc:docMk/>
            <pc:sldMk cId="1557212214" sldId="276"/>
            <ac:picMk id="8" creationId="{33A2D57C-935D-4F91-761E-0306F82F8534}"/>
          </ac:picMkLst>
        </pc:picChg>
      </pc:sldChg>
      <pc:sldChg chg="addSp delSp modSp new del ord">
        <pc:chgData name="Rohit Bharti" userId="f51a4573-b4f2-4a33-8355-66b92978864d" providerId="ADAL" clId="{7FD03E75-A9B5-4641-9B15-9811524C4B41}" dt="2022-07-07T19:31:38.055" v="609" actId="47"/>
        <pc:sldMkLst>
          <pc:docMk/>
          <pc:sldMk cId="2243486103" sldId="276"/>
        </pc:sldMkLst>
        <pc:spChg chg="del">
          <ac:chgData name="Rohit Bharti" userId="f51a4573-b4f2-4a33-8355-66b92978864d" providerId="ADAL" clId="{7FD03E75-A9B5-4641-9B15-9811524C4B41}" dt="2022-07-07T19:31:29.678" v="606"/>
          <ac:spMkLst>
            <pc:docMk/>
            <pc:sldMk cId="2243486103" sldId="276"/>
            <ac:spMk id="3" creationId="{A7DD3042-4063-4435-430A-8FBDB1A80AED}"/>
          </ac:spMkLst>
        </pc:spChg>
        <pc:spChg chg="add mod">
          <ac:chgData name="Rohit Bharti" userId="f51a4573-b4f2-4a33-8355-66b92978864d" providerId="ADAL" clId="{7FD03E75-A9B5-4641-9B15-9811524C4B41}" dt="2022-07-07T19:31:36.083" v="608" actId="478"/>
          <ac:spMkLst>
            <pc:docMk/>
            <pc:sldMk cId="2243486103" sldId="276"/>
            <ac:spMk id="5" creationId="{45E01640-B94B-5BE8-A6C3-564EF25E88EA}"/>
          </ac:spMkLst>
        </pc:spChg>
        <pc:picChg chg="add del mod">
          <ac:chgData name="Rohit Bharti" userId="f51a4573-b4f2-4a33-8355-66b92978864d" providerId="ADAL" clId="{7FD03E75-A9B5-4641-9B15-9811524C4B41}" dt="2022-07-07T19:31:36.083" v="608" actId="478"/>
          <ac:picMkLst>
            <pc:docMk/>
            <pc:sldMk cId="2243486103" sldId="276"/>
            <ac:picMk id="3074" creationId="{1706F654-7FB0-2B37-9555-B85D8046C9EE}"/>
          </ac:picMkLst>
        </pc:picChg>
      </pc:sldChg>
      <pc:sldChg chg="modSp new del mod">
        <pc:chgData name="Rohit Bharti" userId="f51a4573-b4f2-4a33-8355-66b92978864d" providerId="ADAL" clId="{7FD03E75-A9B5-4641-9B15-9811524C4B41}" dt="2022-07-08T06:55:46.151" v="918" actId="47"/>
        <pc:sldMkLst>
          <pc:docMk/>
          <pc:sldMk cId="2070997860" sldId="277"/>
        </pc:sldMkLst>
        <pc:spChg chg="mod">
          <ac:chgData name="Rohit Bharti" userId="f51a4573-b4f2-4a33-8355-66b92978864d" providerId="ADAL" clId="{7FD03E75-A9B5-4641-9B15-9811524C4B41}" dt="2022-07-08T05:30:45.141" v="718" actId="20577"/>
          <ac:spMkLst>
            <pc:docMk/>
            <pc:sldMk cId="2070997860" sldId="277"/>
            <ac:spMk id="2" creationId="{1D569A86-56ED-4F4E-CB23-071A1E843227}"/>
          </ac:spMkLst>
        </pc:spChg>
        <pc:spChg chg="mod">
          <ac:chgData name="Rohit Bharti" userId="f51a4573-b4f2-4a33-8355-66b92978864d" providerId="ADAL" clId="{7FD03E75-A9B5-4641-9B15-9811524C4B41}" dt="2022-07-08T06:13:50.789" v="730" actId="20577"/>
          <ac:spMkLst>
            <pc:docMk/>
            <pc:sldMk cId="2070997860" sldId="277"/>
            <ac:spMk id="3" creationId="{6DC08CAB-CDB1-41B3-C418-744A2CC6A806}"/>
          </ac:spMkLst>
        </pc:spChg>
      </pc:sldChg>
      <pc:sldChg chg="addSp delSp modSp new del mod">
        <pc:chgData name="Rohit Bharti" userId="f51a4573-b4f2-4a33-8355-66b92978864d" providerId="ADAL" clId="{7FD03E75-A9B5-4641-9B15-9811524C4B41}" dt="2022-07-08T12:33:19.935" v="2003" actId="47"/>
        <pc:sldMkLst>
          <pc:docMk/>
          <pc:sldMk cId="639591361" sldId="278"/>
        </pc:sldMkLst>
        <pc:spChg chg="mod">
          <ac:chgData name="Rohit Bharti" userId="f51a4573-b4f2-4a33-8355-66b92978864d" providerId="ADAL" clId="{7FD03E75-A9B5-4641-9B15-9811524C4B41}" dt="2022-07-08T06:29:45.946" v="804" actId="20577"/>
          <ac:spMkLst>
            <pc:docMk/>
            <pc:sldMk cId="639591361" sldId="278"/>
            <ac:spMk id="2" creationId="{29299DBD-AC84-355C-F81B-5CA66EF5ACDB}"/>
          </ac:spMkLst>
        </pc:spChg>
        <pc:spChg chg="del">
          <ac:chgData name="Rohit Bharti" userId="f51a4573-b4f2-4a33-8355-66b92978864d" providerId="ADAL" clId="{7FD03E75-A9B5-4641-9B15-9811524C4B41}" dt="2022-07-08T06:28:11.722" v="732" actId="931"/>
          <ac:spMkLst>
            <pc:docMk/>
            <pc:sldMk cId="639591361" sldId="278"/>
            <ac:spMk id="3" creationId="{725E7F68-F469-88CC-C2CA-0469FBC9009C}"/>
          </ac:spMkLst>
        </pc:spChg>
        <pc:spChg chg="mod">
          <ac:chgData name="Rohit Bharti" userId="f51a4573-b4f2-4a33-8355-66b92978864d" providerId="ADAL" clId="{7FD03E75-A9B5-4641-9B15-9811524C4B41}" dt="2022-07-08T06:29:11.414" v="766" actId="20577"/>
          <ac:spMkLst>
            <pc:docMk/>
            <pc:sldMk cId="639591361" sldId="278"/>
            <ac:spMk id="4" creationId="{73EA2C1B-B9BF-9B99-7C74-B8D01CCED07B}"/>
          </ac:spMkLst>
        </pc:spChg>
        <pc:spChg chg="add mod">
          <ac:chgData name="Rohit Bharti" userId="f51a4573-b4f2-4a33-8355-66b92978864d" providerId="ADAL" clId="{7FD03E75-A9B5-4641-9B15-9811524C4B41}" dt="2022-07-08T12:33:15.011" v="2002" actId="478"/>
          <ac:spMkLst>
            <pc:docMk/>
            <pc:sldMk cId="639591361" sldId="278"/>
            <ac:spMk id="8" creationId="{BA1AB551-3DC6-9508-4588-9C4BB08249F3}"/>
          </ac:spMkLst>
        </pc:spChg>
        <pc:picChg chg="add del mod">
          <ac:chgData name="Rohit Bharti" userId="f51a4573-b4f2-4a33-8355-66b92978864d" providerId="ADAL" clId="{7FD03E75-A9B5-4641-9B15-9811524C4B41}" dt="2022-07-08T12:33:15.011" v="2002" actId="478"/>
          <ac:picMkLst>
            <pc:docMk/>
            <pc:sldMk cId="639591361" sldId="278"/>
            <ac:picMk id="6" creationId="{B4F46CA9-A25E-96C4-D38C-0F12CF01A6AE}"/>
          </ac:picMkLst>
        </pc:picChg>
      </pc:sldChg>
      <pc:sldChg chg="new del">
        <pc:chgData name="Rohit Bharti" userId="f51a4573-b4f2-4a33-8355-66b92978864d" providerId="ADAL" clId="{7FD03E75-A9B5-4641-9B15-9811524C4B41}" dt="2022-07-08T06:31:02.781" v="809" actId="47"/>
        <pc:sldMkLst>
          <pc:docMk/>
          <pc:sldMk cId="3320041234" sldId="279"/>
        </pc:sldMkLst>
      </pc:sldChg>
      <pc:sldChg chg="new del">
        <pc:chgData name="Rohit Bharti" userId="f51a4573-b4f2-4a33-8355-66b92978864d" providerId="ADAL" clId="{7FD03E75-A9B5-4641-9B15-9811524C4B41}" dt="2022-07-08T06:32:11.836" v="817" actId="47"/>
        <pc:sldMkLst>
          <pc:docMk/>
          <pc:sldMk cId="4123579492" sldId="280"/>
        </pc:sldMkLst>
      </pc:sldChg>
      <pc:sldChg chg="addSp delSp modSp new del mod">
        <pc:chgData name="Rohit Bharti" userId="f51a4573-b4f2-4a33-8355-66b92978864d" providerId="ADAL" clId="{7FD03E75-A9B5-4641-9B15-9811524C4B41}" dt="2022-07-08T06:31:44.504" v="815" actId="47"/>
        <pc:sldMkLst>
          <pc:docMk/>
          <pc:sldMk cId="639705653" sldId="281"/>
        </pc:sldMkLst>
        <pc:spChg chg="del">
          <ac:chgData name="Rohit Bharti" userId="f51a4573-b4f2-4a33-8355-66b92978864d" providerId="ADAL" clId="{7FD03E75-A9B5-4641-9B15-9811524C4B41}" dt="2022-07-08T06:31:28.240" v="811" actId="931"/>
          <ac:spMkLst>
            <pc:docMk/>
            <pc:sldMk cId="639705653" sldId="281"/>
            <ac:spMk id="3" creationId="{DC4AED1A-7C84-0CCA-B24C-F262AC94707A}"/>
          </ac:spMkLst>
        </pc:spChg>
        <pc:picChg chg="add mod">
          <ac:chgData name="Rohit Bharti" userId="f51a4573-b4f2-4a33-8355-66b92978864d" providerId="ADAL" clId="{7FD03E75-A9B5-4641-9B15-9811524C4B41}" dt="2022-07-08T06:31:33.743" v="814" actId="14100"/>
          <ac:picMkLst>
            <pc:docMk/>
            <pc:sldMk cId="639705653" sldId="281"/>
            <ac:picMk id="6" creationId="{1E4E277F-8AD7-1DF8-FA8B-FB139A4B54CC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08T12:52:17.106" v="2029" actId="47"/>
        <pc:sldMkLst>
          <pc:docMk/>
          <pc:sldMk cId="4178514943" sldId="281"/>
        </pc:sldMkLst>
        <pc:spChg chg="mod">
          <ac:chgData name="Rohit Bharti" userId="f51a4573-b4f2-4a33-8355-66b92978864d" providerId="ADAL" clId="{7FD03E75-A9B5-4641-9B15-9811524C4B41}" dt="2022-07-08T06:33:01.180" v="839" actId="20577"/>
          <ac:spMkLst>
            <pc:docMk/>
            <pc:sldMk cId="4178514943" sldId="281"/>
            <ac:spMk id="2" creationId="{A2068CAA-FE35-9CE3-6B1B-F25351B23B2C}"/>
          </ac:spMkLst>
        </pc:spChg>
        <pc:spChg chg="del">
          <ac:chgData name="Rohit Bharti" userId="f51a4573-b4f2-4a33-8355-66b92978864d" providerId="ADAL" clId="{7FD03E75-A9B5-4641-9B15-9811524C4B41}" dt="2022-07-08T06:34:16.597" v="866"/>
          <ac:spMkLst>
            <pc:docMk/>
            <pc:sldMk cId="4178514943" sldId="281"/>
            <ac:spMk id="3" creationId="{5C401E72-EA6C-3F75-8C3D-E098839EBFD7}"/>
          </ac:spMkLst>
        </pc:spChg>
        <pc:spChg chg="mod">
          <ac:chgData name="Rohit Bharti" userId="f51a4573-b4f2-4a33-8355-66b92978864d" providerId="ADAL" clId="{7FD03E75-A9B5-4641-9B15-9811524C4B41}" dt="2022-07-08T06:35:20.653" v="883" actId="20577"/>
          <ac:spMkLst>
            <pc:docMk/>
            <pc:sldMk cId="4178514943" sldId="281"/>
            <ac:spMk id="4" creationId="{8D86CD1D-6ED3-C3A5-45C3-8E24FAB2A543}"/>
          </ac:spMkLst>
        </pc:spChg>
        <pc:picChg chg="add mod">
          <ac:chgData name="Rohit Bharti" userId="f51a4573-b4f2-4a33-8355-66b92978864d" providerId="ADAL" clId="{7FD03E75-A9B5-4641-9B15-9811524C4B41}" dt="2022-07-08T06:34:52.912" v="875" actId="14100"/>
          <ac:picMkLst>
            <pc:docMk/>
            <pc:sldMk cId="4178514943" sldId="281"/>
            <ac:picMk id="6" creationId="{ED4DDFF1-2ED7-DE24-84A8-3D0F4A760720}"/>
          </ac:picMkLst>
        </pc:picChg>
      </pc:sldChg>
      <pc:sldChg chg="addSp delSp modSp new del mod ord">
        <pc:chgData name="Rohit Bharti" userId="f51a4573-b4f2-4a33-8355-66b92978864d" providerId="ADAL" clId="{7FD03E75-A9B5-4641-9B15-9811524C4B41}" dt="2022-07-08T12:52:14.659" v="2028" actId="47"/>
        <pc:sldMkLst>
          <pc:docMk/>
          <pc:sldMk cId="3194677785" sldId="282"/>
        </pc:sldMkLst>
        <pc:spChg chg="mod">
          <ac:chgData name="Rohit Bharti" userId="f51a4573-b4f2-4a33-8355-66b92978864d" providerId="ADAL" clId="{7FD03E75-A9B5-4641-9B15-9811524C4B41}" dt="2022-07-08T06:33:17.354" v="851" actId="20577"/>
          <ac:spMkLst>
            <pc:docMk/>
            <pc:sldMk cId="3194677785" sldId="282"/>
            <ac:spMk id="2" creationId="{2B456B32-1906-4449-3CEE-4097C3F9A16E}"/>
          </ac:spMkLst>
        </pc:spChg>
        <pc:spChg chg="del">
          <ac:chgData name="Rohit Bharti" userId="f51a4573-b4f2-4a33-8355-66b92978864d" providerId="ADAL" clId="{7FD03E75-A9B5-4641-9B15-9811524C4B41}" dt="2022-07-08T06:34:22.530" v="868"/>
          <ac:spMkLst>
            <pc:docMk/>
            <pc:sldMk cId="3194677785" sldId="282"/>
            <ac:spMk id="3" creationId="{91BEB63A-B0DA-0FF2-1F15-2AB8AC654094}"/>
          </ac:spMkLst>
        </pc:spChg>
        <pc:spChg chg="mod">
          <ac:chgData name="Rohit Bharti" userId="f51a4573-b4f2-4a33-8355-66b92978864d" providerId="ADAL" clId="{7FD03E75-A9B5-4641-9B15-9811524C4B41}" dt="2022-07-08T06:35:45.299" v="894" actId="20577"/>
          <ac:spMkLst>
            <pc:docMk/>
            <pc:sldMk cId="3194677785" sldId="282"/>
            <ac:spMk id="4" creationId="{3DDE0A5F-F5AD-2927-CC08-9E0C8FDF01AE}"/>
          </ac:spMkLst>
        </pc:spChg>
        <pc:picChg chg="add mod">
          <ac:chgData name="Rohit Bharti" userId="f51a4573-b4f2-4a33-8355-66b92978864d" providerId="ADAL" clId="{7FD03E75-A9B5-4641-9B15-9811524C4B41}" dt="2022-07-08T06:35:34.753" v="886" actId="14100"/>
          <ac:picMkLst>
            <pc:docMk/>
            <pc:sldMk cId="3194677785" sldId="282"/>
            <ac:picMk id="6" creationId="{530607BD-FD3F-6A1B-F7B5-EEA12BBFD16A}"/>
          </ac:picMkLst>
        </pc:picChg>
      </pc:sldChg>
      <pc:sldChg chg="addSp delSp modSp new del mod setBg">
        <pc:chgData name="Rohit Bharti" userId="f51a4573-b4f2-4a33-8355-66b92978864d" providerId="ADAL" clId="{7FD03E75-A9B5-4641-9B15-9811524C4B41}" dt="2022-07-08T12:52:12.886" v="2027" actId="47"/>
        <pc:sldMkLst>
          <pc:docMk/>
          <pc:sldMk cId="1662556601" sldId="283"/>
        </pc:sldMkLst>
        <pc:spChg chg="mod">
          <ac:chgData name="Rohit Bharti" userId="f51a4573-b4f2-4a33-8355-66b92978864d" providerId="ADAL" clId="{7FD03E75-A9B5-4641-9B15-9811524C4B41}" dt="2022-07-08T07:11:25.874" v="1216" actId="26606"/>
          <ac:spMkLst>
            <pc:docMk/>
            <pc:sldMk cId="1662556601" sldId="283"/>
            <ac:spMk id="2" creationId="{24F60B9C-FFEF-EF58-DE8A-072CFA9A7750}"/>
          </ac:spMkLst>
        </pc:spChg>
        <pc:spChg chg="del">
          <ac:chgData name="Rohit Bharti" userId="f51a4573-b4f2-4a33-8355-66b92978864d" providerId="ADAL" clId="{7FD03E75-A9B5-4641-9B15-9811524C4B41}" dt="2022-07-08T06:34:29.553" v="871"/>
          <ac:spMkLst>
            <pc:docMk/>
            <pc:sldMk cId="1662556601" sldId="283"/>
            <ac:spMk id="3" creationId="{90018C4D-450F-E729-9177-B39D4B7F07C4}"/>
          </ac:spMkLst>
        </pc:spChg>
        <pc:spChg chg="mod">
          <ac:chgData name="Rohit Bharti" userId="f51a4573-b4f2-4a33-8355-66b92978864d" providerId="ADAL" clId="{7FD03E75-A9B5-4641-9B15-9811524C4B41}" dt="2022-07-08T07:11:25.874" v="1216" actId="26606"/>
          <ac:spMkLst>
            <pc:docMk/>
            <pc:sldMk cId="1662556601" sldId="283"/>
            <ac:spMk id="4" creationId="{1B59C8F3-4D6F-6660-545C-9E5DB9D4FD93}"/>
          </ac:spMkLst>
        </pc:spChg>
        <pc:spChg chg="add del">
          <ac:chgData name="Rohit Bharti" userId="f51a4573-b4f2-4a33-8355-66b92978864d" providerId="ADAL" clId="{7FD03E75-A9B5-4641-9B15-9811524C4B41}" dt="2022-07-08T07:10:22.971" v="1199" actId="26606"/>
          <ac:spMkLst>
            <pc:docMk/>
            <pc:sldMk cId="1662556601" sldId="283"/>
            <ac:spMk id="11" creationId="{42A5316D-ED2F-4F89-B4B4-8D9240B1A348}"/>
          </ac:spMkLst>
        </pc:spChg>
        <pc:spChg chg="add del">
          <ac:chgData name="Rohit Bharti" userId="f51a4573-b4f2-4a33-8355-66b92978864d" providerId="ADAL" clId="{7FD03E75-A9B5-4641-9B15-9811524C4B41}" dt="2022-07-08T07:10:29.377" v="1201" actId="26606"/>
          <ac:spMkLst>
            <pc:docMk/>
            <pc:sldMk cId="1662556601" sldId="283"/>
            <ac:spMk id="13" creationId="{3B2069EE-A08E-44F0-B3F9-3CF8CC2DCAD5}"/>
          </ac:spMkLst>
        </pc:spChg>
        <pc:spChg chg="add del">
          <ac:chgData name="Rohit Bharti" userId="f51a4573-b4f2-4a33-8355-66b92978864d" providerId="ADAL" clId="{7FD03E75-A9B5-4641-9B15-9811524C4B41}" dt="2022-07-08T07:10:29.377" v="1201" actId="26606"/>
          <ac:spMkLst>
            <pc:docMk/>
            <pc:sldMk cId="1662556601" sldId="283"/>
            <ac:spMk id="14" creationId="{33CD251C-A887-4D2F-925B-FC097198538B}"/>
          </ac:spMkLst>
        </pc:spChg>
        <pc:spChg chg="add del">
          <ac:chgData name="Rohit Bharti" userId="f51a4573-b4f2-4a33-8355-66b92978864d" providerId="ADAL" clId="{7FD03E75-A9B5-4641-9B15-9811524C4B41}" dt="2022-07-08T07:11:04.968" v="1209" actId="26606"/>
          <ac:spMkLst>
            <pc:docMk/>
            <pc:sldMk cId="1662556601" sldId="283"/>
            <ac:spMk id="17" creationId="{33A87B69-D1B1-4DA7-B224-F220FC5235E6}"/>
          </ac:spMkLst>
        </pc:spChg>
        <pc:spChg chg="add del">
          <ac:chgData name="Rohit Bharti" userId="f51a4573-b4f2-4a33-8355-66b92978864d" providerId="ADAL" clId="{7FD03E75-A9B5-4641-9B15-9811524C4B41}" dt="2022-07-08T07:10:32.178" v="1203" actId="26606"/>
          <ac:spMkLst>
            <pc:docMk/>
            <pc:sldMk cId="1662556601" sldId="283"/>
            <ac:spMk id="19" creationId="{05C7EBC3-4672-4DAB-81C2-58661FAFAED6}"/>
          </ac:spMkLst>
        </pc:spChg>
        <pc:spChg chg="add del">
          <ac:chgData name="Rohit Bharti" userId="f51a4573-b4f2-4a33-8355-66b92978864d" providerId="ADAL" clId="{7FD03E75-A9B5-4641-9B15-9811524C4B41}" dt="2022-07-08T07:10:32.178" v="1203" actId="26606"/>
          <ac:spMkLst>
            <pc:docMk/>
            <pc:sldMk cId="1662556601" sldId="283"/>
            <ac:spMk id="20" creationId="{40BF962F-4C6F-461E-86F2-C43F56CC939B}"/>
          </ac:spMkLst>
        </pc:spChg>
        <pc:spChg chg="add del">
          <ac:chgData name="Rohit Bharti" userId="f51a4573-b4f2-4a33-8355-66b92978864d" providerId="ADAL" clId="{7FD03E75-A9B5-4641-9B15-9811524C4B41}" dt="2022-07-08T07:10:32.178" v="1203" actId="26606"/>
          <ac:spMkLst>
            <pc:docMk/>
            <pc:sldMk cId="1662556601" sldId="283"/>
            <ac:spMk id="21" creationId="{2E94A4F7-38E4-45EA-8E2E-CE1B5766B4F1}"/>
          </ac:spMkLst>
        </pc:spChg>
        <pc:spChg chg="add del">
          <ac:chgData name="Rohit Bharti" userId="f51a4573-b4f2-4a33-8355-66b92978864d" providerId="ADAL" clId="{7FD03E75-A9B5-4641-9B15-9811524C4B41}" dt="2022-07-08T07:10:34.854" v="1205" actId="26606"/>
          <ac:spMkLst>
            <pc:docMk/>
            <pc:sldMk cId="1662556601" sldId="283"/>
            <ac:spMk id="23" creationId="{42A5316D-ED2F-4F89-B4B4-8D9240B1A348}"/>
          </ac:spMkLst>
        </pc:spChg>
        <pc:spChg chg="add del">
          <ac:chgData name="Rohit Bharti" userId="f51a4573-b4f2-4a33-8355-66b92978864d" providerId="ADAL" clId="{7FD03E75-A9B5-4641-9B15-9811524C4B41}" dt="2022-07-08T07:10:38.478" v="1207" actId="26606"/>
          <ac:spMkLst>
            <pc:docMk/>
            <pc:sldMk cId="1662556601" sldId="283"/>
            <ac:spMk id="25" creationId="{81AEB8A9-B768-4E30-BA55-D919E6687343}"/>
          </ac:spMkLst>
        </pc:spChg>
        <pc:spChg chg="add del">
          <ac:chgData name="Rohit Bharti" userId="f51a4573-b4f2-4a33-8355-66b92978864d" providerId="ADAL" clId="{7FD03E75-A9B5-4641-9B15-9811524C4B41}" dt="2022-07-08T07:11:04.968" v="1209" actId="26606"/>
          <ac:spMkLst>
            <pc:docMk/>
            <pc:sldMk cId="1662556601" sldId="283"/>
            <ac:spMk id="27" creationId="{B775CD93-9DF2-48CB-9F57-1BCA9A46C7FA}"/>
          </ac:spMkLst>
        </pc:spChg>
        <pc:spChg chg="add del">
          <ac:chgData name="Rohit Bharti" userId="f51a4573-b4f2-4a33-8355-66b92978864d" providerId="ADAL" clId="{7FD03E75-A9B5-4641-9B15-9811524C4B41}" dt="2022-07-08T07:11:04.968" v="1209" actId="26606"/>
          <ac:spMkLst>
            <pc:docMk/>
            <pc:sldMk cId="1662556601" sldId="283"/>
            <ac:spMk id="28" creationId="{E186B68C-84BC-4A6E-99D1-EE87483C1349}"/>
          </ac:spMkLst>
        </pc:spChg>
        <pc:spChg chg="add del">
          <ac:chgData name="Rohit Bharti" userId="f51a4573-b4f2-4a33-8355-66b92978864d" providerId="ADAL" clId="{7FD03E75-A9B5-4641-9B15-9811524C4B41}" dt="2022-07-08T07:11:04.968" v="1209" actId="26606"/>
          <ac:spMkLst>
            <pc:docMk/>
            <pc:sldMk cId="1662556601" sldId="283"/>
            <ac:spMk id="29" creationId="{6166C6D1-23AC-49C4-BA07-238E4E9F8CEB}"/>
          </ac:spMkLst>
        </pc:spChg>
        <pc:spChg chg="add del">
          <ac:chgData name="Rohit Bharti" userId="f51a4573-b4f2-4a33-8355-66b92978864d" providerId="ADAL" clId="{7FD03E75-A9B5-4641-9B15-9811524C4B41}" dt="2022-07-08T07:11:04.968" v="1209" actId="26606"/>
          <ac:spMkLst>
            <pc:docMk/>
            <pc:sldMk cId="1662556601" sldId="283"/>
            <ac:spMk id="30" creationId="{1C091803-41C2-48E0-9228-5148460C7479}"/>
          </ac:spMkLst>
        </pc:spChg>
        <pc:spChg chg="add del">
          <ac:chgData name="Rohit Bharti" userId="f51a4573-b4f2-4a33-8355-66b92978864d" providerId="ADAL" clId="{7FD03E75-A9B5-4641-9B15-9811524C4B41}" dt="2022-07-08T07:11:18.281" v="1211" actId="26606"/>
          <ac:spMkLst>
            <pc:docMk/>
            <pc:sldMk cId="1662556601" sldId="283"/>
            <ac:spMk id="32" creationId="{33CD251C-A887-4D2F-925B-FC097198538B}"/>
          </ac:spMkLst>
        </pc:spChg>
        <pc:spChg chg="add del">
          <ac:chgData name="Rohit Bharti" userId="f51a4573-b4f2-4a33-8355-66b92978864d" providerId="ADAL" clId="{7FD03E75-A9B5-4641-9B15-9811524C4B41}" dt="2022-07-08T07:11:18.281" v="1211" actId="26606"/>
          <ac:spMkLst>
            <pc:docMk/>
            <pc:sldMk cId="1662556601" sldId="283"/>
            <ac:spMk id="33" creationId="{3B2069EE-A08E-44F0-B3F9-3CF8CC2DCAD5}"/>
          </ac:spMkLst>
        </pc:spChg>
        <pc:spChg chg="add del">
          <ac:chgData name="Rohit Bharti" userId="f51a4573-b4f2-4a33-8355-66b92978864d" providerId="ADAL" clId="{7FD03E75-A9B5-4641-9B15-9811524C4B41}" dt="2022-07-08T07:11:23.755" v="1213" actId="26606"/>
          <ac:spMkLst>
            <pc:docMk/>
            <pc:sldMk cId="1662556601" sldId="283"/>
            <ac:spMk id="37" creationId="{1CD81A2A-6ED4-4EF4-A14C-912D31E14800}"/>
          </ac:spMkLst>
        </pc:spChg>
        <pc:spChg chg="add del">
          <ac:chgData name="Rohit Bharti" userId="f51a4573-b4f2-4a33-8355-66b92978864d" providerId="ADAL" clId="{7FD03E75-A9B5-4641-9B15-9811524C4B41}" dt="2022-07-08T07:11:23.755" v="1213" actId="26606"/>
          <ac:spMkLst>
            <pc:docMk/>
            <pc:sldMk cId="1662556601" sldId="283"/>
            <ac:spMk id="38" creationId="{1661932C-CA15-4E17-B115-FAE7CBEE4789}"/>
          </ac:spMkLst>
        </pc:spChg>
        <pc:spChg chg="add del">
          <ac:chgData name="Rohit Bharti" userId="f51a4573-b4f2-4a33-8355-66b92978864d" providerId="ADAL" clId="{7FD03E75-A9B5-4641-9B15-9811524C4B41}" dt="2022-07-08T07:11:23.755" v="1213" actId="26606"/>
          <ac:spMkLst>
            <pc:docMk/>
            <pc:sldMk cId="1662556601" sldId="283"/>
            <ac:spMk id="39" creationId="{8590ADD5-9383-4D3D-9047-3DA2593CCB5D}"/>
          </ac:spMkLst>
        </pc:spChg>
        <pc:spChg chg="add del">
          <ac:chgData name="Rohit Bharti" userId="f51a4573-b4f2-4a33-8355-66b92978864d" providerId="ADAL" clId="{7FD03E75-A9B5-4641-9B15-9811524C4B41}" dt="2022-07-08T07:11:23.755" v="1213" actId="26606"/>
          <ac:spMkLst>
            <pc:docMk/>
            <pc:sldMk cId="1662556601" sldId="283"/>
            <ac:spMk id="40" creationId="{DABE3E45-88CF-45D8-8D40-C773324D93F6}"/>
          </ac:spMkLst>
        </pc:spChg>
        <pc:spChg chg="add del">
          <ac:chgData name="Rohit Bharti" userId="f51a4573-b4f2-4a33-8355-66b92978864d" providerId="ADAL" clId="{7FD03E75-A9B5-4641-9B15-9811524C4B41}" dt="2022-07-08T07:11:23.755" v="1213" actId="26606"/>
          <ac:spMkLst>
            <pc:docMk/>
            <pc:sldMk cId="1662556601" sldId="283"/>
            <ac:spMk id="42" creationId="{B91ECDA9-56DC-4270-8F33-01C5637B8CEB}"/>
          </ac:spMkLst>
        </pc:spChg>
        <pc:spChg chg="add del">
          <ac:chgData name="Rohit Bharti" userId="f51a4573-b4f2-4a33-8355-66b92978864d" providerId="ADAL" clId="{7FD03E75-A9B5-4641-9B15-9811524C4B41}" dt="2022-07-08T07:11:23.755" v="1213" actId="26606"/>
          <ac:spMkLst>
            <pc:docMk/>
            <pc:sldMk cId="1662556601" sldId="283"/>
            <ac:spMk id="43" creationId="{75F47824-961D-465D-84F9-EAE11BC6173B}"/>
          </ac:spMkLst>
        </pc:spChg>
        <pc:spChg chg="add del">
          <ac:chgData name="Rohit Bharti" userId="f51a4573-b4f2-4a33-8355-66b92978864d" providerId="ADAL" clId="{7FD03E75-A9B5-4641-9B15-9811524C4B41}" dt="2022-07-08T07:11:23.755" v="1213" actId="26606"/>
          <ac:spMkLst>
            <pc:docMk/>
            <pc:sldMk cId="1662556601" sldId="283"/>
            <ac:spMk id="44" creationId="{FEC9DA3E-C1D7-472D-B7C0-F71AE41FBA23}"/>
          </ac:spMkLst>
        </pc:spChg>
        <pc:spChg chg="add del">
          <ac:chgData name="Rohit Bharti" userId="f51a4573-b4f2-4a33-8355-66b92978864d" providerId="ADAL" clId="{7FD03E75-A9B5-4641-9B15-9811524C4B41}" dt="2022-07-08T07:11:25.869" v="1215" actId="26606"/>
          <ac:spMkLst>
            <pc:docMk/>
            <pc:sldMk cId="1662556601" sldId="283"/>
            <ac:spMk id="46" creationId="{33CD251C-A887-4D2F-925B-FC097198538B}"/>
          </ac:spMkLst>
        </pc:spChg>
        <pc:spChg chg="add del">
          <ac:chgData name="Rohit Bharti" userId="f51a4573-b4f2-4a33-8355-66b92978864d" providerId="ADAL" clId="{7FD03E75-A9B5-4641-9B15-9811524C4B41}" dt="2022-07-08T07:11:25.869" v="1215" actId="26606"/>
          <ac:spMkLst>
            <pc:docMk/>
            <pc:sldMk cId="1662556601" sldId="283"/>
            <ac:spMk id="47" creationId="{3B2069EE-A08E-44F0-B3F9-3CF8CC2DCAD5}"/>
          </ac:spMkLst>
        </pc:spChg>
        <pc:spChg chg="add">
          <ac:chgData name="Rohit Bharti" userId="f51a4573-b4f2-4a33-8355-66b92978864d" providerId="ADAL" clId="{7FD03E75-A9B5-4641-9B15-9811524C4B41}" dt="2022-07-08T07:11:25.874" v="1216" actId="26606"/>
          <ac:spMkLst>
            <pc:docMk/>
            <pc:sldMk cId="1662556601" sldId="283"/>
            <ac:spMk id="51" creationId="{42A5316D-ED2F-4F89-B4B4-8D9240B1A348}"/>
          </ac:spMkLst>
        </pc:spChg>
        <pc:grpChg chg="add del">
          <ac:chgData name="Rohit Bharti" userId="f51a4573-b4f2-4a33-8355-66b92978864d" providerId="ADAL" clId="{7FD03E75-A9B5-4641-9B15-9811524C4B41}" dt="2022-07-08T07:10:29.377" v="1201" actId="26606"/>
          <ac:grpSpMkLst>
            <pc:docMk/>
            <pc:sldMk cId="1662556601" sldId="283"/>
            <ac:grpSpMk id="15" creationId="{C9888C69-11CC-40BA-BABF-F9B7E11C9156}"/>
          </ac:grpSpMkLst>
        </pc:grpChg>
        <pc:grpChg chg="add del">
          <ac:chgData name="Rohit Bharti" userId="f51a4573-b4f2-4a33-8355-66b92978864d" providerId="ADAL" clId="{7FD03E75-A9B5-4641-9B15-9811524C4B41}" dt="2022-07-08T07:11:18.281" v="1211" actId="26606"/>
          <ac:grpSpMkLst>
            <pc:docMk/>
            <pc:sldMk cId="1662556601" sldId="283"/>
            <ac:grpSpMk id="34" creationId="{C9888C69-11CC-40BA-BABF-F9B7E11C9156}"/>
          </ac:grpSpMkLst>
        </pc:grpChg>
        <pc:grpChg chg="add del">
          <ac:chgData name="Rohit Bharti" userId="f51a4573-b4f2-4a33-8355-66b92978864d" providerId="ADAL" clId="{7FD03E75-A9B5-4641-9B15-9811524C4B41}" dt="2022-07-08T07:11:25.869" v="1215" actId="26606"/>
          <ac:grpSpMkLst>
            <pc:docMk/>
            <pc:sldMk cId="1662556601" sldId="283"/>
            <ac:grpSpMk id="48" creationId="{C9888C69-11CC-40BA-BABF-F9B7E11C9156}"/>
          </ac:grpSpMkLst>
        </pc:grpChg>
        <pc:picChg chg="add mod ord">
          <ac:chgData name="Rohit Bharti" userId="f51a4573-b4f2-4a33-8355-66b92978864d" providerId="ADAL" clId="{7FD03E75-A9B5-4641-9B15-9811524C4B41}" dt="2022-07-08T07:11:25.874" v="1216" actId="26606"/>
          <ac:picMkLst>
            <pc:docMk/>
            <pc:sldMk cId="1662556601" sldId="283"/>
            <ac:picMk id="6" creationId="{65CD94FA-AC63-C4C5-2DF0-BF46C07B41A5}"/>
          </ac:picMkLst>
        </pc:picChg>
        <pc:cxnChg chg="add del">
          <ac:chgData name="Rohit Bharti" userId="f51a4573-b4f2-4a33-8355-66b92978864d" providerId="ADAL" clId="{7FD03E75-A9B5-4641-9B15-9811524C4B41}" dt="2022-07-08T07:11:23.755" v="1213" actId="26606"/>
          <ac:cxnSpMkLst>
            <pc:docMk/>
            <pc:sldMk cId="1662556601" sldId="283"/>
            <ac:cxnSpMk id="41" creationId="{49CD1692-827B-4C8D-B4A1-134FD04CF45C}"/>
          </ac:cxnSpMkLst>
        </pc:cxnChg>
      </pc:sldChg>
      <pc:sldChg chg="addSp delSp modSp new del mod">
        <pc:chgData name="Rohit Bharti" userId="f51a4573-b4f2-4a33-8355-66b92978864d" providerId="ADAL" clId="{7FD03E75-A9B5-4641-9B15-9811524C4B41}" dt="2022-07-12T07:37:49.503" v="11284" actId="47"/>
        <pc:sldMkLst>
          <pc:docMk/>
          <pc:sldMk cId="717488664" sldId="284"/>
        </pc:sldMkLst>
        <pc:spChg chg="mod">
          <ac:chgData name="Rohit Bharti" userId="f51a4573-b4f2-4a33-8355-66b92978864d" providerId="ADAL" clId="{7FD03E75-A9B5-4641-9B15-9811524C4B41}" dt="2022-07-09T05:39:25.039" v="5659" actId="120"/>
          <ac:spMkLst>
            <pc:docMk/>
            <pc:sldMk cId="717488664" sldId="284"/>
            <ac:spMk id="2" creationId="{CF159C72-CFD4-6CBB-4775-67F1DEC6B4D8}"/>
          </ac:spMkLst>
        </pc:spChg>
        <pc:spChg chg="del">
          <ac:chgData name="Rohit Bharti" userId="f51a4573-b4f2-4a33-8355-66b92978864d" providerId="ADAL" clId="{7FD03E75-A9B5-4641-9B15-9811524C4B41}" dt="2022-07-08T06:41:32.111" v="908" actId="931"/>
          <ac:spMkLst>
            <pc:docMk/>
            <pc:sldMk cId="717488664" sldId="284"/>
            <ac:spMk id="3" creationId="{EEAE08E5-EA69-EC21-034A-318C1E8352B1}"/>
          </ac:spMkLst>
        </pc:spChg>
        <pc:spChg chg="mod">
          <ac:chgData name="Rohit Bharti" userId="f51a4573-b4f2-4a33-8355-66b92978864d" providerId="ADAL" clId="{7FD03E75-A9B5-4641-9B15-9811524C4B41}" dt="2022-07-11T09:01:39.532" v="9669" actId="20577"/>
          <ac:spMkLst>
            <pc:docMk/>
            <pc:sldMk cId="717488664" sldId="284"/>
            <ac:spMk id="4" creationId="{BE9863B5-9496-E0A2-B328-765E77728DC6}"/>
          </ac:spMkLst>
        </pc:spChg>
        <pc:spChg chg="add del mod">
          <ac:chgData name="Rohit Bharti" userId="f51a4573-b4f2-4a33-8355-66b92978864d" providerId="ADAL" clId="{7FD03E75-A9B5-4641-9B15-9811524C4B41}" dt="2022-07-08T13:41:12.789" v="2059" actId="931"/>
          <ac:spMkLst>
            <pc:docMk/>
            <pc:sldMk cId="717488664" sldId="284"/>
            <ac:spMk id="8" creationId="{ADB39CAC-2BBB-BA7A-07EF-165D88F90AFD}"/>
          </ac:spMkLst>
        </pc:spChg>
        <pc:spChg chg="add del mod">
          <ac:chgData name="Rohit Bharti" userId="f51a4573-b4f2-4a33-8355-66b92978864d" providerId="ADAL" clId="{7FD03E75-A9B5-4641-9B15-9811524C4B41}" dt="2022-07-08T13:47:23.342" v="2066" actId="931"/>
          <ac:spMkLst>
            <pc:docMk/>
            <pc:sldMk cId="717488664" sldId="284"/>
            <ac:spMk id="12" creationId="{95174098-33E4-C2BF-2DA2-918A372AFC25}"/>
          </ac:spMkLst>
        </pc:spChg>
        <pc:spChg chg="add del mod">
          <ac:chgData name="Rohit Bharti" userId="f51a4573-b4f2-4a33-8355-66b92978864d" providerId="ADAL" clId="{7FD03E75-A9B5-4641-9B15-9811524C4B41}" dt="2022-07-08T20:10:59.356" v="4311" actId="931"/>
          <ac:spMkLst>
            <pc:docMk/>
            <pc:sldMk cId="717488664" sldId="284"/>
            <ac:spMk id="16" creationId="{9E08CC8A-C57F-3717-937C-8D80F886D264}"/>
          </ac:spMkLst>
        </pc:spChg>
        <pc:picChg chg="add del mod">
          <ac:chgData name="Rohit Bharti" userId="f51a4573-b4f2-4a33-8355-66b92978864d" providerId="ADAL" clId="{7FD03E75-A9B5-4641-9B15-9811524C4B41}" dt="2022-07-08T13:41:03.410" v="2058" actId="478"/>
          <ac:picMkLst>
            <pc:docMk/>
            <pc:sldMk cId="717488664" sldId="284"/>
            <ac:picMk id="6" creationId="{0E875BA0-8538-D083-E0EF-B484C1F4D4B5}"/>
          </ac:picMkLst>
        </pc:picChg>
        <pc:picChg chg="add del mod">
          <ac:chgData name="Rohit Bharti" userId="f51a4573-b4f2-4a33-8355-66b92978864d" providerId="ADAL" clId="{7FD03E75-A9B5-4641-9B15-9811524C4B41}" dt="2022-07-08T13:43:31.866" v="2065" actId="478"/>
          <ac:picMkLst>
            <pc:docMk/>
            <pc:sldMk cId="717488664" sldId="284"/>
            <ac:picMk id="10" creationId="{B3C0BCF5-6307-23B5-37C9-CBC4E16688A7}"/>
          </ac:picMkLst>
        </pc:picChg>
        <pc:picChg chg="add del mod">
          <ac:chgData name="Rohit Bharti" userId="f51a4573-b4f2-4a33-8355-66b92978864d" providerId="ADAL" clId="{7FD03E75-A9B5-4641-9B15-9811524C4B41}" dt="2022-07-08T20:10:36.658" v="4310" actId="478"/>
          <ac:picMkLst>
            <pc:docMk/>
            <pc:sldMk cId="717488664" sldId="284"/>
            <ac:picMk id="14" creationId="{9F6A44BF-983C-BB76-C012-063EA0E1B723}"/>
          </ac:picMkLst>
        </pc:picChg>
        <pc:picChg chg="add mod">
          <ac:chgData name="Rohit Bharti" userId="f51a4573-b4f2-4a33-8355-66b92978864d" providerId="ADAL" clId="{7FD03E75-A9B5-4641-9B15-9811524C4B41}" dt="2022-07-08T20:11:03.841" v="4314" actId="14100"/>
          <ac:picMkLst>
            <pc:docMk/>
            <pc:sldMk cId="717488664" sldId="284"/>
            <ac:picMk id="18" creationId="{23195B6F-F5CB-0E70-8E16-7F6CE08EB0B0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08T07:03:17.558" v="1080" actId="47"/>
        <pc:sldMkLst>
          <pc:docMk/>
          <pc:sldMk cId="139456535" sldId="285"/>
        </pc:sldMkLst>
        <pc:spChg chg="mod">
          <ac:chgData name="Rohit Bharti" userId="f51a4573-b4f2-4a33-8355-66b92978864d" providerId="ADAL" clId="{7FD03E75-A9B5-4641-9B15-9811524C4B41}" dt="2022-07-08T07:00:23.785" v="1010"/>
          <ac:spMkLst>
            <pc:docMk/>
            <pc:sldMk cId="139456535" sldId="285"/>
            <ac:spMk id="3" creationId="{AED732E3-C19B-753A-6742-FFD10E94F77E}"/>
          </ac:spMkLst>
        </pc:spChg>
        <pc:spChg chg="del">
          <ac:chgData name="Rohit Bharti" userId="f51a4573-b4f2-4a33-8355-66b92978864d" providerId="ADAL" clId="{7FD03E75-A9B5-4641-9B15-9811524C4B41}" dt="2022-07-08T07:00:44.160" v="1011" actId="931"/>
          <ac:spMkLst>
            <pc:docMk/>
            <pc:sldMk cId="139456535" sldId="285"/>
            <ac:spMk id="4" creationId="{7C5C30BB-CED4-0DA0-D5D4-E2A7E24CE709}"/>
          </ac:spMkLst>
        </pc:spChg>
        <pc:spChg chg="add mod">
          <ac:chgData name="Rohit Bharti" userId="f51a4573-b4f2-4a33-8355-66b92978864d" providerId="ADAL" clId="{7FD03E75-A9B5-4641-9B15-9811524C4B41}" dt="2022-07-08T07:01:08.920" v="1039" actId="20577"/>
          <ac:spMkLst>
            <pc:docMk/>
            <pc:sldMk cId="139456535" sldId="285"/>
            <ac:spMk id="8" creationId="{E47C0B4C-0C75-BC65-11D8-DF9D2ED7476E}"/>
          </ac:spMkLst>
        </pc:spChg>
        <pc:picChg chg="add del mod">
          <ac:chgData name="Rohit Bharti" userId="f51a4573-b4f2-4a33-8355-66b92978864d" providerId="ADAL" clId="{7FD03E75-A9B5-4641-9B15-9811524C4B41}" dt="2022-07-08T07:00:58.288" v="1016" actId="478"/>
          <ac:picMkLst>
            <pc:docMk/>
            <pc:sldMk cId="139456535" sldId="285"/>
            <ac:picMk id="6" creationId="{EBAEFDDF-9C1F-69B2-224B-BAD7F904C343}"/>
          </ac:picMkLst>
        </pc:picChg>
        <pc:picChg chg="add mod">
          <ac:chgData name="Rohit Bharti" userId="f51a4573-b4f2-4a33-8355-66b92978864d" providerId="ADAL" clId="{7FD03E75-A9B5-4641-9B15-9811524C4B41}" dt="2022-07-08T07:01:50.724" v="1044" actId="14100"/>
          <ac:picMkLst>
            <pc:docMk/>
            <pc:sldMk cId="139456535" sldId="285"/>
            <ac:picMk id="10" creationId="{136C2CAB-C6DF-E640-A663-6CDF66CBF355}"/>
          </ac:picMkLst>
        </pc:picChg>
        <pc:picChg chg="add mod">
          <ac:chgData name="Rohit Bharti" userId="f51a4573-b4f2-4a33-8355-66b92978864d" providerId="ADAL" clId="{7FD03E75-A9B5-4641-9B15-9811524C4B41}" dt="2022-07-08T07:02:34.729" v="1051" actId="1076"/>
          <ac:picMkLst>
            <pc:docMk/>
            <pc:sldMk cId="139456535" sldId="285"/>
            <ac:picMk id="12" creationId="{762B7C57-2A21-8C7C-3CD3-A0A9EDBF018A}"/>
          </ac:picMkLst>
        </pc:picChg>
      </pc:sldChg>
      <pc:sldChg chg="addSp delSp modSp new del mod ord">
        <pc:chgData name="Rohit Bharti" userId="f51a4573-b4f2-4a33-8355-66b92978864d" providerId="ADAL" clId="{7FD03E75-A9B5-4641-9B15-9811524C4B41}" dt="2022-07-08T13:47:43.601" v="2071" actId="47"/>
        <pc:sldMkLst>
          <pc:docMk/>
          <pc:sldMk cId="3129975" sldId="286"/>
        </pc:sldMkLst>
        <pc:spChg chg="mod">
          <ac:chgData name="Rohit Bharti" userId="f51a4573-b4f2-4a33-8355-66b92978864d" providerId="ADAL" clId="{7FD03E75-A9B5-4641-9B15-9811524C4B41}" dt="2022-07-08T07:02:47.811" v="1075" actId="20577"/>
          <ac:spMkLst>
            <pc:docMk/>
            <pc:sldMk cId="3129975" sldId="286"/>
            <ac:spMk id="2" creationId="{FEEAF61D-BB1B-CDF9-552C-3103F8546415}"/>
          </ac:spMkLst>
        </pc:spChg>
        <pc:spChg chg="del">
          <ac:chgData name="Rohit Bharti" userId="f51a4573-b4f2-4a33-8355-66b92978864d" providerId="ADAL" clId="{7FD03E75-A9B5-4641-9B15-9811524C4B41}" dt="2022-07-08T07:02:38.093" v="1052" actId="22"/>
          <ac:spMkLst>
            <pc:docMk/>
            <pc:sldMk cId="3129975" sldId="286"/>
            <ac:spMk id="3" creationId="{18A6C25D-7611-29CF-6CBE-38BA644D09EE}"/>
          </ac:spMkLst>
        </pc:spChg>
        <pc:picChg chg="add mod">
          <ac:chgData name="Rohit Bharti" userId="f51a4573-b4f2-4a33-8355-66b92978864d" providerId="ADAL" clId="{7FD03E75-A9B5-4641-9B15-9811524C4B41}" dt="2022-07-08T07:03:12.147" v="1079" actId="14100"/>
          <ac:picMkLst>
            <pc:docMk/>
            <pc:sldMk cId="3129975" sldId="286"/>
            <ac:picMk id="5" creationId="{2542A9C1-77D6-7A82-BBEF-BC96169BF7A4}"/>
          </ac:picMkLst>
        </pc:picChg>
      </pc:sldChg>
      <pc:sldChg chg="addSp delSp modSp new del mod ord">
        <pc:chgData name="Rohit Bharti" userId="f51a4573-b4f2-4a33-8355-66b92978864d" providerId="ADAL" clId="{7FD03E75-A9B5-4641-9B15-9811524C4B41}" dt="2022-07-08T13:47:52.916" v="2072" actId="47"/>
        <pc:sldMkLst>
          <pc:docMk/>
          <pc:sldMk cId="1369620726" sldId="287"/>
        </pc:sldMkLst>
        <pc:spChg chg="mod">
          <ac:chgData name="Rohit Bharti" userId="f51a4573-b4f2-4a33-8355-66b92978864d" providerId="ADAL" clId="{7FD03E75-A9B5-4641-9B15-9811524C4B41}" dt="2022-07-08T07:05:23.165" v="1122" actId="20577"/>
          <ac:spMkLst>
            <pc:docMk/>
            <pc:sldMk cId="1369620726" sldId="287"/>
            <ac:spMk id="2" creationId="{9B663326-6CAB-D6B8-1E2C-1DB7D3E9EAE3}"/>
          </ac:spMkLst>
        </pc:spChg>
        <pc:spChg chg="del">
          <ac:chgData name="Rohit Bharti" userId="f51a4573-b4f2-4a33-8355-66b92978864d" providerId="ADAL" clId="{7FD03E75-A9B5-4641-9B15-9811524C4B41}" dt="2022-07-08T07:04:33.176" v="1088" actId="931"/>
          <ac:spMkLst>
            <pc:docMk/>
            <pc:sldMk cId="1369620726" sldId="287"/>
            <ac:spMk id="3" creationId="{86217C26-1705-371D-F9A5-C335FF5262F7}"/>
          </ac:spMkLst>
        </pc:spChg>
        <pc:spChg chg="mod">
          <ac:chgData name="Rohit Bharti" userId="f51a4573-b4f2-4a33-8355-66b92978864d" providerId="ADAL" clId="{7FD03E75-A9B5-4641-9B15-9811524C4B41}" dt="2022-07-08T07:05:56.747" v="1133" actId="20577"/>
          <ac:spMkLst>
            <pc:docMk/>
            <pc:sldMk cId="1369620726" sldId="287"/>
            <ac:spMk id="4" creationId="{7584D6CD-54F1-B7F2-4A80-DFF200E6968C}"/>
          </ac:spMkLst>
        </pc:spChg>
        <pc:picChg chg="add mod">
          <ac:chgData name="Rohit Bharti" userId="f51a4573-b4f2-4a33-8355-66b92978864d" providerId="ADAL" clId="{7FD03E75-A9B5-4641-9B15-9811524C4B41}" dt="2022-07-08T07:04:58.066" v="1097" actId="14100"/>
          <ac:picMkLst>
            <pc:docMk/>
            <pc:sldMk cId="1369620726" sldId="287"/>
            <ac:picMk id="6" creationId="{35F5B1F0-1BCE-AA82-181D-26485922F44F}"/>
          </ac:picMkLst>
        </pc:picChg>
      </pc:sldChg>
      <pc:sldChg chg="addSp delSp modSp new del mod setBg addAnim delAnim setClrOvrMap">
        <pc:chgData name="Rohit Bharti" userId="f51a4573-b4f2-4a33-8355-66b92978864d" providerId="ADAL" clId="{7FD03E75-A9B5-4641-9B15-9811524C4B41}" dt="2022-07-08T13:53:29.559" v="2127" actId="47"/>
        <pc:sldMkLst>
          <pc:docMk/>
          <pc:sldMk cId="3466010241" sldId="288"/>
        </pc:sldMkLst>
        <pc:spChg chg="mod">
          <ac:chgData name="Rohit Bharti" userId="f51a4573-b4f2-4a33-8355-66b92978864d" providerId="ADAL" clId="{7FD03E75-A9B5-4641-9B15-9811524C4B41}" dt="2022-07-08T07:09:31.799" v="1195" actId="26606"/>
          <ac:spMkLst>
            <pc:docMk/>
            <pc:sldMk cId="3466010241" sldId="288"/>
            <ac:spMk id="2" creationId="{7B343FD4-65C4-7C05-D681-448C70140331}"/>
          </ac:spMkLst>
        </pc:spChg>
        <pc:spChg chg="mod">
          <ac:chgData name="Rohit Bharti" userId="f51a4573-b4f2-4a33-8355-66b92978864d" providerId="ADAL" clId="{7FD03E75-A9B5-4641-9B15-9811524C4B41}" dt="2022-07-08T07:09:31.799" v="1195" actId="26606"/>
          <ac:spMkLst>
            <pc:docMk/>
            <pc:sldMk cId="3466010241" sldId="288"/>
            <ac:spMk id="3" creationId="{FF8316CA-DD6E-34A5-C964-E42439636213}"/>
          </ac:spMkLst>
        </pc:spChg>
        <pc:spChg chg="add del">
          <ac:chgData name="Rohit Bharti" userId="f51a4573-b4f2-4a33-8355-66b92978864d" providerId="ADAL" clId="{7FD03E75-A9B5-4641-9B15-9811524C4B41}" dt="2022-07-08T07:09:31.790" v="1194" actId="26606"/>
          <ac:spMkLst>
            <pc:docMk/>
            <pc:sldMk cId="3466010241" sldId="288"/>
            <ac:spMk id="9" creationId="{87CC2527-562A-4F69-B487-4371E5B243E7}"/>
          </ac:spMkLst>
        </pc:spChg>
        <pc:spChg chg="add">
          <ac:chgData name="Rohit Bharti" userId="f51a4573-b4f2-4a33-8355-66b92978864d" providerId="ADAL" clId="{7FD03E75-A9B5-4641-9B15-9811524C4B41}" dt="2022-07-08T07:09:31.799" v="1195" actId="26606"/>
          <ac:spMkLst>
            <pc:docMk/>
            <pc:sldMk cId="3466010241" sldId="288"/>
            <ac:spMk id="13" creationId="{71B2258F-86CA-4D4D-8270-BC05FCDEBFB3}"/>
          </ac:spMkLst>
        </pc:spChg>
        <pc:picChg chg="add del">
          <ac:chgData name="Rohit Bharti" userId="f51a4573-b4f2-4a33-8355-66b92978864d" providerId="ADAL" clId="{7FD03E75-A9B5-4641-9B15-9811524C4B41}" dt="2022-07-08T07:09:31.790" v="1194" actId="26606"/>
          <ac:picMkLst>
            <pc:docMk/>
            <pc:sldMk cId="3466010241" sldId="288"/>
            <ac:picMk id="5" creationId="{CDB17A3B-6629-FCF1-3E0D-496B4173E4B3}"/>
          </ac:picMkLst>
        </pc:picChg>
        <pc:picChg chg="add">
          <ac:chgData name="Rohit Bharti" userId="f51a4573-b4f2-4a33-8355-66b92978864d" providerId="ADAL" clId="{7FD03E75-A9B5-4641-9B15-9811524C4B41}" dt="2022-07-08T07:09:31.799" v="1195" actId="26606"/>
          <ac:picMkLst>
            <pc:docMk/>
            <pc:sldMk cId="3466010241" sldId="288"/>
            <ac:picMk id="14" creationId="{3AC7B8C8-DF7F-B709-BDE7-0EBEBE318CD8}"/>
          </ac:picMkLst>
        </pc:picChg>
        <pc:cxnChg chg="add del">
          <ac:chgData name="Rohit Bharti" userId="f51a4573-b4f2-4a33-8355-66b92978864d" providerId="ADAL" clId="{7FD03E75-A9B5-4641-9B15-9811524C4B41}" dt="2022-07-08T07:09:31.790" v="1194" actId="26606"/>
          <ac:cxnSpMkLst>
            <pc:docMk/>
            <pc:sldMk cId="3466010241" sldId="288"/>
            <ac:cxnSpMk id="11" creationId="{BCDAEC91-5BCE-4B55-9CC0-43EF94CB734B}"/>
          </ac:cxnSpMkLst>
        </pc:cxnChg>
      </pc:sldChg>
      <pc:sldChg chg="addSp delSp modSp new del mod setBg setClrOvrMap">
        <pc:chgData name="Rohit Bharti" userId="f51a4573-b4f2-4a33-8355-66b92978864d" providerId="ADAL" clId="{7FD03E75-A9B5-4641-9B15-9811524C4B41}" dt="2022-07-09T04:48:10.500" v="4984" actId="47"/>
        <pc:sldMkLst>
          <pc:docMk/>
          <pc:sldMk cId="3679334274" sldId="289"/>
        </pc:sldMkLst>
        <pc:spChg chg="mod">
          <ac:chgData name="Rohit Bharti" userId="f51a4573-b4f2-4a33-8355-66b92978864d" providerId="ADAL" clId="{7FD03E75-A9B5-4641-9B15-9811524C4B41}" dt="2022-07-08T07:26:06.606" v="1317" actId="26606"/>
          <ac:spMkLst>
            <pc:docMk/>
            <pc:sldMk cId="3679334274" sldId="289"/>
            <ac:spMk id="2" creationId="{ADB07CD1-1DA1-ECCB-37C9-6E4BA80AB988}"/>
          </ac:spMkLst>
        </pc:spChg>
        <pc:spChg chg="del mod">
          <ac:chgData name="Rohit Bharti" userId="f51a4573-b4f2-4a33-8355-66b92978864d" providerId="ADAL" clId="{7FD03E75-A9B5-4641-9B15-9811524C4B41}" dt="2022-07-08T07:26:06.606" v="1317" actId="26606"/>
          <ac:spMkLst>
            <pc:docMk/>
            <pc:sldMk cId="3679334274" sldId="289"/>
            <ac:spMk id="3" creationId="{1E0BDE89-76E1-BA72-971C-BE22E7B9ED42}"/>
          </ac:spMkLst>
        </pc:spChg>
        <pc:spChg chg="add del">
          <ac:chgData name="Rohit Bharti" userId="f51a4573-b4f2-4a33-8355-66b92978864d" providerId="ADAL" clId="{7FD03E75-A9B5-4641-9B15-9811524C4B41}" dt="2022-07-08T07:26:06.599" v="1316" actId="26606"/>
          <ac:spMkLst>
            <pc:docMk/>
            <pc:sldMk cId="3679334274" sldId="289"/>
            <ac:spMk id="9" creationId="{21A75659-5A6F-4F77-9679-678A00B9D8DC}"/>
          </ac:spMkLst>
        </pc:spChg>
        <pc:spChg chg="add del">
          <ac:chgData name="Rohit Bharti" userId="f51a4573-b4f2-4a33-8355-66b92978864d" providerId="ADAL" clId="{7FD03E75-A9B5-4641-9B15-9811524C4B41}" dt="2022-07-08T07:26:06.599" v="1316" actId="26606"/>
          <ac:spMkLst>
            <pc:docMk/>
            <pc:sldMk cId="3679334274" sldId="289"/>
            <ac:spMk id="11" creationId="{E30A3A45-140E-431E-AED0-07EF836310B3}"/>
          </ac:spMkLst>
        </pc:spChg>
        <pc:spChg chg="add del">
          <ac:chgData name="Rohit Bharti" userId="f51a4573-b4f2-4a33-8355-66b92978864d" providerId="ADAL" clId="{7FD03E75-A9B5-4641-9B15-9811524C4B41}" dt="2022-07-08T07:26:06.599" v="1316" actId="26606"/>
          <ac:spMkLst>
            <pc:docMk/>
            <pc:sldMk cId="3679334274" sldId="289"/>
            <ac:spMk id="13" creationId="{55D4142C-5077-457F-A6AD-3FECFDB39685}"/>
          </ac:spMkLst>
        </pc:spChg>
        <pc:spChg chg="add del">
          <ac:chgData name="Rohit Bharti" userId="f51a4573-b4f2-4a33-8355-66b92978864d" providerId="ADAL" clId="{7FD03E75-A9B5-4641-9B15-9811524C4B41}" dt="2022-07-08T07:26:06.599" v="1316" actId="26606"/>
          <ac:spMkLst>
            <pc:docMk/>
            <pc:sldMk cId="3679334274" sldId="289"/>
            <ac:spMk id="15" creationId="{7A5F0580-5EE9-419F-96EE-B6529EF6E7D0}"/>
          </ac:spMkLst>
        </pc:spChg>
        <pc:spChg chg="add">
          <ac:chgData name="Rohit Bharti" userId="f51a4573-b4f2-4a33-8355-66b92978864d" providerId="ADAL" clId="{7FD03E75-A9B5-4641-9B15-9811524C4B41}" dt="2022-07-08T07:26:06.606" v="1317" actId="26606"/>
          <ac:spMkLst>
            <pc:docMk/>
            <pc:sldMk cId="3679334274" sldId="289"/>
            <ac:spMk id="17" creationId="{E49CC64F-7275-4E33-961B-0C5CDC439875}"/>
          </ac:spMkLst>
        </pc:spChg>
        <pc:picChg chg="add del">
          <ac:chgData name="Rohit Bharti" userId="f51a4573-b4f2-4a33-8355-66b92978864d" providerId="ADAL" clId="{7FD03E75-A9B5-4641-9B15-9811524C4B41}" dt="2022-07-08T07:26:06.599" v="1316" actId="26606"/>
          <ac:picMkLst>
            <pc:docMk/>
            <pc:sldMk cId="3679334274" sldId="289"/>
            <ac:picMk id="5" creationId="{DC2946FF-7BC2-F01D-A1E0-6318C532D044}"/>
          </ac:picMkLst>
        </pc:picChg>
        <pc:picChg chg="add">
          <ac:chgData name="Rohit Bharti" userId="f51a4573-b4f2-4a33-8355-66b92978864d" providerId="ADAL" clId="{7FD03E75-A9B5-4641-9B15-9811524C4B41}" dt="2022-07-08T07:26:06.606" v="1317" actId="26606"/>
          <ac:picMkLst>
            <pc:docMk/>
            <pc:sldMk cId="3679334274" sldId="289"/>
            <ac:picMk id="18" creationId="{50ADCF40-606A-1307-9CD8-E71D851F93E1}"/>
          </ac:picMkLst>
        </pc:picChg>
      </pc:sldChg>
      <pc:sldChg chg="new del">
        <pc:chgData name="Rohit Bharti" userId="f51a4573-b4f2-4a33-8355-66b92978864d" providerId="ADAL" clId="{7FD03E75-A9B5-4641-9B15-9811524C4B41}" dt="2022-07-08T08:40:43.197" v="1402" actId="47"/>
        <pc:sldMkLst>
          <pc:docMk/>
          <pc:sldMk cId="4186233099" sldId="290"/>
        </pc:sldMkLst>
      </pc:sldChg>
      <pc:sldChg chg="addSp delSp modSp new del mod">
        <pc:chgData name="Rohit Bharti" userId="f51a4573-b4f2-4a33-8355-66b92978864d" providerId="ADAL" clId="{7FD03E75-A9B5-4641-9B15-9811524C4B41}" dt="2022-07-09T05:23:00.735" v="5575" actId="47"/>
        <pc:sldMkLst>
          <pc:docMk/>
          <pc:sldMk cId="2793540072" sldId="291"/>
        </pc:sldMkLst>
        <pc:spChg chg="mod">
          <ac:chgData name="Rohit Bharti" userId="f51a4573-b4f2-4a33-8355-66b92978864d" providerId="ADAL" clId="{7FD03E75-A9B5-4641-9B15-9811524C4B41}" dt="2022-07-09T04:49:20.425" v="5036" actId="20577"/>
          <ac:spMkLst>
            <pc:docMk/>
            <pc:sldMk cId="2793540072" sldId="291"/>
            <ac:spMk id="2" creationId="{36D4D499-E912-BA57-FAF4-C6041741689F}"/>
          </ac:spMkLst>
        </pc:spChg>
        <pc:spChg chg="del">
          <ac:chgData name="Rohit Bharti" userId="f51a4573-b4f2-4a33-8355-66b92978864d" providerId="ADAL" clId="{7FD03E75-A9B5-4641-9B15-9811524C4B41}" dt="2022-07-08T07:29:44.170" v="1330" actId="22"/>
          <ac:spMkLst>
            <pc:docMk/>
            <pc:sldMk cId="2793540072" sldId="291"/>
            <ac:spMk id="3" creationId="{8AC5B2C2-758B-4DE1-9125-887F5B97F498}"/>
          </ac:spMkLst>
        </pc:spChg>
        <pc:spChg chg="mod">
          <ac:chgData name="Rohit Bharti" userId="f51a4573-b4f2-4a33-8355-66b92978864d" providerId="ADAL" clId="{7FD03E75-A9B5-4641-9B15-9811524C4B41}" dt="2022-07-08T07:29:25.065" v="1328" actId="14100"/>
          <ac:spMkLst>
            <pc:docMk/>
            <pc:sldMk cId="2793540072" sldId="291"/>
            <ac:spMk id="4" creationId="{F8F8AAEA-2101-9F54-A6BF-F7BE0E3A465F}"/>
          </ac:spMkLst>
        </pc:spChg>
        <pc:picChg chg="add mod ord">
          <ac:chgData name="Rohit Bharti" userId="f51a4573-b4f2-4a33-8355-66b92978864d" providerId="ADAL" clId="{7FD03E75-A9B5-4641-9B15-9811524C4B41}" dt="2022-07-08T07:29:53.468" v="1333" actId="14100"/>
          <ac:picMkLst>
            <pc:docMk/>
            <pc:sldMk cId="2793540072" sldId="291"/>
            <ac:picMk id="6" creationId="{16F405DB-09C7-D0AC-C89B-606FBF10FC6F}"/>
          </ac:picMkLst>
        </pc:picChg>
      </pc:sldChg>
      <pc:sldChg chg="addSp delSp modSp add del mod">
        <pc:chgData name="Rohit Bharti" userId="f51a4573-b4f2-4a33-8355-66b92978864d" providerId="ADAL" clId="{7FD03E75-A9B5-4641-9B15-9811524C4B41}" dt="2022-07-09T05:23:06.423" v="5576" actId="47"/>
        <pc:sldMkLst>
          <pc:docMk/>
          <pc:sldMk cId="2925718873" sldId="292"/>
        </pc:sldMkLst>
        <pc:spChg chg="mod">
          <ac:chgData name="Rohit Bharti" userId="f51a4573-b4f2-4a33-8355-66b92978864d" providerId="ADAL" clId="{7FD03E75-A9B5-4641-9B15-9811524C4B41}" dt="2022-07-09T04:49:24.979" v="5039" actId="20577"/>
          <ac:spMkLst>
            <pc:docMk/>
            <pc:sldMk cId="2925718873" sldId="292"/>
            <ac:spMk id="2" creationId="{36D4D499-E912-BA57-FAF4-C6041741689F}"/>
          </ac:spMkLst>
        </pc:spChg>
        <pc:spChg chg="mod">
          <ac:chgData name="Rohit Bharti" userId="f51a4573-b4f2-4a33-8355-66b92978864d" providerId="ADAL" clId="{7FD03E75-A9B5-4641-9B15-9811524C4B41}" dt="2022-07-08T07:32:26.624" v="1342"/>
          <ac:spMkLst>
            <pc:docMk/>
            <pc:sldMk cId="2925718873" sldId="292"/>
            <ac:spMk id="4" creationId="{F8F8AAEA-2101-9F54-A6BF-F7BE0E3A465F}"/>
          </ac:spMkLst>
        </pc:spChg>
        <pc:spChg chg="add mod">
          <ac:chgData name="Rohit Bharti" userId="f51a4573-b4f2-4a33-8355-66b92978864d" providerId="ADAL" clId="{7FD03E75-A9B5-4641-9B15-9811524C4B41}" dt="2022-07-08T08:39:42.655" v="1394" actId="14100"/>
          <ac:spMkLst>
            <pc:docMk/>
            <pc:sldMk cId="2925718873" sldId="292"/>
            <ac:spMk id="5" creationId="{2E98EBC9-3D74-1F3F-BF86-79BF07ED2E93}"/>
          </ac:spMkLst>
        </pc:spChg>
        <pc:picChg chg="del">
          <ac:chgData name="Rohit Bharti" userId="f51a4573-b4f2-4a33-8355-66b92978864d" providerId="ADAL" clId="{7FD03E75-A9B5-4641-9B15-9811524C4B41}" dt="2022-07-08T07:32:44.794" v="1344" actId="478"/>
          <ac:picMkLst>
            <pc:docMk/>
            <pc:sldMk cId="2925718873" sldId="292"/>
            <ac:picMk id="6" creationId="{16F405DB-09C7-D0AC-C89B-606FBF10FC6F}"/>
          </ac:picMkLst>
        </pc:picChg>
        <pc:picChg chg="add mod">
          <ac:chgData name="Rohit Bharti" userId="f51a4573-b4f2-4a33-8355-66b92978864d" providerId="ADAL" clId="{7FD03E75-A9B5-4641-9B15-9811524C4B41}" dt="2022-07-08T08:39:50.807" v="1396" actId="14100"/>
          <ac:picMkLst>
            <pc:docMk/>
            <pc:sldMk cId="2925718873" sldId="292"/>
            <ac:picMk id="8" creationId="{AA48F53F-C4F8-E6A9-5F41-4DFD4CA3E2EB}"/>
          </ac:picMkLst>
        </pc:picChg>
      </pc:sldChg>
      <pc:sldChg chg="new del">
        <pc:chgData name="Rohit Bharti" userId="f51a4573-b4f2-4a33-8355-66b92978864d" providerId="ADAL" clId="{7FD03E75-A9B5-4641-9B15-9811524C4B41}" dt="2022-07-08T07:30:46.804" v="1336" actId="47"/>
        <pc:sldMkLst>
          <pc:docMk/>
          <pc:sldMk cId="3885036173" sldId="292"/>
        </pc:sldMkLst>
      </pc:sldChg>
      <pc:sldChg chg="add del">
        <pc:chgData name="Rohit Bharti" userId="f51a4573-b4f2-4a33-8355-66b92978864d" providerId="ADAL" clId="{7FD03E75-A9B5-4641-9B15-9811524C4B41}" dt="2022-07-08T07:30:48.612" v="1337" actId="47"/>
        <pc:sldMkLst>
          <pc:docMk/>
          <pc:sldMk cId="53630511" sldId="293"/>
        </pc:sldMkLst>
      </pc:sldChg>
      <pc:sldChg chg="new del">
        <pc:chgData name="Rohit Bharti" userId="f51a4573-b4f2-4a33-8355-66b92978864d" providerId="ADAL" clId="{7FD03E75-A9B5-4641-9B15-9811524C4B41}" dt="2022-07-08T07:31:08.535" v="1340" actId="47"/>
        <pc:sldMkLst>
          <pc:docMk/>
          <pc:sldMk cId="1810757065" sldId="293"/>
        </pc:sldMkLst>
      </pc:sldChg>
      <pc:sldChg chg="addSp delSp modSp add del mod ord">
        <pc:chgData name="Rohit Bharti" userId="f51a4573-b4f2-4a33-8355-66b92978864d" providerId="ADAL" clId="{7FD03E75-A9B5-4641-9B15-9811524C4B41}" dt="2022-07-09T05:23:09.128" v="5577" actId="47"/>
        <pc:sldMkLst>
          <pc:docMk/>
          <pc:sldMk cId="3650773543" sldId="293"/>
        </pc:sldMkLst>
        <pc:spChg chg="mod">
          <ac:chgData name="Rohit Bharti" userId="f51a4573-b4f2-4a33-8355-66b92978864d" providerId="ADAL" clId="{7FD03E75-A9B5-4641-9B15-9811524C4B41}" dt="2022-07-09T05:01:42.210" v="5229" actId="27636"/>
          <ac:spMkLst>
            <pc:docMk/>
            <pc:sldMk cId="3650773543" sldId="293"/>
            <ac:spMk id="2" creationId="{36D4D499-E912-BA57-FAF4-C6041741689F}"/>
          </ac:spMkLst>
        </pc:spChg>
        <pc:spChg chg="mod">
          <ac:chgData name="Rohit Bharti" userId="f51a4573-b4f2-4a33-8355-66b92978864d" providerId="ADAL" clId="{7FD03E75-A9B5-4641-9B15-9811524C4B41}" dt="2022-07-08T08:37:55.004" v="1377"/>
          <ac:spMkLst>
            <pc:docMk/>
            <pc:sldMk cId="3650773543" sldId="293"/>
            <ac:spMk id="4" creationId="{F8F8AAEA-2101-9F54-A6BF-F7BE0E3A465F}"/>
          </ac:spMkLst>
        </pc:spChg>
        <pc:spChg chg="add mod">
          <ac:chgData name="Rohit Bharti" userId="f51a4573-b4f2-4a33-8355-66b92978864d" providerId="ADAL" clId="{7FD03E75-A9B5-4641-9B15-9811524C4B41}" dt="2022-07-08T08:40:22.056" v="1398" actId="14100"/>
          <ac:spMkLst>
            <pc:docMk/>
            <pc:sldMk cId="3650773543" sldId="293"/>
            <ac:spMk id="5" creationId="{87883767-5A49-550F-E1BD-E08CA3B906A8}"/>
          </ac:spMkLst>
        </pc:spChg>
        <pc:picChg chg="del">
          <ac:chgData name="Rohit Bharti" userId="f51a4573-b4f2-4a33-8355-66b92978864d" providerId="ADAL" clId="{7FD03E75-A9B5-4641-9B15-9811524C4B41}" dt="2022-07-08T08:38:25.965" v="1385" actId="478"/>
          <ac:picMkLst>
            <pc:docMk/>
            <pc:sldMk cId="3650773543" sldId="293"/>
            <ac:picMk id="6" creationId="{16F405DB-09C7-D0AC-C89B-606FBF10FC6F}"/>
          </ac:picMkLst>
        </pc:picChg>
        <pc:picChg chg="add mod">
          <ac:chgData name="Rohit Bharti" userId="f51a4573-b4f2-4a33-8355-66b92978864d" providerId="ADAL" clId="{7FD03E75-A9B5-4641-9B15-9811524C4B41}" dt="2022-07-08T08:40:32.899" v="1401" actId="1076"/>
          <ac:picMkLst>
            <pc:docMk/>
            <pc:sldMk cId="3650773543" sldId="293"/>
            <ac:picMk id="7" creationId="{4A99788A-81AB-7F93-D1BA-9ABD89A5FC5D}"/>
          </ac:picMkLst>
        </pc:picChg>
      </pc:sldChg>
      <pc:sldChg chg="addSp delSp modSp new del mod ord">
        <pc:chgData name="Rohit Bharti" userId="f51a4573-b4f2-4a33-8355-66b92978864d" providerId="ADAL" clId="{7FD03E75-A9B5-4641-9B15-9811524C4B41}" dt="2022-07-08T09:14:42.992" v="1724" actId="47"/>
        <pc:sldMkLst>
          <pc:docMk/>
          <pc:sldMk cId="334796879" sldId="294"/>
        </pc:sldMkLst>
        <pc:spChg chg="mod">
          <ac:chgData name="Rohit Bharti" userId="f51a4573-b4f2-4a33-8355-66b92978864d" providerId="ADAL" clId="{7FD03E75-A9B5-4641-9B15-9811524C4B41}" dt="2022-07-08T08:50:40.119" v="1428" actId="20577"/>
          <ac:spMkLst>
            <pc:docMk/>
            <pc:sldMk cId="334796879" sldId="294"/>
            <ac:spMk id="2" creationId="{5654BF15-CF81-B00E-86CC-83DD2B3E07BD}"/>
          </ac:spMkLst>
        </pc:spChg>
        <pc:spChg chg="del">
          <ac:chgData name="Rohit Bharti" userId="f51a4573-b4f2-4a33-8355-66b92978864d" providerId="ADAL" clId="{7FD03E75-A9B5-4641-9B15-9811524C4B41}" dt="2022-07-08T08:50:15.024" v="1407" actId="931"/>
          <ac:spMkLst>
            <pc:docMk/>
            <pc:sldMk cId="334796879" sldId="294"/>
            <ac:spMk id="3" creationId="{EE01D10D-79FB-8C07-C40B-238996461ECA}"/>
          </ac:spMkLst>
        </pc:spChg>
        <pc:picChg chg="add mod">
          <ac:chgData name="Rohit Bharti" userId="f51a4573-b4f2-4a33-8355-66b92978864d" providerId="ADAL" clId="{7FD03E75-A9B5-4641-9B15-9811524C4B41}" dt="2022-07-08T08:50:17.114" v="1409" actId="962"/>
          <ac:picMkLst>
            <pc:docMk/>
            <pc:sldMk cId="334796879" sldId="294"/>
            <ac:picMk id="5" creationId="{C6A5C753-E8FB-E182-F698-DD02F893FDBA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08T09:04:44.893" v="1621" actId="47"/>
        <pc:sldMkLst>
          <pc:docMk/>
          <pc:sldMk cId="1092501685" sldId="295"/>
        </pc:sldMkLst>
        <pc:spChg chg="del">
          <ac:chgData name="Rohit Bharti" userId="f51a4573-b4f2-4a33-8355-66b92978864d" providerId="ADAL" clId="{7FD03E75-A9B5-4641-9B15-9811524C4B41}" dt="2022-07-08T08:53:05.327" v="1437" actId="22"/>
          <ac:spMkLst>
            <pc:docMk/>
            <pc:sldMk cId="1092501685" sldId="295"/>
            <ac:spMk id="3" creationId="{C553708F-5923-7F74-93C2-D644DC12F871}"/>
          </ac:spMkLst>
        </pc:spChg>
        <pc:spChg chg="add del mod">
          <ac:chgData name="Rohit Bharti" userId="f51a4573-b4f2-4a33-8355-66b92978864d" providerId="ADAL" clId="{7FD03E75-A9B5-4641-9B15-9811524C4B41}" dt="2022-07-08T08:59:21.117" v="1496" actId="478"/>
          <ac:spMkLst>
            <pc:docMk/>
            <pc:sldMk cId="1092501685" sldId="295"/>
            <ac:spMk id="4" creationId="{EBDBA813-AD1C-68C2-9A25-23BE3D8704B1}"/>
          </ac:spMkLst>
        </pc:spChg>
        <pc:spChg chg="add del mod">
          <ac:chgData name="Rohit Bharti" userId="f51a4573-b4f2-4a33-8355-66b92978864d" providerId="ADAL" clId="{7FD03E75-A9B5-4641-9B15-9811524C4B41}" dt="2022-07-08T08:53:24.344" v="1443" actId="478"/>
          <ac:spMkLst>
            <pc:docMk/>
            <pc:sldMk cId="1092501685" sldId="295"/>
            <ac:spMk id="6" creationId="{5C5AEDB1-E111-FBEE-4B17-0EF4ED1D82DB}"/>
          </ac:spMkLst>
        </pc:spChg>
        <pc:spChg chg="add del mod">
          <ac:chgData name="Rohit Bharti" userId="f51a4573-b4f2-4a33-8355-66b92978864d" providerId="ADAL" clId="{7FD03E75-A9B5-4641-9B15-9811524C4B41}" dt="2022-07-08T08:53:34.508" v="1444" actId="22"/>
          <ac:spMkLst>
            <pc:docMk/>
            <pc:sldMk cId="1092501685" sldId="295"/>
            <ac:spMk id="8" creationId="{6B723BB4-0C1E-3598-C07C-1BD40F498375}"/>
          </ac:spMkLst>
        </pc:spChg>
        <pc:spChg chg="add del mod">
          <ac:chgData name="Rohit Bharti" userId="f51a4573-b4f2-4a33-8355-66b92978864d" providerId="ADAL" clId="{7FD03E75-A9B5-4641-9B15-9811524C4B41}" dt="2022-07-08T08:54:03.514" v="1458" actId="478"/>
          <ac:spMkLst>
            <pc:docMk/>
            <pc:sldMk cId="1092501685" sldId="295"/>
            <ac:spMk id="10" creationId="{3DA07CBF-559D-4844-DE4F-BCB7371C70E5}"/>
          </ac:spMkLst>
        </pc:spChg>
        <pc:spChg chg="add del mod">
          <ac:chgData name="Rohit Bharti" userId="f51a4573-b4f2-4a33-8355-66b92978864d" providerId="ADAL" clId="{7FD03E75-A9B5-4641-9B15-9811524C4B41}" dt="2022-07-08T08:54:41.430" v="1461" actId="22"/>
          <ac:spMkLst>
            <pc:docMk/>
            <pc:sldMk cId="1092501685" sldId="295"/>
            <ac:spMk id="12" creationId="{A0318C0A-14BC-DF93-2893-6C875E757037}"/>
          </ac:spMkLst>
        </pc:spChg>
        <pc:spChg chg="add del mod">
          <ac:chgData name="Rohit Bharti" userId="f51a4573-b4f2-4a33-8355-66b92978864d" providerId="ADAL" clId="{7FD03E75-A9B5-4641-9B15-9811524C4B41}" dt="2022-07-08T08:59:19.185" v="1495" actId="478"/>
          <ac:spMkLst>
            <pc:docMk/>
            <pc:sldMk cId="1092501685" sldId="295"/>
            <ac:spMk id="13" creationId="{9311AC01-9399-54D8-8381-71C42424E50F}"/>
          </ac:spMkLst>
        </pc:spChg>
        <pc:spChg chg="add del mod">
          <ac:chgData name="Rohit Bharti" userId="f51a4573-b4f2-4a33-8355-66b92978864d" providerId="ADAL" clId="{7FD03E75-A9B5-4641-9B15-9811524C4B41}" dt="2022-07-08T08:54:42.767" v="1462" actId="22"/>
          <ac:spMkLst>
            <pc:docMk/>
            <pc:sldMk cId="1092501685" sldId="295"/>
            <ac:spMk id="15" creationId="{8BE544FB-891D-A102-8066-B27782E8A9F4}"/>
          </ac:spMkLst>
        </pc:spChg>
        <pc:spChg chg="add del mod">
          <ac:chgData name="Rohit Bharti" userId="f51a4573-b4f2-4a33-8355-66b92978864d" providerId="ADAL" clId="{7FD03E75-A9B5-4641-9B15-9811524C4B41}" dt="2022-07-08T08:54:58.964" v="1465" actId="478"/>
          <ac:spMkLst>
            <pc:docMk/>
            <pc:sldMk cId="1092501685" sldId="295"/>
            <ac:spMk id="17" creationId="{C95E9BCB-E5BC-B580-687E-515C2C9E65CF}"/>
          </ac:spMkLst>
        </pc:spChg>
        <pc:spChg chg="add del mod">
          <ac:chgData name="Rohit Bharti" userId="f51a4573-b4f2-4a33-8355-66b92978864d" providerId="ADAL" clId="{7FD03E75-A9B5-4641-9B15-9811524C4B41}" dt="2022-07-08T09:04:36.552" v="1619" actId="21"/>
          <ac:spMkLst>
            <pc:docMk/>
            <pc:sldMk cId="1092501685" sldId="295"/>
            <ac:spMk id="18" creationId="{99C4E034-2976-D7B8-B35E-F7F497530C90}"/>
          </ac:spMkLst>
        </pc:spChg>
        <pc:spChg chg="add del mod">
          <ac:chgData name="Rohit Bharti" userId="f51a4573-b4f2-4a33-8355-66b92978864d" providerId="ADAL" clId="{7FD03E75-A9B5-4641-9B15-9811524C4B41}" dt="2022-07-08T09:04:36.552" v="1619" actId="21"/>
          <ac:spMkLst>
            <pc:docMk/>
            <pc:sldMk cId="1092501685" sldId="295"/>
            <ac:spMk id="20" creationId="{19797E1C-E124-696C-50B7-BDB53D2220BC}"/>
          </ac:spMkLst>
        </pc:spChg>
        <pc:spChg chg="add del mod">
          <ac:chgData name="Rohit Bharti" userId="f51a4573-b4f2-4a33-8355-66b92978864d" providerId="ADAL" clId="{7FD03E75-A9B5-4641-9B15-9811524C4B41}" dt="2022-07-08T09:04:36.552" v="1619" actId="21"/>
          <ac:spMkLst>
            <pc:docMk/>
            <pc:sldMk cId="1092501685" sldId="295"/>
            <ac:spMk id="22" creationId="{73FF90D6-3A99-B172-D423-C802155BDB45}"/>
          </ac:spMkLst>
        </pc:spChg>
        <pc:spChg chg="add del mod">
          <ac:chgData name="Rohit Bharti" userId="f51a4573-b4f2-4a33-8355-66b92978864d" providerId="ADAL" clId="{7FD03E75-A9B5-4641-9B15-9811524C4B41}" dt="2022-07-08T09:04:36.552" v="1619" actId="21"/>
          <ac:spMkLst>
            <pc:docMk/>
            <pc:sldMk cId="1092501685" sldId="295"/>
            <ac:spMk id="24" creationId="{6539E378-BBD3-C4CC-8B5F-679D93ED80E1}"/>
          </ac:spMkLst>
        </pc:spChg>
        <pc:spChg chg="add del mod">
          <ac:chgData name="Rohit Bharti" userId="f51a4573-b4f2-4a33-8355-66b92978864d" providerId="ADAL" clId="{7FD03E75-A9B5-4641-9B15-9811524C4B41}" dt="2022-07-08T09:04:36.552" v="1619" actId="21"/>
          <ac:spMkLst>
            <pc:docMk/>
            <pc:sldMk cId="1092501685" sldId="295"/>
            <ac:spMk id="26" creationId="{56D81740-23DB-AED3-B2AB-66DCF34629E0}"/>
          </ac:spMkLst>
        </pc:spChg>
      </pc:sldChg>
      <pc:sldChg chg="addSp delSp modSp new del mod ord">
        <pc:chgData name="Rohit Bharti" userId="f51a4573-b4f2-4a33-8355-66b92978864d" providerId="ADAL" clId="{7FD03E75-A9B5-4641-9B15-9811524C4B41}" dt="2022-07-08T18:17:28.416" v="3236" actId="47"/>
        <pc:sldMkLst>
          <pc:docMk/>
          <pc:sldMk cId="2778969301" sldId="296"/>
        </pc:sldMkLst>
        <pc:spChg chg="add mod">
          <ac:chgData name="Rohit Bharti" userId="f51a4573-b4f2-4a33-8355-66b92978864d" providerId="ADAL" clId="{7FD03E75-A9B5-4641-9B15-9811524C4B41}" dt="2022-07-08T09:04:55.362" v="1657" actId="1036"/>
          <ac:spMkLst>
            <pc:docMk/>
            <pc:sldMk cId="2778969301" sldId="296"/>
            <ac:spMk id="3" creationId="{502CC46B-EAC1-3815-11D9-DDD571EE2A63}"/>
          </ac:spMkLst>
        </pc:spChg>
        <pc:spChg chg="add mod">
          <ac:chgData name="Rohit Bharti" userId="f51a4573-b4f2-4a33-8355-66b92978864d" providerId="ADAL" clId="{7FD03E75-A9B5-4641-9B15-9811524C4B41}" dt="2022-07-08T09:05:14.520" v="1658" actId="1076"/>
          <ac:spMkLst>
            <pc:docMk/>
            <pc:sldMk cId="2778969301" sldId="296"/>
            <ac:spMk id="5" creationId="{F5F5033F-8C9C-1F92-403C-82604BCE9539}"/>
          </ac:spMkLst>
        </pc:spChg>
        <pc:spChg chg="add mod">
          <ac:chgData name="Rohit Bharti" userId="f51a4573-b4f2-4a33-8355-66b92978864d" providerId="ADAL" clId="{7FD03E75-A9B5-4641-9B15-9811524C4B41}" dt="2022-07-08T09:07:59.605" v="1686" actId="1076"/>
          <ac:spMkLst>
            <pc:docMk/>
            <pc:sldMk cId="2778969301" sldId="296"/>
            <ac:spMk id="7" creationId="{5490569E-93C3-6C52-6AF6-63AE8E22BE92}"/>
          </ac:spMkLst>
        </pc:spChg>
        <pc:spChg chg="add mod">
          <ac:chgData name="Rohit Bharti" userId="f51a4573-b4f2-4a33-8355-66b92978864d" providerId="ADAL" clId="{7FD03E75-A9B5-4641-9B15-9811524C4B41}" dt="2022-07-08T18:11:23.266" v="3197" actId="20577"/>
          <ac:spMkLst>
            <pc:docMk/>
            <pc:sldMk cId="2778969301" sldId="296"/>
            <ac:spMk id="9" creationId="{678AD15D-5907-9097-B76C-4A1D0F106BA3}"/>
          </ac:spMkLst>
        </pc:spChg>
        <pc:spChg chg="add mod">
          <ac:chgData name="Rohit Bharti" userId="f51a4573-b4f2-4a33-8355-66b92978864d" providerId="ADAL" clId="{7FD03E75-A9B5-4641-9B15-9811524C4B41}" dt="2022-07-08T18:11:15.911" v="3186" actId="1076"/>
          <ac:spMkLst>
            <pc:docMk/>
            <pc:sldMk cId="2778969301" sldId="296"/>
            <ac:spMk id="11" creationId="{79C28263-096A-6711-665F-1841C861B190}"/>
          </ac:spMkLst>
        </pc:spChg>
        <pc:cxnChg chg="add">
          <ac:chgData name="Rohit Bharti" userId="f51a4573-b4f2-4a33-8355-66b92978864d" providerId="ADAL" clId="{7FD03E75-A9B5-4641-9B15-9811524C4B41}" dt="2022-07-08T09:06:08.712" v="1665" actId="11529"/>
          <ac:cxnSpMkLst>
            <pc:docMk/>
            <pc:sldMk cId="2778969301" sldId="296"/>
            <ac:cxnSpMk id="13" creationId="{7A3AC77A-BA32-919F-E93B-32E9CD05A407}"/>
          </ac:cxnSpMkLst>
        </pc:cxnChg>
        <pc:cxnChg chg="add del mod">
          <ac:chgData name="Rohit Bharti" userId="f51a4573-b4f2-4a33-8355-66b92978864d" providerId="ADAL" clId="{7FD03E75-A9B5-4641-9B15-9811524C4B41}" dt="2022-07-08T09:06:56.110" v="1676" actId="478"/>
          <ac:cxnSpMkLst>
            <pc:docMk/>
            <pc:sldMk cId="2778969301" sldId="296"/>
            <ac:cxnSpMk id="15" creationId="{B431D54D-2BE8-A452-3E18-FDC9B0E43B86}"/>
          </ac:cxnSpMkLst>
        </pc:cxnChg>
        <pc:cxnChg chg="add del mod">
          <ac:chgData name="Rohit Bharti" userId="f51a4573-b4f2-4a33-8355-66b92978864d" providerId="ADAL" clId="{7FD03E75-A9B5-4641-9B15-9811524C4B41}" dt="2022-07-08T09:06:53.692" v="1675" actId="478"/>
          <ac:cxnSpMkLst>
            <pc:docMk/>
            <pc:sldMk cId="2778969301" sldId="296"/>
            <ac:cxnSpMk id="17" creationId="{99D5A0AF-BE53-C7E4-2E02-05D1AA382C02}"/>
          </ac:cxnSpMkLst>
        </pc:cxnChg>
        <pc:cxnChg chg="add mod">
          <ac:chgData name="Rohit Bharti" userId="f51a4573-b4f2-4a33-8355-66b92978864d" providerId="ADAL" clId="{7FD03E75-A9B5-4641-9B15-9811524C4B41}" dt="2022-07-08T09:06:39.359" v="1672" actId="1076"/>
          <ac:cxnSpMkLst>
            <pc:docMk/>
            <pc:sldMk cId="2778969301" sldId="296"/>
            <ac:cxnSpMk id="19" creationId="{F994E335-E66E-9E44-F00A-31841763650D}"/>
          </ac:cxnSpMkLst>
        </pc:cxnChg>
        <pc:cxnChg chg="add mod">
          <ac:chgData name="Rohit Bharti" userId="f51a4573-b4f2-4a33-8355-66b92978864d" providerId="ADAL" clId="{7FD03E75-A9B5-4641-9B15-9811524C4B41}" dt="2022-07-08T12:31:53.106" v="2000" actId="1076"/>
          <ac:cxnSpMkLst>
            <pc:docMk/>
            <pc:sldMk cId="2778969301" sldId="296"/>
            <ac:cxnSpMk id="22" creationId="{495C4B1B-8855-0849-64D6-244D311A0940}"/>
          </ac:cxnSpMkLst>
        </pc:cxnChg>
        <pc:cxnChg chg="add mod">
          <ac:chgData name="Rohit Bharti" userId="f51a4573-b4f2-4a33-8355-66b92978864d" providerId="ADAL" clId="{7FD03E75-A9B5-4641-9B15-9811524C4B41}" dt="2022-07-08T09:07:45.181" v="1685" actId="14100"/>
          <ac:cxnSpMkLst>
            <pc:docMk/>
            <pc:sldMk cId="2778969301" sldId="296"/>
            <ac:cxnSpMk id="24" creationId="{BCBAF258-45AD-7B2B-D887-78CF18EE22D5}"/>
          </ac:cxnSpMkLst>
        </pc:cxnChg>
      </pc:sldChg>
      <pc:sldChg chg="new del ord">
        <pc:chgData name="Rohit Bharti" userId="f51a4573-b4f2-4a33-8355-66b92978864d" providerId="ADAL" clId="{7FD03E75-A9B5-4641-9B15-9811524C4B41}" dt="2022-07-08T09:10:07.297" v="1692" actId="47"/>
        <pc:sldMkLst>
          <pc:docMk/>
          <pc:sldMk cId="284476915" sldId="297"/>
        </pc:sldMkLst>
      </pc:sldChg>
      <pc:sldChg chg="addSp delSp modSp new del mod setBg">
        <pc:chgData name="Rohit Bharti" userId="f51a4573-b4f2-4a33-8355-66b92978864d" providerId="ADAL" clId="{7FD03E75-A9B5-4641-9B15-9811524C4B41}" dt="2022-07-08T19:58:49.614" v="4293" actId="47"/>
        <pc:sldMkLst>
          <pc:docMk/>
          <pc:sldMk cId="4072557554" sldId="297"/>
        </pc:sldMkLst>
        <pc:spChg chg="mod">
          <ac:chgData name="Rohit Bharti" userId="f51a4573-b4f2-4a33-8355-66b92978864d" providerId="ADAL" clId="{7FD03E75-A9B5-4641-9B15-9811524C4B41}" dt="2022-07-08T09:15:49.800" v="1730" actId="26606"/>
          <ac:spMkLst>
            <pc:docMk/>
            <pc:sldMk cId="4072557554" sldId="297"/>
            <ac:spMk id="2" creationId="{B379503A-21E2-C12A-6C83-B6C03FAAE781}"/>
          </ac:spMkLst>
        </pc:spChg>
        <pc:spChg chg="del">
          <ac:chgData name="Rohit Bharti" userId="f51a4573-b4f2-4a33-8355-66b92978864d" providerId="ADAL" clId="{7FD03E75-A9B5-4641-9B15-9811524C4B41}" dt="2022-07-08T09:10:21.269" v="1694"/>
          <ac:spMkLst>
            <pc:docMk/>
            <pc:sldMk cId="4072557554" sldId="297"/>
            <ac:spMk id="3" creationId="{F4986930-ABE4-C8BB-FEE9-389B49079A3E}"/>
          </ac:spMkLst>
        </pc:spChg>
        <pc:spChg chg="add del">
          <ac:chgData name="Rohit Bharti" userId="f51a4573-b4f2-4a33-8355-66b92978864d" providerId="ADAL" clId="{7FD03E75-A9B5-4641-9B15-9811524C4B41}" dt="2022-07-08T09:15:49.796" v="1729" actId="26606"/>
          <ac:spMkLst>
            <pc:docMk/>
            <pc:sldMk cId="4072557554" sldId="297"/>
            <ac:spMk id="8" creationId="{33D73C2D-B457-45AA-7642-EE7A889BECFA}"/>
          </ac:spMkLst>
        </pc:spChg>
        <pc:spChg chg="add">
          <ac:chgData name="Rohit Bharti" userId="f51a4573-b4f2-4a33-8355-66b92978864d" providerId="ADAL" clId="{7FD03E75-A9B5-4641-9B15-9811524C4B41}" dt="2022-07-08T09:15:49.800" v="1730" actId="26606"/>
          <ac:spMkLst>
            <pc:docMk/>
            <pc:sldMk cId="4072557554" sldId="297"/>
            <ac:spMk id="9" creationId="{D4771268-CB57-404A-9271-370EB28F6090}"/>
          </ac:spMkLst>
        </pc:spChg>
        <pc:spChg chg="add del">
          <ac:chgData name="Rohit Bharti" userId="f51a4573-b4f2-4a33-8355-66b92978864d" providerId="ADAL" clId="{7FD03E75-A9B5-4641-9B15-9811524C4B41}" dt="2022-07-08T09:15:49.796" v="1729" actId="26606"/>
          <ac:spMkLst>
            <pc:docMk/>
            <pc:sldMk cId="4072557554" sldId="297"/>
            <ac:spMk id="11" creationId="{73DE2CFE-42F2-48F0-8706-5264E012B10C}"/>
          </ac:spMkLst>
        </pc:spChg>
        <pc:picChg chg="add mod">
          <ac:chgData name="Rohit Bharti" userId="f51a4573-b4f2-4a33-8355-66b92978864d" providerId="ADAL" clId="{7FD03E75-A9B5-4641-9B15-9811524C4B41}" dt="2022-07-08T09:15:49.800" v="1730" actId="26606"/>
          <ac:picMkLst>
            <pc:docMk/>
            <pc:sldMk cId="4072557554" sldId="297"/>
            <ac:picMk id="4" creationId="{07B21B5E-3454-28E3-2857-1499A06975BC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08T19:58:48.410" v="4292" actId="47"/>
        <pc:sldMkLst>
          <pc:docMk/>
          <pc:sldMk cId="2549648048" sldId="298"/>
        </pc:sldMkLst>
        <pc:spChg chg="mod">
          <ac:chgData name="Rohit Bharti" userId="f51a4573-b4f2-4a33-8355-66b92978864d" providerId="ADAL" clId="{7FD03E75-A9B5-4641-9B15-9811524C4B41}" dt="2022-07-08T09:15:24.886" v="1727" actId="20577"/>
          <ac:spMkLst>
            <pc:docMk/>
            <pc:sldMk cId="2549648048" sldId="298"/>
            <ac:spMk id="2" creationId="{D14AFCC0-6E62-47F8-11C7-C7674C8D7E88}"/>
          </ac:spMkLst>
        </pc:spChg>
        <pc:spChg chg="del">
          <ac:chgData name="Rohit Bharti" userId="f51a4573-b4f2-4a33-8355-66b92978864d" providerId="ADAL" clId="{7FD03E75-A9B5-4641-9B15-9811524C4B41}" dt="2022-07-08T09:12:53.518" v="1715" actId="931"/>
          <ac:spMkLst>
            <pc:docMk/>
            <pc:sldMk cId="2549648048" sldId="298"/>
            <ac:spMk id="3" creationId="{40947603-CB51-3890-F4A2-B9AFEA27D963}"/>
          </ac:spMkLst>
        </pc:spChg>
        <pc:picChg chg="add mod">
          <ac:chgData name="Rohit Bharti" userId="f51a4573-b4f2-4a33-8355-66b92978864d" providerId="ADAL" clId="{7FD03E75-A9B5-4641-9B15-9811524C4B41}" dt="2022-07-08T09:13:04.567" v="1720" actId="14100"/>
          <ac:picMkLst>
            <pc:docMk/>
            <pc:sldMk cId="2549648048" sldId="298"/>
            <ac:picMk id="5" creationId="{115D8DD1-A09E-9B27-1C44-5A90D4AAFBDF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08T12:52:08.182" v="2026" actId="47"/>
        <pc:sldMkLst>
          <pc:docMk/>
          <pc:sldMk cId="1213495560" sldId="299"/>
        </pc:sldMkLst>
        <pc:spChg chg="mod">
          <ac:chgData name="Rohit Bharti" userId="f51a4573-b4f2-4a33-8355-66b92978864d" providerId="ADAL" clId="{7FD03E75-A9B5-4641-9B15-9811524C4B41}" dt="2022-07-08T10:20:12.542" v="1895" actId="20577"/>
          <ac:spMkLst>
            <pc:docMk/>
            <pc:sldMk cId="1213495560" sldId="299"/>
            <ac:spMk id="2" creationId="{DFB14955-F48B-4000-E5EE-54176E5B2EC2}"/>
          </ac:spMkLst>
        </pc:spChg>
        <pc:spChg chg="del">
          <ac:chgData name="Rohit Bharti" userId="f51a4573-b4f2-4a33-8355-66b92978864d" providerId="ADAL" clId="{7FD03E75-A9B5-4641-9B15-9811524C4B41}" dt="2022-07-08T10:19:45.960" v="1883" actId="931"/>
          <ac:spMkLst>
            <pc:docMk/>
            <pc:sldMk cId="1213495560" sldId="299"/>
            <ac:spMk id="3" creationId="{4A4EB64E-973D-155C-E0AC-85D3D0986661}"/>
          </ac:spMkLst>
        </pc:spChg>
        <pc:picChg chg="add mod">
          <ac:chgData name="Rohit Bharti" userId="f51a4573-b4f2-4a33-8355-66b92978864d" providerId="ADAL" clId="{7FD03E75-A9B5-4641-9B15-9811524C4B41}" dt="2022-07-08T10:19:51.678" v="1887" actId="14100"/>
          <ac:picMkLst>
            <pc:docMk/>
            <pc:sldMk cId="1213495560" sldId="299"/>
            <ac:picMk id="5" creationId="{E760E6ED-92A0-922B-41A3-052FAC14A9AC}"/>
          </ac:picMkLst>
        </pc:picChg>
      </pc:sldChg>
      <pc:sldChg chg="addSp delSp modSp new del mod ord">
        <pc:chgData name="Rohit Bharti" userId="f51a4573-b4f2-4a33-8355-66b92978864d" providerId="ADAL" clId="{7FD03E75-A9B5-4641-9B15-9811524C4B41}" dt="2022-07-11T07:24:45.673" v="9470" actId="47"/>
        <pc:sldMkLst>
          <pc:docMk/>
          <pc:sldMk cId="2612391876" sldId="300"/>
        </pc:sldMkLst>
        <pc:spChg chg="mod">
          <ac:chgData name="Rohit Bharti" userId="f51a4573-b4f2-4a33-8355-66b92978864d" providerId="ADAL" clId="{7FD03E75-A9B5-4641-9B15-9811524C4B41}" dt="2022-07-09T05:40:33.817" v="5667" actId="2711"/>
          <ac:spMkLst>
            <pc:docMk/>
            <pc:sldMk cId="2612391876" sldId="300"/>
            <ac:spMk id="2" creationId="{46E60083-22E2-52A0-10DA-E7AB9968D756}"/>
          </ac:spMkLst>
        </pc:spChg>
        <pc:spChg chg="del mod">
          <ac:chgData name="Rohit Bharti" userId="f51a4573-b4f2-4a33-8355-66b92978864d" providerId="ADAL" clId="{7FD03E75-A9B5-4641-9B15-9811524C4B41}" dt="2022-07-11T07:23:48.867" v="9455" actId="478"/>
          <ac:spMkLst>
            <pc:docMk/>
            <pc:sldMk cId="2612391876" sldId="300"/>
            <ac:spMk id="3" creationId="{A039BFB4-C0B3-3A4A-6DCF-1E101A0AAACF}"/>
          </ac:spMkLst>
        </pc:spChg>
        <pc:spChg chg="del">
          <ac:chgData name="Rohit Bharti" userId="f51a4573-b4f2-4a33-8355-66b92978864d" providerId="ADAL" clId="{7FD03E75-A9B5-4641-9B15-9811524C4B41}" dt="2022-07-08T11:46:42.708" v="1901"/>
          <ac:spMkLst>
            <pc:docMk/>
            <pc:sldMk cId="2612391876" sldId="300"/>
            <ac:spMk id="4" creationId="{CCBD228B-3EA8-F9E0-F106-2B739E011612}"/>
          </ac:spMkLst>
        </pc:spChg>
        <pc:spChg chg="mod">
          <ac:chgData name="Rohit Bharti" userId="f51a4573-b4f2-4a33-8355-66b92978864d" providerId="ADAL" clId="{7FD03E75-A9B5-4641-9B15-9811524C4B41}" dt="2022-07-08T20:25:22.162" v="4518" actId="14100"/>
          <ac:spMkLst>
            <pc:docMk/>
            <pc:sldMk cId="2612391876" sldId="300"/>
            <ac:spMk id="5" creationId="{1D749616-5B99-5955-5FB8-488E92A4184C}"/>
          </ac:spMkLst>
        </pc:spChg>
        <pc:spChg chg="del">
          <ac:chgData name="Rohit Bharti" userId="f51a4573-b4f2-4a33-8355-66b92978864d" providerId="ADAL" clId="{7FD03E75-A9B5-4641-9B15-9811524C4B41}" dt="2022-07-08T11:46:56.432" v="1902" actId="931"/>
          <ac:spMkLst>
            <pc:docMk/>
            <pc:sldMk cId="2612391876" sldId="300"/>
            <ac:spMk id="6" creationId="{80CFA075-9D44-29E5-72E4-4B5844F442B3}"/>
          </ac:spMkLst>
        </pc:spChg>
        <pc:spChg chg="add del mod">
          <ac:chgData name="Rohit Bharti" userId="f51a4573-b4f2-4a33-8355-66b92978864d" providerId="ADAL" clId="{7FD03E75-A9B5-4641-9B15-9811524C4B41}" dt="2022-07-11T07:23:43.261" v="9453" actId="478"/>
          <ac:spMkLst>
            <pc:docMk/>
            <pc:sldMk cId="2612391876" sldId="300"/>
            <ac:spMk id="6" creationId="{D368C79D-13EF-7BB6-1BD8-53A8314A8DC7}"/>
          </ac:spMkLst>
        </pc:spChg>
        <pc:spChg chg="add del mod">
          <ac:chgData name="Rohit Bharti" userId="f51a4573-b4f2-4a33-8355-66b92978864d" providerId="ADAL" clId="{7FD03E75-A9B5-4641-9B15-9811524C4B41}" dt="2022-07-11T07:23:40.044" v="9452" actId="478"/>
          <ac:spMkLst>
            <pc:docMk/>
            <pc:sldMk cId="2612391876" sldId="300"/>
            <ac:spMk id="9" creationId="{139DB3D3-9C19-769B-78D6-1FA125305CED}"/>
          </ac:spMkLst>
        </pc:spChg>
        <pc:spChg chg="add mod">
          <ac:chgData name="Rohit Bharti" userId="f51a4573-b4f2-4a33-8355-66b92978864d" providerId="ADAL" clId="{7FD03E75-A9B5-4641-9B15-9811524C4B41}" dt="2022-07-11T07:23:48.867" v="9455" actId="478"/>
          <ac:spMkLst>
            <pc:docMk/>
            <pc:sldMk cId="2612391876" sldId="300"/>
            <ac:spMk id="11" creationId="{B95D9418-1175-BD3A-07CB-0579D312083F}"/>
          </ac:spMkLst>
        </pc:spChg>
        <pc:spChg chg="add del mod">
          <ac:chgData name="Rohit Bharti" userId="f51a4573-b4f2-4a33-8355-66b92978864d" providerId="ADAL" clId="{7FD03E75-A9B5-4641-9B15-9811524C4B41}" dt="2022-07-08T11:47:13.122" v="1906" actId="931"/>
          <ac:spMkLst>
            <pc:docMk/>
            <pc:sldMk cId="2612391876" sldId="300"/>
            <ac:spMk id="11" creationId="{C0490EFB-BF44-1F97-13EF-D3EB51161B6A}"/>
          </ac:spMkLst>
        </pc:spChg>
        <pc:picChg chg="add del mod">
          <ac:chgData name="Rohit Bharti" userId="f51a4573-b4f2-4a33-8355-66b92978864d" providerId="ADAL" clId="{7FD03E75-A9B5-4641-9B15-9811524C4B41}" dt="2022-07-11T07:23:34.434" v="9450" actId="478"/>
          <ac:picMkLst>
            <pc:docMk/>
            <pc:sldMk cId="2612391876" sldId="300"/>
            <ac:picMk id="7" creationId="{048D7FF6-C0FA-608E-FEA2-D39C68106833}"/>
          </ac:picMkLst>
        </pc:picChg>
        <pc:picChg chg="add del mod">
          <ac:chgData name="Rohit Bharti" userId="f51a4573-b4f2-4a33-8355-66b92978864d" providerId="ADAL" clId="{7FD03E75-A9B5-4641-9B15-9811524C4B41}" dt="2022-07-08T11:47:02.864" v="1905" actId="478"/>
          <ac:picMkLst>
            <pc:docMk/>
            <pc:sldMk cId="2612391876" sldId="300"/>
            <ac:picMk id="9" creationId="{87CC6968-3188-0810-415A-FBABFB742ED5}"/>
          </ac:picMkLst>
        </pc:picChg>
        <pc:picChg chg="add del mod">
          <ac:chgData name="Rohit Bharti" userId="f51a4573-b4f2-4a33-8355-66b92978864d" providerId="ADAL" clId="{7FD03E75-A9B5-4641-9B15-9811524C4B41}" dt="2022-07-11T07:23:36.703" v="9451" actId="478"/>
          <ac:picMkLst>
            <pc:docMk/>
            <pc:sldMk cId="2612391876" sldId="300"/>
            <ac:picMk id="13" creationId="{71B74697-A1CB-13A7-B95E-EDE9FE5EBDC4}"/>
          </ac:picMkLst>
        </pc:picChg>
      </pc:sldChg>
      <pc:sldChg chg="new del">
        <pc:chgData name="Rohit Bharti" userId="f51a4573-b4f2-4a33-8355-66b92978864d" providerId="ADAL" clId="{7FD03E75-A9B5-4641-9B15-9811524C4B41}" dt="2022-07-08T11:46:01.685" v="1899" actId="47"/>
        <pc:sldMkLst>
          <pc:docMk/>
          <pc:sldMk cId="2636480942" sldId="300"/>
        </pc:sldMkLst>
      </pc:sldChg>
      <pc:sldChg chg="new del">
        <pc:chgData name="Rohit Bharti" userId="f51a4573-b4f2-4a33-8355-66b92978864d" providerId="ADAL" clId="{7FD03E75-A9B5-4641-9B15-9811524C4B41}" dt="2022-07-08T11:59:21.047" v="1968" actId="47"/>
        <pc:sldMkLst>
          <pc:docMk/>
          <pc:sldMk cId="1230079377" sldId="301"/>
        </pc:sldMkLst>
      </pc:sldChg>
      <pc:sldChg chg="delSp modSp new mod">
        <pc:chgData name="Rohit Bharti" userId="f51a4573-b4f2-4a33-8355-66b92978864d" providerId="ADAL" clId="{7FD03E75-A9B5-4641-9B15-9811524C4B41}" dt="2022-07-13T05:38:29.460" v="12504" actId="1076"/>
        <pc:sldMkLst>
          <pc:docMk/>
          <pc:sldMk cId="2414174704" sldId="302"/>
        </pc:sldMkLst>
        <pc:spChg chg="mod">
          <ac:chgData name="Rohit Bharti" userId="f51a4573-b4f2-4a33-8355-66b92978864d" providerId="ADAL" clId="{7FD03E75-A9B5-4641-9B15-9811524C4B41}" dt="2022-07-13T05:38:29.460" v="12504" actId="1076"/>
          <ac:spMkLst>
            <pc:docMk/>
            <pc:sldMk cId="2414174704" sldId="302"/>
            <ac:spMk id="2" creationId="{A7B50960-2712-99EE-DB7E-754F1C9D5FC0}"/>
          </ac:spMkLst>
        </pc:spChg>
        <pc:spChg chg="del">
          <ac:chgData name="Rohit Bharti" userId="f51a4573-b4f2-4a33-8355-66b92978864d" providerId="ADAL" clId="{7FD03E75-A9B5-4641-9B15-9811524C4B41}" dt="2022-07-11T04:56:31.404" v="8850" actId="478"/>
          <ac:spMkLst>
            <pc:docMk/>
            <pc:sldMk cId="2414174704" sldId="302"/>
            <ac:spMk id="3" creationId="{21AC6309-B479-BB69-16C0-592997D3DEDA}"/>
          </ac:spMkLst>
        </pc:spChg>
      </pc:sldChg>
      <pc:sldChg chg="modSp new del mod">
        <pc:chgData name="Rohit Bharti" userId="f51a4573-b4f2-4a33-8355-66b92978864d" providerId="ADAL" clId="{7FD03E75-A9B5-4641-9B15-9811524C4B41}" dt="2022-07-08T20:07:12.989" v="4303" actId="47"/>
        <pc:sldMkLst>
          <pc:docMk/>
          <pc:sldMk cId="1651915639" sldId="303"/>
        </pc:sldMkLst>
        <pc:spChg chg="mod">
          <ac:chgData name="Rohit Bharti" userId="f51a4573-b4f2-4a33-8355-66b92978864d" providerId="ADAL" clId="{7FD03E75-A9B5-4641-9B15-9811524C4B41}" dt="2022-07-08T13:15:49.246" v="2046" actId="14100"/>
          <ac:spMkLst>
            <pc:docMk/>
            <pc:sldMk cId="1651915639" sldId="303"/>
            <ac:spMk id="2" creationId="{77B9C784-27DD-861A-050E-9DF6F08905E1}"/>
          </ac:spMkLst>
        </pc:spChg>
      </pc:sldChg>
      <pc:sldChg chg="addSp delSp modSp new del mod">
        <pc:chgData name="Rohit Bharti" userId="f51a4573-b4f2-4a33-8355-66b92978864d" providerId="ADAL" clId="{7FD03E75-A9B5-4641-9B15-9811524C4B41}" dt="2022-07-08T12:01:34.322" v="1997" actId="2696"/>
        <pc:sldMkLst>
          <pc:docMk/>
          <pc:sldMk cId="2061314693" sldId="303"/>
        </pc:sldMkLst>
        <pc:spChg chg="del">
          <ac:chgData name="Rohit Bharti" userId="f51a4573-b4f2-4a33-8355-66b92978864d" providerId="ADAL" clId="{7FD03E75-A9B5-4641-9B15-9811524C4B41}" dt="2022-07-08T12:00:36.704" v="1988" actId="931"/>
          <ac:spMkLst>
            <pc:docMk/>
            <pc:sldMk cId="2061314693" sldId="303"/>
            <ac:spMk id="3" creationId="{07310C83-C4EC-7970-2367-A389F3F57FE5}"/>
          </ac:spMkLst>
        </pc:spChg>
        <pc:spChg chg="del">
          <ac:chgData name="Rohit Bharti" userId="f51a4573-b4f2-4a33-8355-66b92978864d" providerId="ADAL" clId="{7FD03E75-A9B5-4641-9B15-9811524C4B41}" dt="2022-07-08T12:01:09.048" v="1991" actId="931"/>
          <ac:spMkLst>
            <pc:docMk/>
            <pc:sldMk cId="2061314693" sldId="303"/>
            <ac:spMk id="4" creationId="{FA16E74C-DD66-0D85-BD96-7F375C162150}"/>
          </ac:spMkLst>
        </pc:spChg>
        <pc:spChg chg="add mod">
          <ac:chgData name="Rohit Bharti" userId="f51a4573-b4f2-4a33-8355-66b92978864d" providerId="ADAL" clId="{7FD03E75-A9B5-4641-9B15-9811524C4B41}" dt="2022-07-08T12:01:22.871" v="1996" actId="478"/>
          <ac:spMkLst>
            <pc:docMk/>
            <pc:sldMk cId="2061314693" sldId="303"/>
            <ac:spMk id="10" creationId="{CA796ED5-A926-7BB7-805C-ABA340D8AFA4}"/>
          </ac:spMkLst>
        </pc:spChg>
        <pc:picChg chg="add del mod">
          <ac:chgData name="Rohit Bharti" userId="f51a4573-b4f2-4a33-8355-66b92978864d" providerId="ADAL" clId="{7FD03E75-A9B5-4641-9B15-9811524C4B41}" dt="2022-07-08T12:01:22.871" v="1996" actId="478"/>
          <ac:picMkLst>
            <pc:docMk/>
            <pc:sldMk cId="2061314693" sldId="303"/>
            <ac:picMk id="6" creationId="{609C10F7-DA02-8CC0-EE48-AC93A8083D62}"/>
          </ac:picMkLst>
        </pc:picChg>
        <pc:picChg chg="add mod">
          <ac:chgData name="Rohit Bharti" userId="f51a4573-b4f2-4a33-8355-66b92978864d" providerId="ADAL" clId="{7FD03E75-A9B5-4641-9B15-9811524C4B41}" dt="2022-07-08T12:01:13.233" v="1994" actId="14100"/>
          <ac:picMkLst>
            <pc:docMk/>
            <pc:sldMk cId="2061314693" sldId="303"/>
            <ac:picMk id="8" creationId="{A23A21A7-3E79-0E06-5217-CC1166321F52}"/>
          </ac:picMkLst>
        </pc:picChg>
      </pc:sldChg>
      <pc:sldChg chg="modSp new del mod">
        <pc:chgData name="Rohit Bharti" userId="f51a4573-b4f2-4a33-8355-66b92978864d" providerId="ADAL" clId="{7FD03E75-A9B5-4641-9B15-9811524C4B41}" dt="2022-07-08T13:15:18.632" v="2035" actId="47"/>
        <pc:sldMkLst>
          <pc:docMk/>
          <pc:sldMk cId="3674261763" sldId="303"/>
        </pc:sldMkLst>
        <pc:spChg chg="mod">
          <ac:chgData name="Rohit Bharti" userId="f51a4573-b4f2-4a33-8355-66b92978864d" providerId="ADAL" clId="{7FD03E75-A9B5-4641-9B15-9811524C4B41}" dt="2022-07-08T13:15:14.820" v="2034"/>
          <ac:spMkLst>
            <pc:docMk/>
            <pc:sldMk cId="3674261763" sldId="303"/>
            <ac:spMk id="2" creationId="{A3555E96-0ADD-07E1-49EB-77EE93D1D299}"/>
          </ac:spMkLst>
        </pc:spChg>
      </pc:sldChg>
      <pc:sldChg chg="new del">
        <pc:chgData name="Rohit Bharti" userId="f51a4573-b4f2-4a33-8355-66b92978864d" providerId="ADAL" clId="{7FD03E75-A9B5-4641-9B15-9811524C4B41}" dt="2022-07-08T13:55:57.443" v="2131" actId="47"/>
        <pc:sldMkLst>
          <pc:docMk/>
          <pc:sldMk cId="1442842968" sldId="304"/>
        </pc:sldMkLst>
      </pc:sldChg>
      <pc:sldChg chg="addSp delSp modSp new mod ord">
        <pc:chgData name="Rohit Bharti" userId="f51a4573-b4f2-4a33-8355-66b92978864d" providerId="ADAL" clId="{7FD03E75-A9B5-4641-9B15-9811524C4B41}" dt="2022-07-12T14:33:25.980" v="12061" actId="1036"/>
        <pc:sldMkLst>
          <pc:docMk/>
          <pc:sldMk cId="1821548397" sldId="304"/>
        </pc:sldMkLst>
        <pc:spChg chg="mod">
          <ac:chgData name="Rohit Bharti" userId="f51a4573-b4f2-4a33-8355-66b92978864d" providerId="ADAL" clId="{7FD03E75-A9B5-4641-9B15-9811524C4B41}" dt="2022-07-12T07:41:08.099" v="11311" actId="14100"/>
          <ac:spMkLst>
            <pc:docMk/>
            <pc:sldMk cId="1821548397" sldId="304"/>
            <ac:spMk id="2" creationId="{C4D95A11-EF0B-66A0-426A-7B5278FE0DD7}"/>
          </ac:spMkLst>
        </pc:spChg>
        <pc:spChg chg="add del mod">
          <ac:chgData name="Rohit Bharti" userId="f51a4573-b4f2-4a33-8355-66b92978864d" providerId="ADAL" clId="{7FD03E75-A9B5-4641-9B15-9811524C4B41}" dt="2022-07-11T06:02:17.514" v="8916" actId="207"/>
          <ac:spMkLst>
            <pc:docMk/>
            <pc:sldMk cId="1821548397" sldId="304"/>
            <ac:spMk id="3" creationId="{229994C6-BACB-942D-5E16-E050B3D6EA28}"/>
          </ac:spMkLst>
        </pc:spChg>
        <pc:spChg chg="del">
          <ac:chgData name="Rohit Bharti" userId="f51a4573-b4f2-4a33-8355-66b92978864d" providerId="ADAL" clId="{7FD03E75-A9B5-4641-9B15-9811524C4B41}" dt="2022-07-08T13:56:42.493" v="2149"/>
          <ac:spMkLst>
            <pc:docMk/>
            <pc:sldMk cId="1821548397" sldId="304"/>
            <ac:spMk id="3" creationId="{BF42EACF-966E-26D8-98C4-B351F4FB92C8}"/>
          </ac:spMkLst>
        </pc:spChg>
        <pc:spChg chg="add del mod">
          <ac:chgData name="Rohit Bharti" userId="f51a4573-b4f2-4a33-8355-66b92978864d" providerId="ADAL" clId="{7FD03E75-A9B5-4641-9B15-9811524C4B41}" dt="2022-07-09T04:32:11.661" v="4973" actId="931"/>
          <ac:spMkLst>
            <pc:docMk/>
            <pc:sldMk cId="1821548397" sldId="304"/>
            <ac:spMk id="6" creationId="{2EE1665A-DCC2-19DB-7F3D-94A212765551}"/>
          </ac:spMkLst>
        </pc:spChg>
        <pc:picChg chg="add del mod">
          <ac:chgData name="Rohit Bharti" userId="f51a4573-b4f2-4a33-8355-66b92978864d" providerId="ADAL" clId="{7FD03E75-A9B5-4641-9B15-9811524C4B41}" dt="2022-07-09T04:32:01.489" v="4972" actId="478"/>
          <ac:picMkLst>
            <pc:docMk/>
            <pc:sldMk cId="1821548397" sldId="304"/>
            <ac:picMk id="4" creationId="{34796E44-BF5A-E562-86C5-12F018EDAD11}"/>
          </ac:picMkLst>
        </pc:picChg>
        <pc:picChg chg="add mod">
          <ac:chgData name="Rohit Bharti" userId="f51a4573-b4f2-4a33-8355-66b92978864d" providerId="ADAL" clId="{7FD03E75-A9B5-4641-9B15-9811524C4B41}" dt="2022-07-12T14:33:25.980" v="12061" actId="1036"/>
          <ac:picMkLst>
            <pc:docMk/>
            <pc:sldMk cId="1821548397" sldId="304"/>
            <ac:picMk id="8" creationId="{F01E9848-39E2-6707-53DD-DCD5F99ED5C9}"/>
          </ac:picMkLst>
        </pc:picChg>
      </pc:sldChg>
      <pc:sldChg chg="new del">
        <pc:chgData name="Rohit Bharti" userId="f51a4573-b4f2-4a33-8355-66b92978864d" providerId="ADAL" clId="{7FD03E75-A9B5-4641-9B15-9811524C4B41}" dt="2022-07-08T13:56:19.974" v="2133" actId="47"/>
        <pc:sldMkLst>
          <pc:docMk/>
          <pc:sldMk cId="2781893346" sldId="304"/>
        </pc:sldMkLst>
      </pc:sldChg>
      <pc:sldChg chg="addSp modSp add del mod">
        <pc:chgData name="Rohit Bharti" userId="f51a4573-b4f2-4a33-8355-66b92978864d" providerId="ADAL" clId="{7FD03E75-A9B5-4641-9B15-9811524C4B41}" dt="2022-07-08T13:52:53.292" v="2126" actId="47"/>
        <pc:sldMkLst>
          <pc:docMk/>
          <pc:sldMk cId="3052449932" sldId="304"/>
        </pc:sldMkLst>
        <pc:spChg chg="mod">
          <ac:chgData name="Rohit Bharti" userId="f51a4573-b4f2-4a33-8355-66b92978864d" providerId="ADAL" clId="{7FD03E75-A9B5-4641-9B15-9811524C4B41}" dt="2022-07-08T13:51:08.332" v="2107" actId="14100"/>
          <ac:spMkLst>
            <pc:docMk/>
            <pc:sldMk cId="3052449932" sldId="304"/>
            <ac:spMk id="2" creationId="{EED3A293-5269-9166-C314-4399718A7C67}"/>
          </ac:spMkLst>
        </pc:spChg>
        <pc:spChg chg="mod">
          <ac:chgData name="Rohit Bharti" userId="f51a4573-b4f2-4a33-8355-66b92978864d" providerId="ADAL" clId="{7FD03E75-A9B5-4641-9B15-9811524C4B41}" dt="2022-07-08T13:51:25.637" v="2110" actId="14100"/>
          <ac:spMkLst>
            <pc:docMk/>
            <pc:sldMk cId="3052449932" sldId="304"/>
            <ac:spMk id="4" creationId="{EE7CE164-96BC-0416-A899-1C048102ABB5}"/>
          </ac:spMkLst>
        </pc:spChg>
        <pc:picChg chg="add mod">
          <ac:chgData name="Rohit Bharti" userId="f51a4573-b4f2-4a33-8355-66b92978864d" providerId="ADAL" clId="{7FD03E75-A9B5-4641-9B15-9811524C4B41}" dt="2022-07-08T13:52:46.474" v="2124" actId="14100"/>
          <ac:picMkLst>
            <pc:docMk/>
            <pc:sldMk cId="3052449932" sldId="304"/>
            <ac:picMk id="5" creationId="{E3AF187C-649C-EC85-8387-C80CA2A97ABC}"/>
          </ac:picMkLst>
        </pc:picChg>
        <pc:picChg chg="add mod">
          <ac:chgData name="Rohit Bharti" userId="f51a4573-b4f2-4a33-8355-66b92978864d" providerId="ADAL" clId="{7FD03E75-A9B5-4641-9B15-9811524C4B41}" dt="2022-07-08T13:52:49.473" v="2125" actId="14100"/>
          <ac:picMkLst>
            <pc:docMk/>
            <pc:sldMk cId="3052449932" sldId="304"/>
            <ac:picMk id="6" creationId="{8C98AC75-68C9-BBDA-2CE9-8D69ADE24878}"/>
          </ac:picMkLst>
        </pc:picChg>
        <pc:picChg chg="mod">
          <ac:chgData name="Rohit Bharti" userId="f51a4573-b4f2-4a33-8355-66b92978864d" providerId="ADAL" clId="{7FD03E75-A9B5-4641-9B15-9811524C4B41}" dt="2022-07-08T13:52:39.146" v="2121" actId="14100"/>
          <ac:picMkLst>
            <pc:docMk/>
            <pc:sldMk cId="3052449932" sldId="304"/>
            <ac:picMk id="8" creationId="{33A2D57C-935D-4F91-761E-0306F82F8534}"/>
          </ac:picMkLst>
        </pc:picChg>
      </pc:sldChg>
      <pc:sldChg chg="new del">
        <pc:chgData name="Rohit Bharti" userId="f51a4573-b4f2-4a33-8355-66b92978864d" providerId="ADAL" clId="{7FD03E75-A9B5-4641-9B15-9811524C4B41}" dt="2022-07-08T13:55:55.033" v="2130" actId="47"/>
        <pc:sldMkLst>
          <pc:docMk/>
          <pc:sldMk cId="3986275751" sldId="305"/>
        </pc:sldMkLst>
      </pc:sldChg>
      <pc:sldChg chg="new del">
        <pc:chgData name="Rohit Bharti" userId="f51a4573-b4f2-4a33-8355-66b92978864d" providerId="ADAL" clId="{7FD03E75-A9B5-4641-9B15-9811524C4B41}" dt="2022-07-11T05:57:15.743" v="8901" actId="47"/>
        <pc:sldMkLst>
          <pc:docMk/>
          <pc:sldMk cId="4026179956" sldId="305"/>
        </pc:sldMkLst>
      </pc:sldChg>
      <pc:sldChg chg="addSp delSp modSp new del mod ord">
        <pc:chgData name="Rohit Bharti" userId="f51a4573-b4f2-4a33-8355-66b92978864d" providerId="ADAL" clId="{7FD03E75-A9B5-4641-9B15-9811524C4B41}" dt="2022-07-09T07:49:23.845" v="6331" actId="47"/>
        <pc:sldMkLst>
          <pc:docMk/>
          <pc:sldMk cId="3346999947" sldId="306"/>
        </pc:sldMkLst>
        <pc:spChg chg="mod">
          <ac:chgData name="Rohit Bharti" userId="f51a4573-b4f2-4a33-8355-66b92978864d" providerId="ADAL" clId="{7FD03E75-A9B5-4641-9B15-9811524C4B41}" dt="2022-07-09T05:40:49.794" v="5668" actId="2711"/>
          <ac:spMkLst>
            <pc:docMk/>
            <pc:sldMk cId="3346999947" sldId="306"/>
            <ac:spMk id="2" creationId="{7E44A575-8A33-1EAE-F7AA-8FB5672F2324}"/>
          </ac:spMkLst>
        </pc:spChg>
        <pc:spChg chg="mod">
          <ac:chgData name="Rohit Bharti" userId="f51a4573-b4f2-4a33-8355-66b92978864d" providerId="ADAL" clId="{7FD03E75-A9B5-4641-9B15-9811524C4B41}" dt="2022-07-09T05:41:12.043" v="5673" actId="27636"/>
          <ac:spMkLst>
            <pc:docMk/>
            <pc:sldMk cId="3346999947" sldId="306"/>
            <ac:spMk id="3" creationId="{00622DD0-E3D4-35D5-0D4B-AE19BDEA0B14}"/>
          </ac:spMkLst>
        </pc:spChg>
        <pc:spChg chg="del">
          <ac:chgData name="Rohit Bharti" userId="f51a4573-b4f2-4a33-8355-66b92978864d" providerId="ADAL" clId="{7FD03E75-A9B5-4641-9B15-9811524C4B41}" dt="2022-07-08T15:02:22.405" v="2194" actId="22"/>
          <ac:spMkLst>
            <pc:docMk/>
            <pc:sldMk cId="3346999947" sldId="306"/>
            <ac:spMk id="4" creationId="{F56D11B3-FCD6-82E8-6CD9-621EF92A6BF9}"/>
          </ac:spMkLst>
        </pc:spChg>
        <pc:spChg chg="mod">
          <ac:chgData name="Rohit Bharti" userId="f51a4573-b4f2-4a33-8355-66b92978864d" providerId="ADAL" clId="{7FD03E75-A9B5-4641-9B15-9811524C4B41}" dt="2022-07-09T05:41:12.044" v="5674" actId="27636"/>
          <ac:spMkLst>
            <pc:docMk/>
            <pc:sldMk cId="3346999947" sldId="306"/>
            <ac:spMk id="5" creationId="{786C0AD9-33F9-6642-AE5D-A8B401D8FC54}"/>
          </ac:spMkLst>
        </pc:spChg>
        <pc:spChg chg="del">
          <ac:chgData name="Rohit Bharti" userId="f51a4573-b4f2-4a33-8355-66b92978864d" providerId="ADAL" clId="{7FD03E75-A9B5-4641-9B15-9811524C4B41}" dt="2022-07-08T15:04:55.165" v="2198"/>
          <ac:spMkLst>
            <pc:docMk/>
            <pc:sldMk cId="3346999947" sldId="306"/>
            <ac:spMk id="6" creationId="{747D14A1-F882-EC4F-E975-5F8F6DF4CD96}"/>
          </ac:spMkLst>
        </pc:spChg>
        <pc:graphicFrameChg chg="add mod">
          <ac:chgData name="Rohit Bharti" userId="f51a4573-b4f2-4a33-8355-66b92978864d" providerId="ADAL" clId="{7FD03E75-A9B5-4641-9B15-9811524C4B41}" dt="2022-07-08T15:04:55.165" v="2198"/>
          <ac:graphicFrameMkLst>
            <pc:docMk/>
            <pc:sldMk cId="3346999947" sldId="306"/>
            <ac:graphicFrameMk id="9" creationId="{CC7FAD3F-D384-0EA6-E4CC-64A36E0BB463}"/>
          </ac:graphicFrameMkLst>
        </pc:graphicFrameChg>
        <pc:picChg chg="add mod">
          <ac:chgData name="Rohit Bharti" userId="f51a4573-b4f2-4a33-8355-66b92978864d" providerId="ADAL" clId="{7FD03E75-A9B5-4641-9B15-9811524C4B41}" dt="2022-07-08T15:02:29.689" v="2196" actId="1076"/>
          <ac:picMkLst>
            <pc:docMk/>
            <pc:sldMk cId="3346999947" sldId="306"/>
            <ac:picMk id="8" creationId="{CB5E43D4-821B-4FC7-35F8-200507CF5CE4}"/>
          </ac:picMkLst>
        </pc:picChg>
      </pc:sldChg>
      <pc:sldChg chg="addSp delSp modSp new add del mod ord modShow">
        <pc:chgData name="Rohit Bharti" userId="f51a4573-b4f2-4a33-8355-66b92978864d" providerId="ADAL" clId="{7FD03E75-A9B5-4641-9B15-9811524C4B41}" dt="2022-07-13T07:42:53.199" v="12615" actId="47"/>
        <pc:sldMkLst>
          <pc:docMk/>
          <pc:sldMk cId="3955409474" sldId="307"/>
        </pc:sldMkLst>
        <pc:spChg chg="mod">
          <ac:chgData name="Rohit Bharti" userId="f51a4573-b4f2-4a33-8355-66b92978864d" providerId="ADAL" clId="{7FD03E75-A9B5-4641-9B15-9811524C4B41}" dt="2022-07-12T07:41:43.803" v="11315" actId="20577"/>
          <ac:spMkLst>
            <pc:docMk/>
            <pc:sldMk cId="3955409474" sldId="307"/>
            <ac:spMk id="2" creationId="{48769CFC-9EAD-4682-1CD8-91C3B547BA71}"/>
          </ac:spMkLst>
        </pc:spChg>
        <pc:spChg chg="mod">
          <ac:chgData name="Rohit Bharti" userId="f51a4573-b4f2-4a33-8355-66b92978864d" providerId="ADAL" clId="{7FD03E75-A9B5-4641-9B15-9811524C4B41}" dt="2022-07-12T12:16:14.499" v="11959" actId="20577"/>
          <ac:spMkLst>
            <pc:docMk/>
            <pc:sldMk cId="3955409474" sldId="307"/>
            <ac:spMk id="3" creationId="{61985000-264D-1369-D379-51F5B84C7E5E}"/>
          </ac:spMkLst>
        </pc:spChg>
        <pc:spChg chg="add mod">
          <ac:chgData name="Rohit Bharti" userId="f51a4573-b4f2-4a33-8355-66b92978864d" providerId="ADAL" clId="{7FD03E75-A9B5-4641-9B15-9811524C4B41}" dt="2022-07-09T06:10:40.906" v="5873" actId="113"/>
          <ac:spMkLst>
            <pc:docMk/>
            <pc:sldMk cId="3955409474" sldId="307"/>
            <ac:spMk id="4" creationId="{8BE70B14-7AC7-CD14-82FE-0E196F48ADFD}"/>
          </ac:spMkLst>
        </pc:spChg>
        <pc:spChg chg="add mod">
          <ac:chgData name="Rohit Bharti" userId="f51a4573-b4f2-4a33-8355-66b92978864d" providerId="ADAL" clId="{7FD03E75-A9B5-4641-9B15-9811524C4B41}" dt="2022-07-13T05:41:20.346" v="12524" actId="20577"/>
          <ac:spMkLst>
            <pc:docMk/>
            <pc:sldMk cId="3955409474" sldId="307"/>
            <ac:spMk id="15" creationId="{1B74B5F8-3C13-F7A6-BAEE-BBCC8D1B0BC7}"/>
          </ac:spMkLst>
        </pc:spChg>
        <pc:spChg chg="add del mod">
          <ac:chgData name="Rohit Bharti" userId="f51a4573-b4f2-4a33-8355-66b92978864d" providerId="ADAL" clId="{7FD03E75-A9B5-4641-9B15-9811524C4B41}" dt="2022-07-11T12:40:41.396" v="9889" actId="478"/>
          <ac:spMkLst>
            <pc:docMk/>
            <pc:sldMk cId="3955409474" sldId="307"/>
            <ac:spMk id="17" creationId="{CE043972-7709-C2AA-C06B-12817C31CB6D}"/>
          </ac:spMkLst>
        </pc:spChg>
        <pc:spChg chg="add mod">
          <ac:chgData name="Rohit Bharti" userId="f51a4573-b4f2-4a33-8355-66b92978864d" providerId="ADAL" clId="{7FD03E75-A9B5-4641-9B15-9811524C4B41}" dt="2022-07-09T05:12:37.234" v="5420" actId="1076"/>
          <ac:spMkLst>
            <pc:docMk/>
            <pc:sldMk cId="3955409474" sldId="307"/>
            <ac:spMk id="21" creationId="{970C134E-228F-75A2-50CF-C308320E18A2}"/>
          </ac:spMkLst>
        </pc:spChg>
        <pc:spChg chg="add mod">
          <ac:chgData name="Rohit Bharti" userId="f51a4573-b4f2-4a33-8355-66b92978864d" providerId="ADAL" clId="{7FD03E75-A9B5-4641-9B15-9811524C4B41}" dt="2022-07-09T05:12:55.969" v="5423" actId="1076"/>
          <ac:spMkLst>
            <pc:docMk/>
            <pc:sldMk cId="3955409474" sldId="307"/>
            <ac:spMk id="23" creationId="{7483C2CE-66AE-12CD-A689-816899DD985B}"/>
          </ac:spMkLst>
        </pc:spChg>
        <pc:spChg chg="add del mod">
          <ac:chgData name="Rohit Bharti" userId="f51a4573-b4f2-4a33-8355-66b92978864d" providerId="ADAL" clId="{7FD03E75-A9B5-4641-9B15-9811524C4B41}" dt="2022-07-09T05:02:44.416" v="5233" actId="478"/>
          <ac:spMkLst>
            <pc:docMk/>
            <pc:sldMk cId="3955409474" sldId="307"/>
            <ac:spMk id="24" creationId="{C6C539C4-8C47-7C66-071E-1D163C0D7C68}"/>
          </ac:spMkLst>
        </pc:spChg>
        <pc:spChg chg="add del mod">
          <ac:chgData name="Rohit Bharti" userId="f51a4573-b4f2-4a33-8355-66b92978864d" providerId="ADAL" clId="{7FD03E75-A9B5-4641-9B15-9811524C4B41}" dt="2022-07-09T05:05:10.784" v="5262" actId="478"/>
          <ac:spMkLst>
            <pc:docMk/>
            <pc:sldMk cId="3955409474" sldId="307"/>
            <ac:spMk id="25" creationId="{646FF574-C98B-C02F-192C-885ACB6696A5}"/>
          </ac:spMkLst>
        </pc:spChg>
        <pc:spChg chg="add mod">
          <ac:chgData name="Rohit Bharti" userId="f51a4573-b4f2-4a33-8355-66b92978864d" providerId="ADAL" clId="{7FD03E75-A9B5-4641-9B15-9811524C4B41}" dt="2022-07-09T06:12:25.023" v="5882" actId="1076"/>
          <ac:spMkLst>
            <pc:docMk/>
            <pc:sldMk cId="3955409474" sldId="307"/>
            <ac:spMk id="27" creationId="{5B990C24-73CD-6D63-A758-5982945C284C}"/>
          </ac:spMkLst>
        </pc:spChg>
        <pc:spChg chg="add mod">
          <ac:chgData name="Rohit Bharti" userId="f51a4573-b4f2-4a33-8355-66b92978864d" providerId="ADAL" clId="{7FD03E75-A9B5-4641-9B15-9811524C4B41}" dt="2022-07-09T05:15:36.073" v="5501" actId="14100"/>
          <ac:spMkLst>
            <pc:docMk/>
            <pc:sldMk cId="3955409474" sldId="307"/>
            <ac:spMk id="28" creationId="{7BC6E30D-7969-03C7-D168-18EB4346B4C2}"/>
          </ac:spMkLst>
        </pc:spChg>
        <pc:spChg chg="add mod ord">
          <ac:chgData name="Rohit Bharti" userId="f51a4573-b4f2-4a33-8355-66b92978864d" providerId="ADAL" clId="{7FD03E75-A9B5-4641-9B15-9811524C4B41}" dt="2022-07-09T13:48:27.696" v="7335" actId="1076"/>
          <ac:spMkLst>
            <pc:docMk/>
            <pc:sldMk cId="3955409474" sldId="307"/>
            <ac:spMk id="31" creationId="{63F1E782-D38E-8FEB-BD2B-0B1C517EB6CB}"/>
          </ac:spMkLst>
        </pc:spChg>
        <pc:picChg chg="add del mod">
          <ac:chgData name="Rohit Bharti" userId="f51a4573-b4f2-4a33-8355-66b92978864d" providerId="ADAL" clId="{7FD03E75-A9B5-4641-9B15-9811524C4B41}" dt="2022-07-09T04:56:35.633" v="5188" actId="478"/>
          <ac:picMkLst>
            <pc:docMk/>
            <pc:sldMk cId="3955409474" sldId="307"/>
            <ac:picMk id="4" creationId="{029F1935-EA60-937C-1D5C-C0D18EECE84E}"/>
          </ac:picMkLst>
        </pc:picChg>
        <pc:picChg chg="add del mod">
          <ac:chgData name="Rohit Bharti" userId="f51a4573-b4f2-4a33-8355-66b92978864d" providerId="ADAL" clId="{7FD03E75-A9B5-4641-9B15-9811524C4B41}" dt="2022-07-09T04:56:34.330" v="5187" actId="478"/>
          <ac:picMkLst>
            <pc:docMk/>
            <pc:sldMk cId="3955409474" sldId="307"/>
            <ac:picMk id="6" creationId="{AE3E2743-D9A2-3A8A-86E5-26EEF71803CD}"/>
          </ac:picMkLst>
        </pc:picChg>
        <pc:picChg chg="add del mod">
          <ac:chgData name="Rohit Bharti" userId="f51a4573-b4f2-4a33-8355-66b92978864d" providerId="ADAL" clId="{7FD03E75-A9B5-4641-9B15-9811524C4B41}" dt="2022-07-09T04:56:33.667" v="5186" actId="478"/>
          <ac:picMkLst>
            <pc:docMk/>
            <pc:sldMk cId="3955409474" sldId="307"/>
            <ac:picMk id="8" creationId="{F8B36B18-DCDF-9C2F-FCF0-41892AE91A26}"/>
          </ac:picMkLst>
        </pc:picChg>
        <pc:picChg chg="add mod">
          <ac:chgData name="Rohit Bharti" userId="f51a4573-b4f2-4a33-8355-66b92978864d" providerId="ADAL" clId="{7FD03E75-A9B5-4641-9B15-9811524C4B41}" dt="2022-07-09T05:05:30.637" v="5265" actId="1076"/>
          <ac:picMkLst>
            <pc:docMk/>
            <pc:sldMk cId="3955409474" sldId="307"/>
            <ac:picMk id="10" creationId="{D52D92A8-A3B0-BA3D-897F-A8F557C75650}"/>
          </ac:picMkLst>
        </pc:picChg>
        <pc:picChg chg="add mod">
          <ac:chgData name="Rohit Bharti" userId="f51a4573-b4f2-4a33-8355-66b92978864d" providerId="ADAL" clId="{7FD03E75-A9B5-4641-9B15-9811524C4B41}" dt="2022-07-09T05:05:30.637" v="5265" actId="1076"/>
          <ac:picMkLst>
            <pc:docMk/>
            <pc:sldMk cId="3955409474" sldId="307"/>
            <ac:picMk id="12" creationId="{0C7AD64B-BFB5-3877-D677-1A501849DE0A}"/>
          </ac:picMkLst>
        </pc:picChg>
        <pc:picChg chg="add del mod">
          <ac:chgData name="Rohit Bharti" userId="f51a4573-b4f2-4a33-8355-66b92978864d" providerId="ADAL" clId="{7FD03E75-A9B5-4641-9B15-9811524C4B41}" dt="2022-07-09T04:59:45.588" v="5213" actId="478"/>
          <ac:picMkLst>
            <pc:docMk/>
            <pc:sldMk cId="3955409474" sldId="307"/>
            <ac:picMk id="14" creationId="{D0616A79-CD86-D98B-C90A-75CEEE40C24C}"/>
          </ac:picMkLst>
        </pc:picChg>
        <pc:picChg chg="add mod">
          <ac:chgData name="Rohit Bharti" userId="f51a4573-b4f2-4a33-8355-66b92978864d" providerId="ADAL" clId="{7FD03E75-A9B5-4641-9B15-9811524C4B41}" dt="2022-07-09T05:05:30.637" v="5265" actId="1076"/>
          <ac:picMkLst>
            <pc:docMk/>
            <pc:sldMk cId="3955409474" sldId="307"/>
            <ac:picMk id="16" creationId="{5383BA92-1338-2868-C23E-7AFF4176398C}"/>
          </ac:picMkLst>
        </pc:picChg>
        <pc:picChg chg="add del">
          <ac:chgData name="Rohit Bharti" userId="f51a4573-b4f2-4a33-8355-66b92978864d" providerId="ADAL" clId="{7FD03E75-A9B5-4641-9B15-9811524C4B41}" dt="2022-07-09T05:01:09.407" v="5223" actId="22"/>
          <ac:picMkLst>
            <pc:docMk/>
            <pc:sldMk cId="3955409474" sldId="307"/>
            <ac:picMk id="19" creationId="{EC1FF891-EEF5-1B88-D182-79ED04A12205}"/>
          </ac:picMkLst>
        </pc:picChg>
        <pc:picChg chg="add mod">
          <ac:chgData name="Rohit Bharti" userId="f51a4573-b4f2-4a33-8355-66b92978864d" providerId="ADAL" clId="{7FD03E75-A9B5-4641-9B15-9811524C4B41}" dt="2022-07-09T13:48:13.387" v="7334" actId="1076"/>
          <ac:picMkLst>
            <pc:docMk/>
            <pc:sldMk cId="3955409474" sldId="307"/>
            <ac:picMk id="30" creationId="{1CEFE8FD-7E81-D50A-9862-DC2BA1F5F496}"/>
          </ac:picMkLst>
        </pc:picChg>
      </pc:sldChg>
      <pc:sldChg chg="addSp delSp modSp new add del mod ord">
        <pc:chgData name="Rohit Bharti" userId="f51a4573-b4f2-4a33-8355-66b92978864d" providerId="ADAL" clId="{7FD03E75-A9B5-4641-9B15-9811524C4B41}" dt="2022-07-11T12:38:11.995" v="9887" actId="47"/>
        <pc:sldMkLst>
          <pc:docMk/>
          <pc:sldMk cId="2547707496" sldId="308"/>
        </pc:sldMkLst>
        <pc:spChg chg="mod">
          <ac:chgData name="Rohit Bharti" userId="f51a4573-b4f2-4a33-8355-66b92978864d" providerId="ADAL" clId="{7FD03E75-A9B5-4641-9B15-9811524C4B41}" dt="2022-07-11T12:29:41.540" v="9866" actId="255"/>
          <ac:spMkLst>
            <pc:docMk/>
            <pc:sldMk cId="2547707496" sldId="308"/>
            <ac:spMk id="2" creationId="{BA5CD9A9-6692-ECB5-CE63-BBFA63434A4E}"/>
          </ac:spMkLst>
        </pc:spChg>
        <pc:spChg chg="del mod">
          <ac:chgData name="Rohit Bharti" userId="f51a4573-b4f2-4a33-8355-66b92978864d" providerId="ADAL" clId="{7FD03E75-A9B5-4641-9B15-9811524C4B41}" dt="2022-07-11T12:29:26.725" v="9863" actId="478"/>
          <ac:spMkLst>
            <pc:docMk/>
            <pc:sldMk cId="2547707496" sldId="308"/>
            <ac:spMk id="3" creationId="{7BB450D6-2577-B6F9-8508-EF42A6ACEEAF}"/>
          </ac:spMkLst>
        </pc:spChg>
        <pc:spChg chg="add del mod">
          <ac:chgData name="Rohit Bharti" userId="f51a4573-b4f2-4a33-8355-66b92978864d" providerId="ADAL" clId="{7FD03E75-A9B5-4641-9B15-9811524C4B41}" dt="2022-07-11T12:29:28.679" v="9864" actId="478"/>
          <ac:spMkLst>
            <pc:docMk/>
            <pc:sldMk cId="2547707496" sldId="308"/>
            <ac:spMk id="5" creationId="{3B191C76-C067-5C0E-D016-82D7069FAE32}"/>
          </ac:spMkLst>
        </pc:spChg>
        <pc:picChg chg="add del mod">
          <ac:chgData name="Rohit Bharti" userId="f51a4573-b4f2-4a33-8355-66b92978864d" providerId="ADAL" clId="{7FD03E75-A9B5-4641-9B15-9811524C4B41}" dt="2022-07-11T07:02:12.537" v="9298" actId="478"/>
          <ac:picMkLst>
            <pc:docMk/>
            <pc:sldMk cId="2547707496" sldId="308"/>
            <ac:picMk id="4" creationId="{2DCCC87D-4101-4360-251D-7EDD0D134D3C}"/>
          </ac:picMkLst>
        </pc:picChg>
        <pc:picChg chg="add del mod">
          <ac:chgData name="Rohit Bharti" userId="f51a4573-b4f2-4a33-8355-66b92978864d" providerId="ADAL" clId="{7FD03E75-A9B5-4641-9B15-9811524C4B41}" dt="2022-07-10T20:01:26.657" v="8640" actId="21"/>
          <ac:picMkLst>
            <pc:docMk/>
            <pc:sldMk cId="2547707496" sldId="308"/>
            <ac:picMk id="5" creationId="{B19D0323-34F3-B09D-BF3E-330BB5FA341D}"/>
          </ac:picMkLst>
        </pc:picChg>
        <pc:picChg chg="add mod">
          <ac:chgData name="Rohit Bharti" userId="f51a4573-b4f2-4a33-8355-66b92978864d" providerId="ADAL" clId="{7FD03E75-A9B5-4641-9B15-9811524C4B41}" dt="2022-07-11T12:37:05.552" v="9879" actId="14100"/>
          <ac:picMkLst>
            <pc:docMk/>
            <pc:sldMk cId="2547707496" sldId="308"/>
            <ac:picMk id="6" creationId="{C881ABC6-CE8C-D9C0-583E-8109E705AF58}"/>
          </ac:picMkLst>
        </pc:picChg>
      </pc:sldChg>
      <pc:sldChg chg="addSp modSp new mod">
        <pc:chgData name="Rohit Bharti" userId="f51a4573-b4f2-4a33-8355-66b92978864d" providerId="ADAL" clId="{7FD03E75-A9B5-4641-9B15-9811524C4B41}" dt="2022-07-13T04:32:47.469" v="12126" actId="2711"/>
        <pc:sldMkLst>
          <pc:docMk/>
          <pc:sldMk cId="2658291172" sldId="309"/>
        </pc:sldMkLst>
        <pc:spChg chg="mod">
          <ac:chgData name="Rohit Bharti" userId="f51a4573-b4f2-4a33-8355-66b92978864d" providerId="ADAL" clId="{7FD03E75-A9B5-4641-9B15-9811524C4B41}" dt="2022-07-09T05:32:12.320" v="5614" actId="122"/>
          <ac:spMkLst>
            <pc:docMk/>
            <pc:sldMk cId="2658291172" sldId="309"/>
            <ac:spMk id="2" creationId="{879DA718-B50E-8B83-1B0C-03D809A8E900}"/>
          </ac:spMkLst>
        </pc:spChg>
        <pc:spChg chg="mod">
          <ac:chgData name="Rohit Bharti" userId="f51a4573-b4f2-4a33-8355-66b92978864d" providerId="ADAL" clId="{7FD03E75-A9B5-4641-9B15-9811524C4B41}" dt="2022-07-11T07:14:06.772" v="9404" actId="20577"/>
          <ac:spMkLst>
            <pc:docMk/>
            <pc:sldMk cId="2658291172" sldId="309"/>
            <ac:spMk id="3" creationId="{121E45B7-B4DF-5D4F-678D-C6ACDF20C646}"/>
          </ac:spMkLst>
        </pc:spChg>
        <pc:spChg chg="add mod">
          <ac:chgData name="Rohit Bharti" userId="f51a4573-b4f2-4a33-8355-66b92978864d" providerId="ADAL" clId="{7FD03E75-A9B5-4641-9B15-9811524C4B41}" dt="2022-07-12T06:43:08.212" v="10624" actId="1036"/>
          <ac:spMkLst>
            <pc:docMk/>
            <pc:sldMk cId="2658291172" sldId="309"/>
            <ac:spMk id="4" creationId="{33F2774A-4D98-78E8-FBFA-664858076B1D}"/>
          </ac:spMkLst>
        </pc:spChg>
        <pc:spChg chg="add mod">
          <ac:chgData name="Rohit Bharti" userId="f51a4573-b4f2-4a33-8355-66b92978864d" providerId="ADAL" clId="{7FD03E75-A9B5-4641-9B15-9811524C4B41}" dt="2022-07-13T04:32:47.469" v="12126" actId="2711"/>
          <ac:spMkLst>
            <pc:docMk/>
            <pc:sldMk cId="2658291172" sldId="309"/>
            <ac:spMk id="5" creationId="{854ED511-E8E1-5849-B64B-7FB1077020D9}"/>
          </ac:spMkLst>
        </pc:spChg>
        <pc:picChg chg="add mod">
          <ac:chgData name="Rohit Bharti" userId="f51a4573-b4f2-4a33-8355-66b92978864d" providerId="ADAL" clId="{7FD03E75-A9B5-4641-9B15-9811524C4B41}" dt="2022-07-11T12:37:33.727" v="9886" actId="14100"/>
          <ac:picMkLst>
            <pc:docMk/>
            <pc:sldMk cId="2658291172" sldId="309"/>
            <ac:picMk id="7" creationId="{747DC037-D65C-F976-DA52-C196C02F31FC}"/>
          </ac:picMkLst>
        </pc:picChg>
      </pc:sldChg>
      <pc:sldChg chg="new del">
        <pc:chgData name="Rohit Bharti" userId="f51a4573-b4f2-4a33-8355-66b92978864d" providerId="ADAL" clId="{7FD03E75-A9B5-4641-9B15-9811524C4B41}" dt="2022-07-08T17:17:00.359" v="3016" actId="47"/>
        <pc:sldMkLst>
          <pc:docMk/>
          <pc:sldMk cId="2545801464" sldId="310"/>
        </pc:sldMkLst>
      </pc:sldChg>
      <pc:sldChg chg="addSp delSp modSp new del mod">
        <pc:chgData name="Rohit Bharti" userId="f51a4573-b4f2-4a33-8355-66b92978864d" providerId="ADAL" clId="{7FD03E75-A9B5-4641-9B15-9811524C4B41}" dt="2022-07-08T18:26:53.350" v="3307" actId="47"/>
        <pc:sldMkLst>
          <pc:docMk/>
          <pc:sldMk cId="2177239702" sldId="311"/>
        </pc:sldMkLst>
        <pc:spChg chg="mod">
          <ac:chgData name="Rohit Bharti" userId="f51a4573-b4f2-4a33-8355-66b92978864d" providerId="ADAL" clId="{7FD03E75-A9B5-4641-9B15-9811524C4B41}" dt="2022-07-08T17:29:34.776" v="3041" actId="14100"/>
          <ac:spMkLst>
            <pc:docMk/>
            <pc:sldMk cId="2177239702" sldId="311"/>
            <ac:spMk id="2" creationId="{B7DFCE39-CFA2-BDD7-A243-A162C2906B28}"/>
          </ac:spMkLst>
        </pc:spChg>
        <pc:spChg chg="del">
          <ac:chgData name="Rohit Bharti" userId="f51a4573-b4f2-4a33-8355-66b92978864d" providerId="ADAL" clId="{7FD03E75-A9B5-4641-9B15-9811524C4B41}" dt="2022-07-08T17:17:09.507" v="3017"/>
          <ac:spMkLst>
            <pc:docMk/>
            <pc:sldMk cId="2177239702" sldId="311"/>
            <ac:spMk id="3" creationId="{E5E9D55C-7236-D1CC-649E-784BEB927CAD}"/>
          </ac:spMkLst>
        </pc:spChg>
        <pc:picChg chg="add mod">
          <ac:chgData name="Rohit Bharti" userId="f51a4573-b4f2-4a33-8355-66b92978864d" providerId="ADAL" clId="{7FD03E75-A9B5-4641-9B15-9811524C4B41}" dt="2022-07-08T17:18:16.284" v="3029" actId="1076"/>
          <ac:picMkLst>
            <pc:docMk/>
            <pc:sldMk cId="2177239702" sldId="311"/>
            <ac:picMk id="5" creationId="{D891E2EA-E42C-3904-5965-DCE79545730D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11T06:49:15.833" v="9296" actId="47"/>
        <pc:sldMkLst>
          <pc:docMk/>
          <pc:sldMk cId="1324505140" sldId="312"/>
        </pc:sldMkLst>
        <pc:spChg chg="mod">
          <ac:chgData name="Rohit Bharti" userId="f51a4573-b4f2-4a33-8355-66b92978864d" providerId="ADAL" clId="{7FD03E75-A9B5-4641-9B15-9811524C4B41}" dt="2022-07-09T05:32:36.809" v="5616" actId="122"/>
          <ac:spMkLst>
            <pc:docMk/>
            <pc:sldMk cId="1324505140" sldId="312"/>
            <ac:spMk id="2" creationId="{C977EE60-8FBB-86EE-5867-6BF489815180}"/>
          </ac:spMkLst>
        </pc:spChg>
        <pc:spChg chg="add mod">
          <ac:chgData name="Rohit Bharti" userId="f51a4573-b4f2-4a33-8355-66b92978864d" providerId="ADAL" clId="{7FD03E75-A9B5-4641-9B15-9811524C4B41}" dt="2022-07-09T10:55:58.613" v="6609" actId="1076"/>
          <ac:spMkLst>
            <pc:docMk/>
            <pc:sldMk cId="1324505140" sldId="312"/>
            <ac:spMk id="3" creationId="{058E1DB8-EF8A-15F8-509C-14DAD6416302}"/>
          </ac:spMkLst>
        </pc:spChg>
        <pc:spChg chg="del">
          <ac:chgData name="Rohit Bharti" userId="f51a4573-b4f2-4a33-8355-66b92978864d" providerId="ADAL" clId="{7FD03E75-A9B5-4641-9B15-9811524C4B41}" dt="2022-07-08T17:57:47.121" v="3083" actId="931"/>
          <ac:spMkLst>
            <pc:docMk/>
            <pc:sldMk cId="1324505140" sldId="312"/>
            <ac:spMk id="3" creationId="{E6C6B5B3-1717-D682-80BB-0DE3C93A0EC4}"/>
          </ac:spMkLst>
        </pc:spChg>
        <pc:spChg chg="add mod">
          <ac:chgData name="Rohit Bharti" userId="f51a4573-b4f2-4a33-8355-66b92978864d" providerId="ADAL" clId="{7FD03E75-A9B5-4641-9B15-9811524C4B41}" dt="2022-07-08T18:07:26.293" v="3104" actId="1076"/>
          <ac:spMkLst>
            <pc:docMk/>
            <pc:sldMk cId="1324505140" sldId="312"/>
            <ac:spMk id="4" creationId="{3922040D-BC22-B7B6-4659-60509FD52E08}"/>
          </ac:spMkLst>
        </pc:spChg>
        <pc:spChg chg="add mod">
          <ac:chgData name="Rohit Bharti" userId="f51a4573-b4f2-4a33-8355-66b92978864d" providerId="ADAL" clId="{7FD03E75-A9B5-4641-9B15-9811524C4B41}" dt="2022-07-08T18:07:19.686" v="3103" actId="1076"/>
          <ac:spMkLst>
            <pc:docMk/>
            <pc:sldMk cId="1324505140" sldId="312"/>
            <ac:spMk id="5" creationId="{C078EBDB-7C53-AAFA-0693-3587602D8AE0}"/>
          </ac:spMkLst>
        </pc:spChg>
        <pc:spChg chg="add mod">
          <ac:chgData name="Rohit Bharti" userId="f51a4573-b4f2-4a33-8355-66b92978864d" providerId="ADAL" clId="{7FD03E75-A9B5-4641-9B15-9811524C4B41}" dt="2022-07-09T10:50:44.503" v="6585" actId="20577"/>
          <ac:spMkLst>
            <pc:docMk/>
            <pc:sldMk cId="1324505140" sldId="312"/>
            <ac:spMk id="21" creationId="{3796D3D8-7A3C-DF5D-24CF-EDD05E8634FE}"/>
          </ac:spMkLst>
        </pc:spChg>
        <pc:picChg chg="add mod">
          <ac:chgData name="Rohit Bharti" userId="f51a4573-b4f2-4a33-8355-66b92978864d" providerId="ADAL" clId="{7FD03E75-A9B5-4641-9B15-9811524C4B41}" dt="2022-07-08T18:07:30.959" v="3105" actId="1076"/>
          <ac:picMkLst>
            <pc:docMk/>
            <pc:sldMk cId="1324505140" sldId="312"/>
            <ac:picMk id="7" creationId="{38D34397-0DF3-BE47-DF9B-A7E88712805E}"/>
          </ac:picMkLst>
        </pc:picChg>
        <pc:picChg chg="add mod">
          <ac:chgData name="Rohit Bharti" userId="f51a4573-b4f2-4a33-8355-66b92978864d" providerId="ADAL" clId="{7FD03E75-A9B5-4641-9B15-9811524C4B41}" dt="2022-07-08T18:07:16.435" v="3102" actId="1076"/>
          <ac:picMkLst>
            <pc:docMk/>
            <pc:sldMk cId="1324505140" sldId="312"/>
            <ac:picMk id="9" creationId="{373E1C3C-CA85-5D1A-D1D2-0821F60F5845}"/>
          </ac:picMkLst>
        </pc:picChg>
        <pc:cxnChg chg="add del mod">
          <ac:chgData name="Rohit Bharti" userId="f51a4573-b4f2-4a33-8355-66b92978864d" providerId="ADAL" clId="{7FD03E75-A9B5-4641-9B15-9811524C4B41}" dt="2022-07-09T10:55:31.336" v="6605" actId="478"/>
          <ac:cxnSpMkLst>
            <pc:docMk/>
            <pc:sldMk cId="1324505140" sldId="312"/>
            <ac:cxnSpMk id="8" creationId="{ADB94585-D3E3-A5EF-C3C2-D4DACD19E86E}"/>
          </ac:cxnSpMkLst>
        </pc:cxnChg>
        <pc:cxnChg chg="add del">
          <ac:chgData name="Rohit Bharti" userId="f51a4573-b4f2-4a33-8355-66b92978864d" providerId="ADAL" clId="{7FD03E75-A9B5-4641-9B15-9811524C4B41}" dt="2022-07-08T17:59:18.806" v="3095" actId="478"/>
          <ac:cxnSpMkLst>
            <pc:docMk/>
            <pc:sldMk cId="1324505140" sldId="312"/>
            <ac:cxnSpMk id="11" creationId="{D9855B3D-0F8A-43B1-E0BD-B0C9FC5F9225}"/>
          </ac:cxnSpMkLst>
        </pc:cxnChg>
        <pc:cxnChg chg="add mod">
          <ac:chgData name="Rohit Bharti" userId="f51a4573-b4f2-4a33-8355-66b92978864d" providerId="ADAL" clId="{7FD03E75-A9B5-4641-9B15-9811524C4B41}" dt="2022-07-08T18:07:26.293" v="3104" actId="1076"/>
          <ac:cxnSpMkLst>
            <pc:docMk/>
            <pc:sldMk cId="1324505140" sldId="312"/>
            <ac:cxnSpMk id="13" creationId="{78FE098B-6BC0-CE47-D8D3-456046A5B706}"/>
          </ac:cxnSpMkLst>
        </pc:cxnChg>
        <pc:cxnChg chg="add mod">
          <ac:chgData name="Rohit Bharti" userId="f51a4573-b4f2-4a33-8355-66b92978864d" providerId="ADAL" clId="{7FD03E75-A9B5-4641-9B15-9811524C4B41}" dt="2022-07-09T10:55:53.403" v="6608" actId="14100"/>
          <ac:cxnSpMkLst>
            <pc:docMk/>
            <pc:sldMk cId="1324505140" sldId="312"/>
            <ac:cxnSpMk id="14" creationId="{EB85E782-6C67-4B49-6426-DD20B2700AC6}"/>
          </ac:cxnSpMkLst>
        </pc:cxnChg>
        <pc:cxnChg chg="add del">
          <ac:chgData name="Rohit Bharti" userId="f51a4573-b4f2-4a33-8355-66b92978864d" providerId="ADAL" clId="{7FD03E75-A9B5-4641-9B15-9811524C4B41}" dt="2022-07-08T18:16:25.590" v="3221" actId="478"/>
          <ac:cxnSpMkLst>
            <pc:docMk/>
            <pc:sldMk cId="1324505140" sldId="312"/>
            <ac:cxnSpMk id="23" creationId="{D00F57D7-AE9E-EA81-0F5D-BD2FF58B69CB}"/>
          </ac:cxnSpMkLst>
        </pc:cxnChg>
        <pc:cxnChg chg="add">
          <ac:chgData name="Rohit Bharti" userId="f51a4573-b4f2-4a33-8355-66b92978864d" providerId="ADAL" clId="{7FD03E75-A9B5-4641-9B15-9811524C4B41}" dt="2022-07-08T18:16:38.199" v="3222" actId="11529"/>
          <ac:cxnSpMkLst>
            <pc:docMk/>
            <pc:sldMk cId="1324505140" sldId="312"/>
            <ac:cxnSpMk id="25" creationId="{0CEAAA8B-BC4A-6E2E-856C-4FFA694C882A}"/>
          </ac:cxnSpMkLst>
        </pc:cxnChg>
      </pc:sldChg>
      <pc:sldChg chg="modSp new del mod ord">
        <pc:chgData name="Rohit Bharti" userId="f51a4573-b4f2-4a33-8355-66b92978864d" providerId="ADAL" clId="{7FD03E75-A9B5-4641-9B15-9811524C4B41}" dt="2022-07-12T07:33:22.575" v="11274" actId="47"/>
        <pc:sldMkLst>
          <pc:docMk/>
          <pc:sldMk cId="4132494540" sldId="313"/>
        </pc:sldMkLst>
        <pc:spChg chg="mod">
          <ac:chgData name="Rohit Bharti" userId="f51a4573-b4f2-4a33-8355-66b92978864d" providerId="ADAL" clId="{7FD03E75-A9B5-4641-9B15-9811524C4B41}" dt="2022-07-11T07:06:58.265" v="9314" actId="20577"/>
          <ac:spMkLst>
            <pc:docMk/>
            <pc:sldMk cId="4132494540" sldId="313"/>
            <ac:spMk id="2" creationId="{207CE1EF-613A-8029-9157-F6A3306DDF60}"/>
          </ac:spMkLst>
        </pc:spChg>
        <pc:spChg chg="mod">
          <ac:chgData name="Rohit Bharti" userId="f51a4573-b4f2-4a33-8355-66b92978864d" providerId="ADAL" clId="{7FD03E75-A9B5-4641-9B15-9811524C4B41}" dt="2022-07-10T08:09:00.020" v="8097" actId="20577"/>
          <ac:spMkLst>
            <pc:docMk/>
            <pc:sldMk cId="4132494540" sldId="313"/>
            <ac:spMk id="3" creationId="{6A838705-9FF1-179B-DC9C-01EA8B89FF6A}"/>
          </ac:spMkLst>
        </pc:spChg>
      </pc:sldChg>
      <pc:sldChg chg="addSp delSp modSp new mod ord">
        <pc:chgData name="Rohit Bharti" userId="f51a4573-b4f2-4a33-8355-66b92978864d" providerId="ADAL" clId="{7FD03E75-A9B5-4641-9B15-9811524C4B41}" dt="2022-07-13T06:07:52.587" v="12560" actId="20577"/>
        <pc:sldMkLst>
          <pc:docMk/>
          <pc:sldMk cId="4281005784" sldId="314"/>
        </pc:sldMkLst>
        <pc:spChg chg="mod">
          <ac:chgData name="Rohit Bharti" userId="f51a4573-b4f2-4a33-8355-66b92978864d" providerId="ADAL" clId="{7FD03E75-A9B5-4641-9B15-9811524C4B41}" dt="2022-07-13T06:07:52.587" v="12560" actId="20577"/>
          <ac:spMkLst>
            <pc:docMk/>
            <pc:sldMk cId="4281005784" sldId="314"/>
            <ac:spMk id="2" creationId="{506A41C4-28CA-9D6B-5585-E2537E99CF98}"/>
          </ac:spMkLst>
        </pc:spChg>
        <pc:spChg chg="del">
          <ac:chgData name="Rohit Bharti" userId="f51a4573-b4f2-4a33-8355-66b92978864d" providerId="ADAL" clId="{7FD03E75-A9B5-4641-9B15-9811524C4B41}" dt="2022-07-08T18:34:33.549" v="3321" actId="931"/>
          <ac:spMkLst>
            <pc:docMk/>
            <pc:sldMk cId="4281005784" sldId="314"/>
            <ac:spMk id="3" creationId="{1831F400-A271-B11F-8E77-E3BB886BDCF9}"/>
          </ac:spMkLst>
        </pc:spChg>
        <pc:spChg chg="mod">
          <ac:chgData name="Rohit Bharti" userId="f51a4573-b4f2-4a33-8355-66b92978864d" providerId="ADAL" clId="{7FD03E75-A9B5-4641-9B15-9811524C4B41}" dt="2022-07-13T06:07:11.425" v="12557" actId="20577"/>
          <ac:spMkLst>
            <pc:docMk/>
            <pc:sldMk cId="4281005784" sldId="314"/>
            <ac:spMk id="4" creationId="{532C8B2F-7EA5-99E6-3CB0-62B28D1C71FF}"/>
          </ac:spMkLst>
        </pc:spChg>
        <pc:spChg chg="add mod">
          <ac:chgData name="Rohit Bharti" userId="f51a4573-b4f2-4a33-8355-66b92978864d" providerId="ADAL" clId="{7FD03E75-A9B5-4641-9B15-9811524C4B41}" dt="2022-07-08T19:46:04.091" v="4157" actId="14100"/>
          <ac:spMkLst>
            <pc:docMk/>
            <pc:sldMk cId="4281005784" sldId="314"/>
            <ac:spMk id="7" creationId="{4861953D-EED4-543E-089A-868602BFAED8}"/>
          </ac:spMkLst>
        </pc:spChg>
        <pc:picChg chg="add mod">
          <ac:chgData name="Rohit Bharti" userId="f51a4573-b4f2-4a33-8355-66b92978864d" providerId="ADAL" clId="{7FD03E75-A9B5-4641-9B15-9811524C4B41}" dt="2022-07-08T18:36:20.298" v="3339" actId="14100"/>
          <ac:picMkLst>
            <pc:docMk/>
            <pc:sldMk cId="4281005784" sldId="314"/>
            <ac:picMk id="6" creationId="{E0C4CACD-4E09-120D-FF5B-7DA9C626740A}"/>
          </ac:picMkLst>
        </pc:picChg>
      </pc:sldChg>
      <pc:sldChg chg="modSp new del mod ord">
        <pc:chgData name="Rohit Bharti" userId="f51a4573-b4f2-4a33-8355-66b92978864d" providerId="ADAL" clId="{7FD03E75-A9B5-4641-9B15-9811524C4B41}" dt="2022-07-08T19:53:08.152" v="4193" actId="47"/>
        <pc:sldMkLst>
          <pc:docMk/>
          <pc:sldMk cId="914837375" sldId="315"/>
        </pc:sldMkLst>
        <pc:spChg chg="mod">
          <ac:chgData name="Rohit Bharti" userId="f51a4573-b4f2-4a33-8355-66b92978864d" providerId="ADAL" clId="{7FD03E75-A9B5-4641-9B15-9811524C4B41}" dt="2022-07-08T19:53:05.751" v="4192" actId="21"/>
          <ac:spMkLst>
            <pc:docMk/>
            <pc:sldMk cId="914837375" sldId="315"/>
            <ac:spMk id="2" creationId="{30AE8E11-EEAD-F467-3634-E746A850DB4F}"/>
          </ac:spMkLst>
        </pc:spChg>
      </pc:sldChg>
      <pc:sldChg chg="addSp delSp modSp new mod">
        <pc:chgData name="Rohit Bharti" userId="f51a4573-b4f2-4a33-8355-66b92978864d" providerId="ADAL" clId="{7FD03E75-A9B5-4641-9B15-9811524C4B41}" dt="2022-07-13T07:40:52.235" v="12611" actId="20577"/>
        <pc:sldMkLst>
          <pc:docMk/>
          <pc:sldMk cId="2319269349" sldId="316"/>
        </pc:sldMkLst>
        <pc:spChg chg="mod">
          <ac:chgData name="Rohit Bharti" userId="f51a4573-b4f2-4a33-8355-66b92978864d" providerId="ADAL" clId="{7FD03E75-A9B5-4641-9B15-9811524C4B41}" dt="2022-07-13T05:37:39.919" v="12496" actId="2711"/>
          <ac:spMkLst>
            <pc:docMk/>
            <pc:sldMk cId="2319269349" sldId="316"/>
            <ac:spMk id="2" creationId="{EC2FFADD-9D62-F96F-0F01-5E4559B4E3AD}"/>
          </ac:spMkLst>
        </pc:spChg>
        <pc:spChg chg="mod">
          <ac:chgData name="Rohit Bharti" userId="f51a4573-b4f2-4a33-8355-66b92978864d" providerId="ADAL" clId="{7FD03E75-A9B5-4641-9B15-9811524C4B41}" dt="2022-07-13T07:40:52.235" v="12611" actId="20577"/>
          <ac:spMkLst>
            <pc:docMk/>
            <pc:sldMk cId="2319269349" sldId="316"/>
            <ac:spMk id="3" creationId="{A518E37A-7778-C067-CF5E-84A2677BF2B5}"/>
          </ac:spMkLst>
        </pc:spChg>
        <pc:spChg chg="del">
          <ac:chgData name="Rohit Bharti" userId="f51a4573-b4f2-4a33-8355-66b92978864d" providerId="ADAL" clId="{7FD03E75-A9B5-4641-9B15-9811524C4B41}" dt="2022-07-09T16:33:50.635" v="7795" actId="22"/>
          <ac:spMkLst>
            <pc:docMk/>
            <pc:sldMk cId="2319269349" sldId="316"/>
            <ac:spMk id="4" creationId="{C1835864-8CF0-8DB1-2D80-8833A2469CFD}"/>
          </ac:spMkLst>
        </pc:spChg>
        <pc:picChg chg="add mod">
          <ac:chgData name="Rohit Bharti" userId="f51a4573-b4f2-4a33-8355-66b92978864d" providerId="ADAL" clId="{7FD03E75-A9B5-4641-9B15-9811524C4B41}" dt="2022-07-09T16:34:05.233" v="7797" actId="14100"/>
          <ac:picMkLst>
            <pc:docMk/>
            <pc:sldMk cId="2319269349" sldId="316"/>
            <ac:picMk id="6" creationId="{D3D62DB4-2D49-CFED-AC41-A6B6B3609FCA}"/>
          </ac:picMkLst>
        </pc:picChg>
      </pc:sldChg>
      <pc:sldChg chg="modSp new del mod ord">
        <pc:chgData name="Rohit Bharti" userId="f51a4573-b4f2-4a33-8355-66b92978864d" providerId="ADAL" clId="{7FD03E75-A9B5-4641-9B15-9811524C4B41}" dt="2022-07-11T16:25:34.999" v="10074" actId="47"/>
        <pc:sldMkLst>
          <pc:docMk/>
          <pc:sldMk cId="2882075520" sldId="317"/>
        </pc:sldMkLst>
        <pc:spChg chg="mod">
          <ac:chgData name="Rohit Bharti" userId="f51a4573-b4f2-4a33-8355-66b92978864d" providerId="ADAL" clId="{7FD03E75-A9B5-4641-9B15-9811524C4B41}" dt="2022-07-11T07:10:33.079" v="9360" actId="20577"/>
          <ac:spMkLst>
            <pc:docMk/>
            <pc:sldMk cId="2882075520" sldId="317"/>
            <ac:spMk id="2" creationId="{5EE85B27-47EC-6FBE-0173-3C2F0F0155CA}"/>
          </ac:spMkLst>
        </pc:spChg>
        <pc:spChg chg="mod">
          <ac:chgData name="Rohit Bharti" userId="f51a4573-b4f2-4a33-8355-66b92978864d" providerId="ADAL" clId="{7FD03E75-A9B5-4641-9B15-9811524C4B41}" dt="2022-07-09T05:37:38.048" v="5644" actId="1076"/>
          <ac:spMkLst>
            <pc:docMk/>
            <pc:sldMk cId="2882075520" sldId="317"/>
            <ac:spMk id="3" creationId="{1BA5B96F-5D96-F635-99F5-99DC650A0290}"/>
          </ac:spMkLst>
        </pc:spChg>
      </pc:sldChg>
      <pc:sldChg chg="addSp delSp modSp new mod ord setBg">
        <pc:chgData name="Rohit Bharti" userId="f51a4573-b4f2-4a33-8355-66b92978864d" providerId="ADAL" clId="{7FD03E75-A9B5-4641-9B15-9811524C4B41}" dt="2022-07-13T06:08:10.833" v="12564" actId="20577"/>
        <pc:sldMkLst>
          <pc:docMk/>
          <pc:sldMk cId="2535398477" sldId="318"/>
        </pc:sldMkLst>
        <pc:spChg chg="add del mod">
          <ac:chgData name="Rohit Bharti" userId="f51a4573-b4f2-4a33-8355-66b92978864d" providerId="ADAL" clId="{7FD03E75-A9B5-4641-9B15-9811524C4B41}" dt="2022-07-12T07:29:42.496" v="11229" actId="478"/>
          <ac:spMkLst>
            <pc:docMk/>
            <pc:sldMk cId="2535398477" sldId="318"/>
            <ac:spMk id="2" creationId="{116AE525-8FE1-EA7B-1713-3DBD8704BD19}"/>
          </ac:spMkLst>
        </pc:spChg>
        <pc:spChg chg="add del mod">
          <ac:chgData name="Rohit Bharti" userId="f51a4573-b4f2-4a33-8355-66b92978864d" providerId="ADAL" clId="{7FD03E75-A9B5-4641-9B15-9811524C4B41}" dt="2022-07-12T07:29:54.673" v="11232" actId="478"/>
          <ac:spMkLst>
            <pc:docMk/>
            <pc:sldMk cId="2535398477" sldId="318"/>
            <ac:spMk id="4" creationId="{47DD41C0-31CA-2851-6314-8FF3278C74F3}"/>
          </ac:spMkLst>
        </pc:spChg>
        <pc:spChg chg="add del mod">
          <ac:chgData name="Rohit Bharti" userId="f51a4573-b4f2-4a33-8355-66b92978864d" providerId="ADAL" clId="{7FD03E75-A9B5-4641-9B15-9811524C4B41}" dt="2022-07-12T07:30:58.081" v="11250" actId="478"/>
          <ac:spMkLst>
            <pc:docMk/>
            <pc:sldMk cId="2535398477" sldId="318"/>
            <ac:spMk id="6" creationId="{11E5ABA8-E08F-A29C-8FCE-3CC1BD222ECE}"/>
          </ac:spMkLst>
        </pc:spChg>
        <pc:spChg chg="add mod">
          <ac:chgData name="Rohit Bharti" userId="f51a4573-b4f2-4a33-8355-66b92978864d" providerId="ADAL" clId="{7FD03E75-A9B5-4641-9B15-9811524C4B41}" dt="2022-07-12T17:48:13.112" v="12094" actId="1076"/>
          <ac:spMkLst>
            <pc:docMk/>
            <pc:sldMk cId="2535398477" sldId="318"/>
            <ac:spMk id="8" creationId="{50EC8D68-446A-E113-D2E1-417750CBC56C}"/>
          </ac:spMkLst>
        </pc:spChg>
        <pc:spChg chg="add mod">
          <ac:chgData name="Rohit Bharti" userId="f51a4573-b4f2-4a33-8355-66b92978864d" providerId="ADAL" clId="{7FD03E75-A9B5-4641-9B15-9811524C4B41}" dt="2022-07-09T05:35:30.064" v="5630" actId="2711"/>
          <ac:spMkLst>
            <pc:docMk/>
            <pc:sldMk cId="2535398477" sldId="318"/>
            <ac:spMk id="9" creationId="{968ADC22-1501-6AD1-62CF-9F7A548070B1}"/>
          </ac:spMkLst>
        </pc:spChg>
        <pc:spChg chg="add mod">
          <ac:chgData name="Rohit Bharti" userId="f51a4573-b4f2-4a33-8355-66b92978864d" providerId="ADAL" clId="{7FD03E75-A9B5-4641-9B15-9811524C4B41}" dt="2022-07-09T05:35:41.714" v="5631" actId="2711"/>
          <ac:spMkLst>
            <pc:docMk/>
            <pc:sldMk cId="2535398477" sldId="318"/>
            <ac:spMk id="10" creationId="{17A58CD4-F92E-4410-B33D-1BC89673358B}"/>
          </ac:spMkLst>
        </pc:spChg>
        <pc:spChg chg="add mod">
          <ac:chgData name="Rohit Bharti" userId="f51a4573-b4f2-4a33-8355-66b92978864d" providerId="ADAL" clId="{7FD03E75-A9B5-4641-9B15-9811524C4B41}" dt="2022-07-08T19:49:08.423" v="4175" actId="1076"/>
          <ac:spMkLst>
            <pc:docMk/>
            <pc:sldMk cId="2535398477" sldId="318"/>
            <ac:spMk id="11" creationId="{17DB82EE-6928-01BF-F272-2D5DD0790EB4}"/>
          </ac:spMkLst>
        </pc:spChg>
        <pc:spChg chg="add mod">
          <ac:chgData name="Rohit Bharti" userId="f51a4573-b4f2-4a33-8355-66b92978864d" providerId="ADAL" clId="{7FD03E75-A9B5-4641-9B15-9811524C4B41}" dt="2022-07-13T06:08:10.833" v="12564" actId="20577"/>
          <ac:spMkLst>
            <pc:docMk/>
            <pc:sldMk cId="2535398477" sldId="318"/>
            <ac:spMk id="13" creationId="{1755368D-7B46-EE7D-A97E-7222632ADA39}"/>
          </ac:spMkLst>
        </pc:spChg>
        <pc:spChg chg="add mod">
          <ac:chgData name="Rohit Bharti" userId="f51a4573-b4f2-4a33-8355-66b92978864d" providerId="ADAL" clId="{7FD03E75-A9B5-4641-9B15-9811524C4B41}" dt="2022-07-12T07:31:36.906" v="11262" actId="1076"/>
          <ac:spMkLst>
            <pc:docMk/>
            <pc:sldMk cId="2535398477" sldId="318"/>
            <ac:spMk id="15" creationId="{75482662-E920-BADA-7181-A7DB5E8644F4}"/>
          </ac:spMkLst>
        </pc:spChg>
        <pc:spChg chg="add del mod">
          <ac:chgData name="Rohit Bharti" userId="f51a4573-b4f2-4a33-8355-66b92978864d" providerId="ADAL" clId="{7FD03E75-A9B5-4641-9B15-9811524C4B41}" dt="2022-07-12T07:32:10.161" v="11267" actId="22"/>
          <ac:spMkLst>
            <pc:docMk/>
            <pc:sldMk cId="2535398477" sldId="318"/>
            <ac:spMk id="19" creationId="{C030998D-C3D1-234C-243E-5F6319B03E24}"/>
          </ac:spMkLst>
        </pc:spChg>
        <pc:picChg chg="add mod ord">
          <ac:chgData name="Rohit Bharti" userId="f51a4573-b4f2-4a33-8355-66b92978864d" providerId="ADAL" clId="{7FD03E75-A9B5-4641-9B15-9811524C4B41}" dt="2022-07-08T19:48:01.408" v="4167" actId="1076"/>
          <ac:picMkLst>
            <pc:docMk/>
            <pc:sldMk cId="2535398477" sldId="318"/>
            <ac:picMk id="3" creationId="{01811829-8FE7-B130-0ED7-F7A782506F90}"/>
          </ac:picMkLst>
        </pc:picChg>
        <pc:picChg chg="add mod">
          <ac:chgData name="Rohit Bharti" userId="f51a4573-b4f2-4a33-8355-66b92978864d" providerId="ADAL" clId="{7FD03E75-A9B5-4641-9B15-9811524C4B41}" dt="2022-07-08T19:47:58.700" v="4166" actId="1076"/>
          <ac:picMkLst>
            <pc:docMk/>
            <pc:sldMk cId="2535398477" sldId="318"/>
            <ac:picMk id="5" creationId="{112D3587-D332-6682-29A8-C4E81F0E5DF4}"/>
          </ac:picMkLst>
        </pc:picChg>
        <pc:picChg chg="add mod">
          <ac:chgData name="Rohit Bharti" userId="f51a4573-b4f2-4a33-8355-66b92978864d" providerId="ADAL" clId="{7FD03E75-A9B5-4641-9B15-9811524C4B41}" dt="2022-07-08T19:47:53.103" v="4165" actId="1076"/>
          <ac:picMkLst>
            <pc:docMk/>
            <pc:sldMk cId="2535398477" sldId="318"/>
            <ac:picMk id="7" creationId="{60436D18-2444-B6D8-A09E-8EF9E56F910B}"/>
          </ac:picMkLst>
        </pc:picChg>
        <pc:cxnChg chg="add">
          <ac:chgData name="Rohit Bharti" userId="f51a4573-b4f2-4a33-8355-66b92978864d" providerId="ADAL" clId="{7FD03E75-A9B5-4641-9B15-9811524C4B41}" dt="2022-07-08T19:40:55.072" v="4117" actId="26606"/>
          <ac:cxnSpMkLst>
            <pc:docMk/>
            <pc:sldMk cId="2535398477" sldId="318"/>
            <ac:cxnSpMk id="12" creationId="{DCD67800-37AC-4E14-89B0-F79DCB3FB86D}"/>
          </ac:cxnSpMkLst>
        </pc:cxnChg>
        <pc:cxnChg chg="add">
          <ac:chgData name="Rohit Bharti" userId="f51a4573-b4f2-4a33-8355-66b92978864d" providerId="ADAL" clId="{7FD03E75-A9B5-4641-9B15-9811524C4B41}" dt="2022-07-08T19:40:55.072" v="4117" actId="26606"/>
          <ac:cxnSpMkLst>
            <pc:docMk/>
            <pc:sldMk cId="2535398477" sldId="318"/>
            <ac:cxnSpMk id="14" creationId="{20F1788F-A5AE-4188-8274-F7F2E3833ECD}"/>
          </ac:cxnSpMkLst>
        </pc:cxnChg>
        <pc:cxnChg chg="add">
          <ac:chgData name="Rohit Bharti" userId="f51a4573-b4f2-4a33-8355-66b92978864d" providerId="ADAL" clId="{7FD03E75-A9B5-4641-9B15-9811524C4B41}" dt="2022-07-12T07:31:51.366" v="11263" actId="11529"/>
          <ac:cxnSpMkLst>
            <pc:docMk/>
            <pc:sldMk cId="2535398477" sldId="318"/>
            <ac:cxnSpMk id="17" creationId="{4ED4AA6B-6971-EF32-6D26-11154E8E3E57}"/>
          </ac:cxnSpMkLst>
        </pc:cxnChg>
        <pc:cxnChg chg="add mod">
          <ac:chgData name="Rohit Bharti" userId="f51a4573-b4f2-4a33-8355-66b92978864d" providerId="ADAL" clId="{7FD03E75-A9B5-4641-9B15-9811524C4B41}" dt="2022-07-12T07:32:43.821" v="11273" actId="14100"/>
          <ac:cxnSpMkLst>
            <pc:docMk/>
            <pc:sldMk cId="2535398477" sldId="318"/>
            <ac:cxnSpMk id="21" creationId="{33A85D62-F9BD-6415-362E-1A2AADF3EBD7}"/>
          </ac:cxnSpMkLst>
        </pc:cxnChg>
        <pc:cxnChg chg="add mod">
          <ac:chgData name="Rohit Bharti" userId="f51a4573-b4f2-4a33-8355-66b92978864d" providerId="ADAL" clId="{7FD03E75-A9B5-4641-9B15-9811524C4B41}" dt="2022-07-12T07:32:34.756" v="11272" actId="14100"/>
          <ac:cxnSpMkLst>
            <pc:docMk/>
            <pc:sldMk cId="2535398477" sldId="318"/>
            <ac:cxnSpMk id="23" creationId="{64C528B6-F450-2E7D-0385-A642ABDC4DD0}"/>
          </ac:cxnSpMkLst>
        </pc:cxnChg>
      </pc:sldChg>
      <pc:sldChg chg="modSp new del mod ord">
        <pc:chgData name="Rohit Bharti" userId="f51a4573-b4f2-4a33-8355-66b92978864d" providerId="ADAL" clId="{7FD03E75-A9B5-4641-9B15-9811524C4B41}" dt="2022-07-11T16:25:32.608" v="10073" actId="47"/>
        <pc:sldMkLst>
          <pc:docMk/>
          <pc:sldMk cId="1139753103" sldId="319"/>
        </pc:sldMkLst>
        <pc:spChg chg="mod">
          <ac:chgData name="Rohit Bharti" userId="f51a4573-b4f2-4a33-8355-66b92978864d" providerId="ADAL" clId="{7FD03E75-A9B5-4641-9B15-9811524C4B41}" dt="2022-07-09T05:36:07.605" v="5632" actId="2711"/>
          <ac:spMkLst>
            <pc:docMk/>
            <pc:sldMk cId="1139753103" sldId="319"/>
            <ac:spMk id="2" creationId="{5944B657-7498-8300-3E3C-EE534ACE8111}"/>
          </ac:spMkLst>
        </pc:spChg>
        <pc:spChg chg="mod">
          <ac:chgData name="Rohit Bharti" userId="f51a4573-b4f2-4a33-8355-66b92978864d" providerId="ADAL" clId="{7FD03E75-A9B5-4641-9B15-9811524C4B41}" dt="2022-07-11T07:09:33.357" v="9329" actId="14100"/>
          <ac:spMkLst>
            <pc:docMk/>
            <pc:sldMk cId="1139753103" sldId="319"/>
            <ac:spMk id="3" creationId="{74DB228C-14AB-CC8F-376E-7B1561762F81}"/>
          </ac:spMkLst>
        </pc:spChg>
      </pc:sldChg>
      <pc:sldChg chg="new del">
        <pc:chgData name="Rohit Bharti" userId="f51a4573-b4f2-4a33-8355-66b92978864d" providerId="ADAL" clId="{7FD03E75-A9B5-4641-9B15-9811524C4B41}" dt="2022-07-08T19:57:46.511" v="4247" actId="47"/>
        <pc:sldMkLst>
          <pc:docMk/>
          <pc:sldMk cId="1246583265" sldId="320"/>
        </pc:sldMkLst>
      </pc:sldChg>
      <pc:sldChg chg="modSp new del mod">
        <pc:chgData name="Rohit Bharti" userId="f51a4573-b4f2-4a33-8355-66b92978864d" providerId="ADAL" clId="{7FD03E75-A9B5-4641-9B15-9811524C4B41}" dt="2022-07-08T19:57:33.298" v="4244" actId="47"/>
        <pc:sldMkLst>
          <pc:docMk/>
          <pc:sldMk cId="2846216549" sldId="320"/>
        </pc:sldMkLst>
        <pc:spChg chg="mod">
          <ac:chgData name="Rohit Bharti" userId="f51a4573-b4f2-4a33-8355-66b92978864d" providerId="ADAL" clId="{7FD03E75-A9B5-4641-9B15-9811524C4B41}" dt="2022-07-08T19:57:22.767" v="4241" actId="20577"/>
          <ac:spMkLst>
            <pc:docMk/>
            <pc:sldMk cId="2846216549" sldId="320"/>
            <ac:spMk id="2" creationId="{C7E2F1A2-0BCF-4C50-39B1-C0DF149B32C4}"/>
          </ac:spMkLst>
        </pc:spChg>
      </pc:sldChg>
      <pc:sldChg chg="new del">
        <pc:chgData name="Rohit Bharti" userId="f51a4573-b4f2-4a33-8355-66b92978864d" providerId="ADAL" clId="{7FD03E75-A9B5-4641-9B15-9811524C4B41}" dt="2022-07-08T19:57:30.073" v="4243" actId="47"/>
        <pc:sldMkLst>
          <pc:docMk/>
          <pc:sldMk cId="2448334242" sldId="321"/>
        </pc:sldMkLst>
      </pc:sldChg>
      <pc:sldChg chg="delSp modSp new mod">
        <pc:chgData name="Rohit Bharti" userId="f51a4573-b4f2-4a33-8355-66b92978864d" providerId="ADAL" clId="{7FD03E75-A9B5-4641-9B15-9811524C4B41}" dt="2022-07-09T15:43:51.528" v="7542" actId="1076"/>
        <pc:sldMkLst>
          <pc:docMk/>
          <pc:sldMk cId="2632792267" sldId="321"/>
        </pc:sldMkLst>
        <pc:spChg chg="mod">
          <ac:chgData name="Rohit Bharti" userId="f51a4573-b4f2-4a33-8355-66b92978864d" providerId="ADAL" clId="{7FD03E75-A9B5-4641-9B15-9811524C4B41}" dt="2022-07-09T15:43:51.528" v="7542" actId="1076"/>
          <ac:spMkLst>
            <pc:docMk/>
            <pc:sldMk cId="2632792267" sldId="321"/>
            <ac:spMk id="2" creationId="{2A343E84-9921-0F52-0591-BEE0B0AE8AA9}"/>
          </ac:spMkLst>
        </pc:spChg>
        <pc:spChg chg="del">
          <ac:chgData name="Rohit Bharti" userId="f51a4573-b4f2-4a33-8355-66b92978864d" providerId="ADAL" clId="{7FD03E75-A9B5-4641-9B15-9811524C4B41}" dt="2022-07-09T15:43:13.880" v="7538" actId="478"/>
          <ac:spMkLst>
            <pc:docMk/>
            <pc:sldMk cId="2632792267" sldId="321"/>
            <ac:spMk id="3" creationId="{5D20BCAB-DA32-C360-4E3B-F39A955D5D25}"/>
          </ac:spMkLst>
        </pc:spChg>
      </pc:sldChg>
      <pc:sldChg chg="addSp delSp modSp new del mod">
        <pc:chgData name="Rohit Bharti" userId="f51a4573-b4f2-4a33-8355-66b92978864d" providerId="ADAL" clId="{7FD03E75-A9B5-4641-9B15-9811524C4B41}" dt="2022-07-12T07:37:47.893" v="11283" actId="47"/>
        <pc:sldMkLst>
          <pc:docMk/>
          <pc:sldMk cId="4847473" sldId="322"/>
        </pc:sldMkLst>
        <pc:spChg chg="mod">
          <ac:chgData name="Rohit Bharti" userId="f51a4573-b4f2-4a33-8355-66b92978864d" providerId="ADAL" clId="{7FD03E75-A9B5-4641-9B15-9811524C4B41}" dt="2022-07-09T05:38:08.594" v="5645" actId="2711"/>
          <ac:spMkLst>
            <pc:docMk/>
            <pc:sldMk cId="4847473" sldId="322"/>
            <ac:spMk id="2" creationId="{00CF75B8-E253-DE8F-417D-08C7F703F2E8}"/>
          </ac:spMkLst>
        </pc:spChg>
        <pc:spChg chg="add del">
          <ac:chgData name="Rohit Bharti" userId="f51a4573-b4f2-4a33-8355-66b92978864d" providerId="ADAL" clId="{7FD03E75-A9B5-4641-9B15-9811524C4B41}" dt="2022-07-12T04:59:33.738" v="10606" actId="478"/>
          <ac:spMkLst>
            <pc:docMk/>
            <pc:sldMk cId="4847473" sldId="322"/>
            <ac:spMk id="3" creationId="{07F49A23-ECAC-05F5-2D0F-C810E8E4A146}"/>
          </ac:spMkLst>
        </pc:spChg>
      </pc:sldChg>
      <pc:sldChg chg="addSp delSp modSp new del mod ord">
        <pc:chgData name="Rohit Bharti" userId="f51a4573-b4f2-4a33-8355-66b92978864d" providerId="ADAL" clId="{7FD03E75-A9B5-4641-9B15-9811524C4B41}" dt="2022-07-12T15:00:16.927" v="12080" actId="47"/>
        <pc:sldMkLst>
          <pc:docMk/>
          <pc:sldMk cId="1142787673" sldId="323"/>
        </pc:sldMkLst>
        <pc:spChg chg="mod">
          <ac:chgData name="Rohit Bharti" userId="f51a4573-b4f2-4a33-8355-66b92978864d" providerId="ADAL" clId="{7FD03E75-A9B5-4641-9B15-9811524C4B41}" dt="2022-07-12T14:53:46.283" v="12065" actId="14100"/>
          <ac:spMkLst>
            <pc:docMk/>
            <pc:sldMk cId="1142787673" sldId="323"/>
            <ac:spMk id="2" creationId="{CC68532F-7E15-A5CC-8352-C752F694DF91}"/>
          </ac:spMkLst>
        </pc:spChg>
        <pc:spChg chg="mod">
          <ac:chgData name="Rohit Bharti" userId="f51a4573-b4f2-4a33-8355-66b92978864d" providerId="ADAL" clId="{7FD03E75-A9B5-4641-9B15-9811524C4B41}" dt="2022-07-12T06:46:02.292" v="10705" actId="1076"/>
          <ac:spMkLst>
            <pc:docMk/>
            <pc:sldMk cId="1142787673" sldId="323"/>
            <ac:spMk id="3" creationId="{237C3EC6-5C74-7063-EE7D-2851E84101FB}"/>
          </ac:spMkLst>
        </pc:spChg>
        <pc:spChg chg="add mod">
          <ac:chgData name="Rohit Bharti" userId="f51a4573-b4f2-4a33-8355-66b92978864d" providerId="ADAL" clId="{7FD03E75-A9B5-4641-9B15-9811524C4B41}" dt="2022-07-12T06:52:28.201" v="11126" actId="20577"/>
          <ac:spMkLst>
            <pc:docMk/>
            <pc:sldMk cId="1142787673" sldId="323"/>
            <ac:spMk id="4" creationId="{1F834DD9-8ECB-08D0-DB38-1F942ED3B230}"/>
          </ac:spMkLst>
        </pc:spChg>
        <pc:spChg chg="add del mod">
          <ac:chgData name="Rohit Bharti" userId="f51a4573-b4f2-4a33-8355-66b92978864d" providerId="ADAL" clId="{7FD03E75-A9B5-4641-9B15-9811524C4B41}" dt="2022-07-08T20:42:25.663" v="4717"/>
          <ac:spMkLst>
            <pc:docMk/>
            <pc:sldMk cId="1142787673" sldId="323"/>
            <ac:spMk id="5" creationId="{63D6D0DA-38D9-7BCE-5D5E-D8F97F7E80DC}"/>
          </ac:spMkLst>
        </pc:spChg>
        <pc:spChg chg="add mod">
          <ac:chgData name="Rohit Bharti" userId="f51a4573-b4f2-4a33-8355-66b92978864d" providerId="ADAL" clId="{7FD03E75-A9B5-4641-9B15-9811524C4B41}" dt="2022-07-12T06:46:53.328" v="10850" actId="1037"/>
          <ac:spMkLst>
            <pc:docMk/>
            <pc:sldMk cId="1142787673" sldId="323"/>
            <ac:spMk id="7" creationId="{2EE977A7-39A7-E4BE-8C07-14ACA618D6A5}"/>
          </ac:spMkLst>
        </pc:spChg>
        <pc:spChg chg="add mod">
          <ac:chgData name="Rohit Bharti" userId="f51a4573-b4f2-4a33-8355-66b92978864d" providerId="ADAL" clId="{7FD03E75-A9B5-4641-9B15-9811524C4B41}" dt="2022-07-08T20:45:47.834" v="4753" actId="20577"/>
          <ac:spMkLst>
            <pc:docMk/>
            <pc:sldMk cId="1142787673" sldId="323"/>
            <ac:spMk id="9" creationId="{843A058D-B950-CF7C-D117-212D87111DC7}"/>
          </ac:spMkLst>
        </pc:spChg>
        <pc:spChg chg="add mod">
          <ac:chgData name="Rohit Bharti" userId="f51a4573-b4f2-4a33-8355-66b92978864d" providerId="ADAL" clId="{7FD03E75-A9B5-4641-9B15-9811524C4B41}" dt="2022-07-12T06:47:06.294" v="10919" actId="1038"/>
          <ac:spMkLst>
            <pc:docMk/>
            <pc:sldMk cId="1142787673" sldId="323"/>
            <ac:spMk id="10" creationId="{0624EA2E-FF54-C50A-5403-A9A81A2C04DE}"/>
          </ac:spMkLst>
        </pc:spChg>
        <pc:spChg chg="add del mod">
          <ac:chgData name="Rohit Bharti" userId="f51a4573-b4f2-4a33-8355-66b92978864d" providerId="ADAL" clId="{7FD03E75-A9B5-4641-9B15-9811524C4B41}" dt="2022-07-08T20:47:04.512" v="4758" actId="478"/>
          <ac:spMkLst>
            <pc:docMk/>
            <pc:sldMk cId="1142787673" sldId="323"/>
            <ac:spMk id="11" creationId="{F536F775-FF5D-18AB-64B9-BB78230BFA74}"/>
          </ac:spMkLst>
        </pc:spChg>
        <pc:spChg chg="add">
          <ac:chgData name="Rohit Bharti" userId="f51a4573-b4f2-4a33-8355-66b92978864d" providerId="ADAL" clId="{7FD03E75-A9B5-4641-9B15-9811524C4B41}" dt="2022-07-08T20:52:05.166" v="4802" actId="767"/>
          <ac:spMkLst>
            <pc:docMk/>
            <pc:sldMk cId="1142787673" sldId="323"/>
            <ac:spMk id="14" creationId="{B069512D-6721-1985-23EC-2F52C84B4063}"/>
          </ac:spMkLst>
        </pc:spChg>
        <pc:spChg chg="add mod">
          <ac:chgData name="Rohit Bharti" userId="f51a4573-b4f2-4a33-8355-66b92978864d" providerId="ADAL" clId="{7FD03E75-A9B5-4641-9B15-9811524C4B41}" dt="2022-07-12T06:47:19.183" v="11010" actId="1037"/>
          <ac:spMkLst>
            <pc:docMk/>
            <pc:sldMk cId="1142787673" sldId="323"/>
            <ac:spMk id="15" creationId="{1CE60DE5-30A6-BCA9-4EB8-71C967318213}"/>
          </ac:spMkLst>
        </pc:spChg>
        <pc:graphicFrameChg chg="add del mod modGraphic">
          <ac:chgData name="Rohit Bharti" userId="f51a4573-b4f2-4a33-8355-66b92978864d" providerId="ADAL" clId="{7FD03E75-A9B5-4641-9B15-9811524C4B41}" dt="2022-07-08T20:41:27.942" v="4704" actId="478"/>
          <ac:graphicFrameMkLst>
            <pc:docMk/>
            <pc:sldMk cId="1142787673" sldId="323"/>
            <ac:graphicFrameMk id="4" creationId="{BB43BDDB-63C9-67D3-A261-9AC2761E7447}"/>
          </ac:graphicFrameMkLst>
        </pc:graphicFrameChg>
        <pc:graphicFrameChg chg="add mod modGraphic">
          <ac:chgData name="Rohit Bharti" userId="f51a4573-b4f2-4a33-8355-66b92978864d" providerId="ADAL" clId="{7FD03E75-A9B5-4641-9B15-9811524C4B41}" dt="2022-07-12T06:46:25.754" v="10785" actId="1038"/>
          <ac:graphicFrameMkLst>
            <pc:docMk/>
            <pc:sldMk cId="1142787673" sldId="323"/>
            <ac:graphicFrameMk id="6" creationId="{7DFC2AEB-BF00-745A-E3E9-2B184E9A27A7}"/>
          </ac:graphicFrameMkLst>
        </pc:graphicFrameChg>
        <pc:graphicFrameChg chg="add mod modGraphic">
          <ac:chgData name="Rohit Bharti" userId="f51a4573-b4f2-4a33-8355-66b92978864d" providerId="ADAL" clId="{7FD03E75-A9B5-4641-9B15-9811524C4B41}" dt="2022-07-12T06:46:40.057" v="10789" actId="14100"/>
          <ac:graphicFrameMkLst>
            <pc:docMk/>
            <pc:sldMk cId="1142787673" sldId="323"/>
            <ac:graphicFrameMk id="8" creationId="{8F6A6669-89FA-E3C2-DEA0-D6ECACF95631}"/>
          </ac:graphicFrameMkLst>
        </pc:graphicFrameChg>
        <pc:graphicFrameChg chg="add mod modGraphic">
          <ac:chgData name="Rohit Bharti" userId="f51a4573-b4f2-4a33-8355-66b92978864d" providerId="ADAL" clId="{7FD03E75-A9B5-4641-9B15-9811524C4B41}" dt="2022-07-12T06:46:25.754" v="10785" actId="1038"/>
          <ac:graphicFrameMkLst>
            <pc:docMk/>
            <pc:sldMk cId="1142787673" sldId="323"/>
            <ac:graphicFrameMk id="13" creationId="{81CFB77D-38DC-70DB-03AF-89D8B3028375}"/>
          </ac:graphicFrameMkLst>
        </pc:graphicFrameChg>
      </pc:sldChg>
      <pc:sldChg chg="addSp delSp modSp new mod">
        <pc:chgData name="Rohit Bharti" userId="f51a4573-b4f2-4a33-8355-66b92978864d" providerId="ADAL" clId="{7FD03E75-A9B5-4641-9B15-9811524C4B41}" dt="2022-07-12T07:36:15.548" v="11282" actId="122"/>
        <pc:sldMkLst>
          <pc:docMk/>
          <pc:sldMk cId="542566402" sldId="324"/>
        </pc:sldMkLst>
        <pc:spChg chg="mod">
          <ac:chgData name="Rohit Bharti" userId="f51a4573-b4f2-4a33-8355-66b92978864d" providerId="ADAL" clId="{7FD03E75-A9B5-4641-9B15-9811524C4B41}" dt="2022-07-12T07:36:15.548" v="11282" actId="122"/>
          <ac:spMkLst>
            <pc:docMk/>
            <pc:sldMk cId="542566402" sldId="324"/>
            <ac:spMk id="2" creationId="{FABF0ED3-A858-84C9-4DF5-60C0139EF5BA}"/>
          </ac:spMkLst>
        </pc:spChg>
        <pc:spChg chg="add mod">
          <ac:chgData name="Rohit Bharti" userId="f51a4573-b4f2-4a33-8355-66b92978864d" providerId="ADAL" clId="{7FD03E75-A9B5-4641-9B15-9811524C4B41}" dt="2022-07-11T06:06:38.772" v="8929" actId="1076"/>
          <ac:spMkLst>
            <pc:docMk/>
            <pc:sldMk cId="542566402" sldId="324"/>
            <ac:spMk id="3" creationId="{0DFC0B4B-B336-7241-CEA3-45764EB235FB}"/>
          </ac:spMkLst>
        </pc:spChg>
        <pc:spChg chg="del">
          <ac:chgData name="Rohit Bharti" userId="f51a4573-b4f2-4a33-8355-66b92978864d" providerId="ADAL" clId="{7FD03E75-A9B5-4641-9B15-9811524C4B41}" dt="2022-07-08T21:15:22.463" v="4843" actId="931"/>
          <ac:spMkLst>
            <pc:docMk/>
            <pc:sldMk cId="542566402" sldId="324"/>
            <ac:spMk id="3" creationId="{A171ED54-6B68-F5F6-E8CD-C57121C75468}"/>
          </ac:spMkLst>
        </pc:spChg>
        <pc:spChg chg="add del mod">
          <ac:chgData name="Rohit Bharti" userId="f51a4573-b4f2-4a33-8355-66b92978864d" providerId="ADAL" clId="{7FD03E75-A9B5-4641-9B15-9811524C4B41}" dt="2022-07-08T21:22:32.276" v="4853" actId="931"/>
          <ac:spMkLst>
            <pc:docMk/>
            <pc:sldMk cId="542566402" sldId="324"/>
            <ac:spMk id="7" creationId="{F70E2959-D953-50D0-5BBC-4336D711BB43}"/>
          </ac:spMkLst>
        </pc:spChg>
        <pc:spChg chg="add del mod">
          <ac:chgData name="Rohit Bharti" userId="f51a4573-b4f2-4a33-8355-66b92978864d" providerId="ADAL" clId="{7FD03E75-A9B5-4641-9B15-9811524C4B41}" dt="2022-07-08T21:27:19.828" v="4886" actId="931"/>
          <ac:spMkLst>
            <pc:docMk/>
            <pc:sldMk cId="542566402" sldId="324"/>
            <ac:spMk id="11" creationId="{3D675993-1CF8-6256-A8F9-83ED71BD6901}"/>
          </ac:spMkLst>
        </pc:spChg>
        <pc:spChg chg="add del mod">
          <ac:chgData name="Rohit Bharti" userId="f51a4573-b4f2-4a33-8355-66b92978864d" providerId="ADAL" clId="{7FD03E75-A9B5-4641-9B15-9811524C4B41}" dt="2022-07-09T04:28:56.596" v="4965" actId="931"/>
          <ac:spMkLst>
            <pc:docMk/>
            <pc:sldMk cId="542566402" sldId="324"/>
            <ac:spMk id="15" creationId="{46FF22BD-6ED0-23FB-F357-8E772733CF0D}"/>
          </ac:spMkLst>
        </pc:spChg>
        <pc:picChg chg="add del mod">
          <ac:chgData name="Rohit Bharti" userId="f51a4573-b4f2-4a33-8355-66b92978864d" providerId="ADAL" clId="{7FD03E75-A9B5-4641-9B15-9811524C4B41}" dt="2022-07-08T21:22:23.579" v="4852" actId="478"/>
          <ac:picMkLst>
            <pc:docMk/>
            <pc:sldMk cId="542566402" sldId="324"/>
            <ac:picMk id="5" creationId="{A446336D-0EE9-3758-0CF6-D9094AC12290}"/>
          </ac:picMkLst>
        </pc:picChg>
        <pc:picChg chg="add del mod">
          <ac:chgData name="Rohit Bharti" userId="f51a4573-b4f2-4a33-8355-66b92978864d" providerId="ADAL" clId="{7FD03E75-A9B5-4641-9B15-9811524C4B41}" dt="2022-07-08T21:23:35.101" v="4885" actId="478"/>
          <ac:picMkLst>
            <pc:docMk/>
            <pc:sldMk cId="542566402" sldId="324"/>
            <ac:picMk id="9" creationId="{0F568BA3-2B30-0BC5-E4E9-5388D8D23F23}"/>
          </ac:picMkLst>
        </pc:picChg>
        <pc:picChg chg="add del mod">
          <ac:chgData name="Rohit Bharti" userId="f51a4573-b4f2-4a33-8355-66b92978864d" providerId="ADAL" clId="{7FD03E75-A9B5-4641-9B15-9811524C4B41}" dt="2022-07-09T04:28:45.421" v="4964" actId="478"/>
          <ac:picMkLst>
            <pc:docMk/>
            <pc:sldMk cId="542566402" sldId="324"/>
            <ac:picMk id="13" creationId="{D4AF6E0C-7215-3BD6-FAA7-81EFE610D018}"/>
          </ac:picMkLst>
        </pc:picChg>
        <pc:picChg chg="add mod">
          <ac:chgData name="Rohit Bharti" userId="f51a4573-b4f2-4a33-8355-66b92978864d" providerId="ADAL" clId="{7FD03E75-A9B5-4641-9B15-9811524C4B41}" dt="2022-07-11T06:09:06.793" v="8940" actId="14100"/>
          <ac:picMkLst>
            <pc:docMk/>
            <pc:sldMk cId="542566402" sldId="324"/>
            <ac:picMk id="17" creationId="{EFB6CB35-34E2-43E2-1AE5-FA2BE65F91AF}"/>
          </ac:picMkLst>
        </pc:picChg>
      </pc:sldChg>
      <pc:sldChg chg="modSp new del mod">
        <pc:chgData name="Rohit Bharti" userId="f51a4573-b4f2-4a33-8355-66b92978864d" providerId="ADAL" clId="{7FD03E75-A9B5-4641-9B15-9811524C4B41}" dt="2022-07-13T07:43:06.919" v="12616" actId="47"/>
        <pc:sldMkLst>
          <pc:docMk/>
          <pc:sldMk cId="3937830884" sldId="325"/>
        </pc:sldMkLst>
        <pc:spChg chg="mod">
          <ac:chgData name="Rohit Bharti" userId="f51a4573-b4f2-4a33-8355-66b92978864d" providerId="ADAL" clId="{7FD03E75-A9B5-4641-9B15-9811524C4B41}" dt="2022-07-13T05:37:49.288" v="12498" actId="20577"/>
          <ac:spMkLst>
            <pc:docMk/>
            <pc:sldMk cId="3937830884" sldId="325"/>
            <ac:spMk id="2" creationId="{5C7AC324-AB9E-F23D-B7DB-CED920F7C071}"/>
          </ac:spMkLst>
        </pc:spChg>
      </pc:sldChg>
      <pc:sldChg chg="addSp delSp modSp new del mod ord">
        <pc:chgData name="Rohit Bharti" userId="f51a4573-b4f2-4a33-8355-66b92978864d" providerId="ADAL" clId="{7FD03E75-A9B5-4641-9B15-9811524C4B41}" dt="2022-07-12T12:47:47.333" v="11968" actId="47"/>
        <pc:sldMkLst>
          <pc:docMk/>
          <pc:sldMk cId="186553413" sldId="326"/>
        </pc:sldMkLst>
        <pc:spChg chg="mod">
          <ac:chgData name="Rohit Bharti" userId="f51a4573-b4f2-4a33-8355-66b92978864d" providerId="ADAL" clId="{7FD03E75-A9B5-4641-9B15-9811524C4B41}" dt="2022-07-12T06:53:20.736" v="11135" actId="122"/>
          <ac:spMkLst>
            <pc:docMk/>
            <pc:sldMk cId="186553413" sldId="326"/>
            <ac:spMk id="2" creationId="{BF75B4E7-6A9C-5F2F-36AA-80F072E414D8}"/>
          </ac:spMkLst>
        </pc:spChg>
        <pc:spChg chg="add mod">
          <ac:chgData name="Rohit Bharti" userId="f51a4573-b4f2-4a33-8355-66b92978864d" providerId="ADAL" clId="{7FD03E75-A9B5-4641-9B15-9811524C4B41}" dt="2022-07-12T06:55:39.948" v="11173" actId="14100"/>
          <ac:spMkLst>
            <pc:docMk/>
            <pc:sldMk cId="186553413" sldId="326"/>
            <ac:spMk id="3" creationId="{59B12B8B-1588-6826-FAAB-D46265B79CB3}"/>
          </ac:spMkLst>
        </pc:spChg>
        <pc:spChg chg="del">
          <ac:chgData name="Rohit Bharti" userId="f51a4573-b4f2-4a33-8355-66b92978864d" providerId="ADAL" clId="{7FD03E75-A9B5-4641-9B15-9811524C4B41}" dt="2022-07-09T05:57:12.341" v="5690" actId="22"/>
          <ac:spMkLst>
            <pc:docMk/>
            <pc:sldMk cId="186553413" sldId="326"/>
            <ac:spMk id="3" creationId="{8BEF0A60-EFB7-4074-3287-401898A9F536}"/>
          </ac:spMkLst>
        </pc:spChg>
        <pc:spChg chg="del">
          <ac:chgData name="Rohit Bharti" userId="f51a4573-b4f2-4a33-8355-66b92978864d" providerId="ADAL" clId="{7FD03E75-A9B5-4641-9B15-9811524C4B41}" dt="2022-07-09T05:57:50.189" v="5692" actId="22"/>
          <ac:spMkLst>
            <pc:docMk/>
            <pc:sldMk cId="186553413" sldId="326"/>
            <ac:spMk id="4" creationId="{3DF1FA28-4A02-E2DC-B482-249C159E740B}"/>
          </ac:spMkLst>
        </pc:spChg>
        <pc:spChg chg="add mod">
          <ac:chgData name="Rohit Bharti" userId="f51a4573-b4f2-4a33-8355-66b92978864d" providerId="ADAL" clId="{7FD03E75-A9B5-4641-9B15-9811524C4B41}" dt="2022-07-12T06:54:17.492" v="11165" actId="1076"/>
          <ac:spMkLst>
            <pc:docMk/>
            <pc:sldMk cId="186553413" sldId="326"/>
            <ac:spMk id="9" creationId="{CF148853-DDDD-18B0-A369-CC9546885EA0}"/>
          </ac:spMkLst>
        </pc:spChg>
        <pc:graphicFrameChg chg="add del mod modGraphic">
          <ac:chgData name="Rohit Bharti" userId="f51a4573-b4f2-4a33-8355-66b92978864d" providerId="ADAL" clId="{7FD03E75-A9B5-4641-9B15-9811524C4B41}" dt="2022-07-09T06:00:31.402" v="5709" actId="478"/>
          <ac:graphicFrameMkLst>
            <pc:docMk/>
            <pc:sldMk cId="186553413" sldId="326"/>
            <ac:graphicFrameMk id="10" creationId="{FEE354C7-09E7-2132-D2FA-E21CB1241CE8}"/>
          </ac:graphicFrameMkLst>
        </pc:graphicFrameChg>
        <pc:picChg chg="add mod ord">
          <ac:chgData name="Rohit Bharti" userId="f51a4573-b4f2-4a33-8355-66b92978864d" providerId="ADAL" clId="{7FD03E75-A9B5-4641-9B15-9811524C4B41}" dt="2022-07-12T06:54:08.100" v="11164" actId="1036"/>
          <ac:picMkLst>
            <pc:docMk/>
            <pc:sldMk cId="186553413" sldId="326"/>
            <ac:picMk id="6" creationId="{7D595CBA-A909-2B97-B80C-74AF6A8C3384}"/>
          </ac:picMkLst>
        </pc:picChg>
        <pc:picChg chg="add mod ord">
          <ac:chgData name="Rohit Bharti" userId="f51a4573-b4f2-4a33-8355-66b92978864d" providerId="ADAL" clId="{7FD03E75-A9B5-4641-9B15-9811524C4B41}" dt="2022-07-12T06:54:08.100" v="11164" actId="1036"/>
          <ac:picMkLst>
            <pc:docMk/>
            <pc:sldMk cId="186553413" sldId="326"/>
            <ac:picMk id="8" creationId="{8F8704DF-08B2-5AC9-FC90-904FB001A0B8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12T07:43:59.059" v="11316" actId="47"/>
        <pc:sldMkLst>
          <pc:docMk/>
          <pc:sldMk cId="3869522364" sldId="327"/>
        </pc:sldMkLst>
        <pc:spChg chg="mod">
          <ac:chgData name="Rohit Bharti" userId="f51a4573-b4f2-4a33-8355-66b92978864d" providerId="ADAL" clId="{7FD03E75-A9B5-4641-9B15-9811524C4B41}" dt="2022-07-09T16:15:42.633" v="7602" actId="255"/>
          <ac:spMkLst>
            <pc:docMk/>
            <pc:sldMk cId="3869522364" sldId="327"/>
            <ac:spMk id="2" creationId="{89E082DB-7283-5DDC-D395-1F3B90D81D68}"/>
          </ac:spMkLst>
        </pc:spChg>
        <pc:spChg chg="del">
          <ac:chgData name="Rohit Bharti" userId="f51a4573-b4f2-4a33-8355-66b92978864d" providerId="ADAL" clId="{7FD03E75-A9B5-4641-9B15-9811524C4B41}" dt="2022-07-09T06:03:06.357" v="5754" actId="22"/>
          <ac:spMkLst>
            <pc:docMk/>
            <pc:sldMk cId="3869522364" sldId="327"/>
            <ac:spMk id="3" creationId="{31984C4C-6D1E-7DCD-4619-C1A6D9D537F8}"/>
          </ac:spMkLst>
        </pc:spChg>
        <pc:spChg chg="add mod">
          <ac:chgData name="Rohit Bharti" userId="f51a4573-b4f2-4a33-8355-66b92978864d" providerId="ADAL" clId="{7FD03E75-A9B5-4641-9B15-9811524C4B41}" dt="2022-07-11T12:41:46.443" v="9903" actId="1076"/>
          <ac:spMkLst>
            <pc:docMk/>
            <pc:sldMk cId="3869522364" sldId="327"/>
            <ac:spMk id="3" creationId="{D0441430-FAF8-68AF-FE46-5736BB90EEAD}"/>
          </ac:spMkLst>
        </pc:spChg>
        <pc:spChg chg="del">
          <ac:chgData name="Rohit Bharti" userId="f51a4573-b4f2-4a33-8355-66b92978864d" providerId="ADAL" clId="{7FD03E75-A9B5-4641-9B15-9811524C4B41}" dt="2022-07-09T06:03:45.953" v="5755" actId="22"/>
          <ac:spMkLst>
            <pc:docMk/>
            <pc:sldMk cId="3869522364" sldId="327"/>
            <ac:spMk id="4" creationId="{34E7E4FA-98AF-63D0-63C5-15F85F1D887D}"/>
          </ac:spMkLst>
        </pc:spChg>
        <pc:spChg chg="add mod">
          <ac:chgData name="Rohit Bharti" userId="f51a4573-b4f2-4a33-8355-66b92978864d" providerId="ADAL" clId="{7FD03E75-A9B5-4641-9B15-9811524C4B41}" dt="2022-07-11T20:08:25.139" v="10303" actId="20577"/>
          <ac:spMkLst>
            <pc:docMk/>
            <pc:sldMk cId="3869522364" sldId="327"/>
            <ac:spMk id="4" creationId="{A23D5799-2C4C-1AD1-0267-65D057CCC762}"/>
          </ac:spMkLst>
        </pc:spChg>
        <pc:spChg chg="add del mod">
          <ac:chgData name="Rohit Bharti" userId="f51a4573-b4f2-4a33-8355-66b92978864d" providerId="ADAL" clId="{7FD03E75-A9B5-4641-9B15-9811524C4B41}" dt="2022-07-11T12:41:40.401" v="9901" actId="478"/>
          <ac:spMkLst>
            <pc:docMk/>
            <pc:sldMk cId="3869522364" sldId="327"/>
            <ac:spMk id="9" creationId="{41772747-2327-3911-79B5-E6660EEFFBAF}"/>
          </ac:spMkLst>
        </pc:spChg>
        <pc:spChg chg="add">
          <ac:chgData name="Rohit Bharti" userId="f51a4573-b4f2-4a33-8355-66b92978864d" providerId="ADAL" clId="{7FD03E75-A9B5-4641-9B15-9811524C4B41}" dt="2022-07-09T06:08:01.788" v="5811" actId="767"/>
          <ac:spMkLst>
            <pc:docMk/>
            <pc:sldMk cId="3869522364" sldId="327"/>
            <ac:spMk id="10" creationId="{6DE1A0C7-1D89-3074-8980-E16598B831A0}"/>
          </ac:spMkLst>
        </pc:spChg>
        <pc:spChg chg="add mod">
          <ac:chgData name="Rohit Bharti" userId="f51a4573-b4f2-4a33-8355-66b92978864d" providerId="ADAL" clId="{7FD03E75-A9B5-4641-9B15-9811524C4B41}" dt="2022-07-09T06:12:10.430" v="5880" actId="20577"/>
          <ac:spMkLst>
            <pc:docMk/>
            <pc:sldMk cId="3869522364" sldId="327"/>
            <ac:spMk id="12" creationId="{CB8EC53A-E4ED-3677-350C-AF32674FCAE9}"/>
          </ac:spMkLst>
        </pc:spChg>
        <pc:spChg chg="add mod">
          <ac:chgData name="Rohit Bharti" userId="f51a4573-b4f2-4a33-8355-66b92978864d" providerId="ADAL" clId="{7FD03E75-A9B5-4641-9B15-9811524C4B41}" dt="2022-07-09T17:00:57.450" v="8040" actId="20577"/>
          <ac:spMkLst>
            <pc:docMk/>
            <pc:sldMk cId="3869522364" sldId="327"/>
            <ac:spMk id="14" creationId="{FC7DE2A0-AA4F-70B4-C834-18ADD929B43E}"/>
          </ac:spMkLst>
        </pc:spChg>
        <pc:spChg chg="add mod">
          <ac:chgData name="Rohit Bharti" userId="f51a4573-b4f2-4a33-8355-66b92978864d" providerId="ADAL" clId="{7FD03E75-A9B5-4641-9B15-9811524C4B41}" dt="2022-07-09T17:01:13.356" v="8046" actId="14100"/>
          <ac:spMkLst>
            <pc:docMk/>
            <pc:sldMk cId="3869522364" sldId="327"/>
            <ac:spMk id="16" creationId="{35A46C01-08B5-6C1C-DB98-94ECE6867C9E}"/>
          </ac:spMkLst>
        </pc:spChg>
        <pc:spChg chg="add del mod">
          <ac:chgData name="Rohit Bharti" userId="f51a4573-b4f2-4a33-8355-66b92978864d" providerId="ADAL" clId="{7FD03E75-A9B5-4641-9B15-9811524C4B41}" dt="2022-07-11T20:07:59.853" v="10300" actId="478"/>
          <ac:spMkLst>
            <pc:docMk/>
            <pc:sldMk cId="3869522364" sldId="327"/>
            <ac:spMk id="17" creationId="{2522EBED-ADA9-EA42-DD76-D4CA2963F750}"/>
          </ac:spMkLst>
        </pc:spChg>
        <pc:picChg chg="add mod ord">
          <ac:chgData name="Rohit Bharti" userId="f51a4573-b4f2-4a33-8355-66b92978864d" providerId="ADAL" clId="{7FD03E75-A9B5-4641-9B15-9811524C4B41}" dt="2022-07-09T06:07:09.970" v="5803" actId="1076"/>
          <ac:picMkLst>
            <pc:docMk/>
            <pc:sldMk cId="3869522364" sldId="327"/>
            <ac:picMk id="6" creationId="{3A557AA1-D872-A014-AA7F-1055F4302D8A}"/>
          </ac:picMkLst>
        </pc:picChg>
        <pc:picChg chg="add mod ord">
          <ac:chgData name="Rohit Bharti" userId="f51a4573-b4f2-4a33-8355-66b92978864d" providerId="ADAL" clId="{7FD03E75-A9B5-4641-9B15-9811524C4B41}" dt="2022-07-09T06:07:09.970" v="5803" actId="1076"/>
          <ac:picMkLst>
            <pc:docMk/>
            <pc:sldMk cId="3869522364" sldId="327"/>
            <ac:picMk id="8" creationId="{E5F6BEB9-C126-483E-AA58-8DA9BC787E6D}"/>
          </ac:picMkLst>
        </pc:picChg>
        <pc:picChg chg="add mod">
          <ac:chgData name="Rohit Bharti" userId="f51a4573-b4f2-4a33-8355-66b92978864d" providerId="ADAL" clId="{7FD03E75-A9B5-4641-9B15-9811524C4B41}" dt="2022-07-09T16:15:30.756" v="7601" actId="1076"/>
          <ac:picMkLst>
            <pc:docMk/>
            <pc:sldMk cId="3869522364" sldId="327"/>
            <ac:picMk id="19" creationId="{A97A5039-9E0A-0BBE-E049-60FD65590F5D}"/>
          </ac:picMkLst>
        </pc:picChg>
      </pc:sldChg>
      <pc:sldChg chg="addSp delSp modSp add del mod ord">
        <pc:chgData name="Rohit Bharti" userId="f51a4573-b4f2-4a33-8355-66b92978864d" providerId="ADAL" clId="{7FD03E75-A9B5-4641-9B15-9811524C4B41}" dt="2022-07-13T07:42:49.931" v="12614" actId="47"/>
        <pc:sldMkLst>
          <pc:docMk/>
          <pc:sldMk cId="2221187354" sldId="328"/>
        </pc:sldMkLst>
        <pc:spChg chg="mod">
          <ac:chgData name="Rohit Bharti" userId="f51a4573-b4f2-4a33-8355-66b92978864d" providerId="ADAL" clId="{7FD03E75-A9B5-4641-9B15-9811524C4B41}" dt="2022-07-11T20:09:02.349" v="10304" actId="14100"/>
          <ac:spMkLst>
            <pc:docMk/>
            <pc:sldMk cId="2221187354" sldId="328"/>
            <ac:spMk id="2" creationId="{7E44A575-8A33-1EAE-F7AA-8FB5672F2324}"/>
          </ac:spMkLst>
        </pc:spChg>
        <pc:spChg chg="mod">
          <ac:chgData name="Rohit Bharti" userId="f51a4573-b4f2-4a33-8355-66b92978864d" providerId="ADAL" clId="{7FD03E75-A9B5-4641-9B15-9811524C4B41}" dt="2022-07-13T05:38:09.395" v="12502" actId="20577"/>
          <ac:spMkLst>
            <pc:docMk/>
            <pc:sldMk cId="2221187354" sldId="328"/>
            <ac:spMk id="3" creationId="{00622DD0-E3D4-35D5-0D4B-AE19BDEA0B14}"/>
          </ac:spMkLst>
        </pc:spChg>
        <pc:spChg chg="add del mod">
          <ac:chgData name="Rohit Bharti" userId="f51a4573-b4f2-4a33-8355-66b92978864d" providerId="ADAL" clId="{7FD03E75-A9B5-4641-9B15-9811524C4B41}" dt="2022-07-11T12:41:15.138" v="9898" actId="478"/>
          <ac:spMkLst>
            <pc:docMk/>
            <pc:sldMk cId="2221187354" sldId="328"/>
            <ac:spMk id="4" creationId="{60FCCB30-2A50-128F-AA79-8A29D70A29AE}"/>
          </ac:spMkLst>
        </pc:spChg>
        <pc:spChg chg="mod">
          <ac:chgData name="Rohit Bharti" userId="f51a4573-b4f2-4a33-8355-66b92978864d" providerId="ADAL" clId="{7FD03E75-A9B5-4641-9B15-9811524C4B41}" dt="2022-07-13T05:38:09.395" v="12502" actId="20577"/>
          <ac:spMkLst>
            <pc:docMk/>
            <pc:sldMk cId="2221187354" sldId="328"/>
            <ac:spMk id="5" creationId="{786C0AD9-33F9-6642-AE5D-A8B401D8FC54}"/>
          </ac:spMkLst>
        </pc:spChg>
        <pc:spChg chg="add del mod">
          <ac:chgData name="Rohit Bharti" userId="f51a4573-b4f2-4a33-8355-66b92978864d" providerId="ADAL" clId="{7FD03E75-A9B5-4641-9B15-9811524C4B41}" dt="2022-07-10T19:08:09.553" v="8433" actId="478"/>
          <ac:spMkLst>
            <pc:docMk/>
            <pc:sldMk cId="2221187354" sldId="328"/>
            <ac:spMk id="6" creationId="{79282421-B6FD-59CC-AE4F-2D7844632FF5}"/>
          </ac:spMkLst>
        </pc:spChg>
        <pc:spChg chg="add mod">
          <ac:chgData name="Rohit Bharti" userId="f51a4573-b4f2-4a33-8355-66b92978864d" providerId="ADAL" clId="{7FD03E75-A9B5-4641-9B15-9811524C4B41}" dt="2022-07-13T05:41:35.478" v="12532" actId="20577"/>
          <ac:spMkLst>
            <pc:docMk/>
            <pc:sldMk cId="2221187354" sldId="328"/>
            <ac:spMk id="6" creationId="{F8C065C5-6E2F-B235-D966-93E0B8BD045C}"/>
          </ac:spMkLst>
        </pc:spChg>
        <pc:spChg chg="add del mod">
          <ac:chgData name="Rohit Bharti" userId="f51a4573-b4f2-4a33-8355-66b92978864d" providerId="ADAL" clId="{7FD03E75-A9B5-4641-9B15-9811524C4B41}" dt="2022-07-10T19:07:43.059" v="8426" actId="478"/>
          <ac:spMkLst>
            <pc:docMk/>
            <pc:sldMk cId="2221187354" sldId="328"/>
            <ac:spMk id="7" creationId="{86AF95E6-4E49-6151-8BF0-E91480B0D5C9}"/>
          </ac:spMkLst>
        </pc:spChg>
        <pc:spChg chg="add del mod">
          <ac:chgData name="Rohit Bharti" userId="f51a4573-b4f2-4a33-8355-66b92978864d" providerId="ADAL" clId="{7FD03E75-A9B5-4641-9B15-9811524C4B41}" dt="2022-07-09T07:30:55.100" v="6225" actId="22"/>
          <ac:spMkLst>
            <pc:docMk/>
            <pc:sldMk cId="2221187354" sldId="328"/>
            <ac:spMk id="12" creationId="{4996B1F5-B4C7-263B-6C88-174259E3848B}"/>
          </ac:spMkLst>
        </pc:spChg>
        <pc:graphicFrameChg chg="del">
          <ac:chgData name="Rohit Bharti" userId="f51a4573-b4f2-4a33-8355-66b92978864d" providerId="ADAL" clId="{7FD03E75-A9B5-4641-9B15-9811524C4B41}" dt="2022-07-09T07:30:52.920" v="6224" actId="478"/>
          <ac:graphicFrameMkLst>
            <pc:docMk/>
            <pc:sldMk cId="2221187354" sldId="328"/>
            <ac:graphicFrameMk id="9" creationId="{CC7FAD3F-D384-0EA6-E4CC-64A36E0BB463}"/>
          </ac:graphicFrameMkLst>
        </pc:graphicFrameChg>
        <pc:picChg chg="add del mod">
          <ac:chgData name="Rohit Bharti" userId="f51a4573-b4f2-4a33-8355-66b92978864d" providerId="ADAL" clId="{7FD03E75-A9B5-4641-9B15-9811524C4B41}" dt="2022-07-11T09:50:50.198" v="9680" actId="478"/>
          <ac:picMkLst>
            <pc:docMk/>
            <pc:sldMk cId="2221187354" sldId="328"/>
            <ac:picMk id="6" creationId="{AE1B7178-7C0E-8084-F4E0-CDE511806333}"/>
          </ac:picMkLst>
        </pc:picChg>
        <pc:picChg chg="del">
          <ac:chgData name="Rohit Bharti" userId="f51a4573-b4f2-4a33-8355-66b92978864d" providerId="ADAL" clId="{7FD03E75-A9B5-4641-9B15-9811524C4B41}" dt="2022-07-09T07:29:43.606" v="6219" actId="478"/>
          <ac:picMkLst>
            <pc:docMk/>
            <pc:sldMk cId="2221187354" sldId="328"/>
            <ac:picMk id="8" creationId="{CB5E43D4-821B-4FC7-35F8-200507CF5CE4}"/>
          </ac:picMkLst>
        </pc:picChg>
        <pc:picChg chg="add del mod">
          <ac:chgData name="Rohit Bharti" userId="f51a4573-b4f2-4a33-8355-66b92978864d" providerId="ADAL" clId="{7FD03E75-A9B5-4641-9B15-9811524C4B41}" dt="2022-07-11T04:37:16.047" v="8800" actId="478"/>
          <ac:picMkLst>
            <pc:docMk/>
            <pc:sldMk cId="2221187354" sldId="328"/>
            <ac:picMk id="9" creationId="{4D01D797-4439-AFCC-4AF6-A4350E96B860}"/>
          </ac:picMkLst>
        </pc:picChg>
        <pc:picChg chg="add mod">
          <ac:chgData name="Rohit Bharti" userId="f51a4573-b4f2-4a33-8355-66b92978864d" providerId="ADAL" clId="{7FD03E75-A9B5-4641-9B15-9811524C4B41}" dt="2022-07-11T09:51:27.430" v="9686" actId="14100"/>
          <ac:picMkLst>
            <pc:docMk/>
            <pc:sldMk cId="2221187354" sldId="328"/>
            <ac:picMk id="9" creationId="{8CBB1F5D-1A1E-3F21-99DC-A1E473E4D1F5}"/>
          </ac:picMkLst>
        </pc:picChg>
        <pc:picChg chg="add mod">
          <ac:chgData name="Rohit Bharti" userId="f51a4573-b4f2-4a33-8355-66b92978864d" providerId="ADAL" clId="{7FD03E75-A9B5-4641-9B15-9811524C4B41}" dt="2022-07-11T09:06:04.586" v="9673" actId="1076"/>
          <ac:picMkLst>
            <pc:docMk/>
            <pc:sldMk cId="2221187354" sldId="328"/>
            <ac:picMk id="10" creationId="{0863613B-455F-514E-1B92-92B61612F0EB}"/>
          </ac:picMkLst>
        </pc:picChg>
        <pc:picChg chg="add del mod ord">
          <ac:chgData name="Rohit Bharti" userId="f51a4573-b4f2-4a33-8355-66b92978864d" providerId="ADAL" clId="{7FD03E75-A9B5-4641-9B15-9811524C4B41}" dt="2022-07-10T19:07:38.445" v="8425" actId="478"/>
          <ac:picMkLst>
            <pc:docMk/>
            <pc:sldMk cId="2221187354" sldId="328"/>
            <ac:picMk id="14" creationId="{590B941C-1D20-761E-ACBB-02729C0BF2ED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09T17:42:55.808" v="8077" actId="47"/>
        <pc:sldMkLst>
          <pc:docMk/>
          <pc:sldMk cId="2167859006" sldId="329"/>
        </pc:sldMkLst>
        <pc:picChg chg="add del mod">
          <ac:chgData name="Rohit Bharti" userId="f51a4573-b4f2-4a33-8355-66b92978864d" providerId="ADAL" clId="{7FD03E75-A9B5-4641-9B15-9811524C4B41}" dt="2022-07-09T06:34:08.291" v="5983" actId="478"/>
          <ac:picMkLst>
            <pc:docMk/>
            <pc:sldMk cId="2167859006" sldId="329"/>
            <ac:picMk id="3" creationId="{CE407D84-19F2-2A2A-B990-D806A4EFFD0A}"/>
          </ac:picMkLst>
        </pc:picChg>
        <pc:picChg chg="add mod">
          <ac:chgData name="Rohit Bharti" userId="f51a4573-b4f2-4a33-8355-66b92978864d" providerId="ADAL" clId="{7FD03E75-A9B5-4641-9B15-9811524C4B41}" dt="2022-07-09T06:44:02.782" v="6077" actId="1076"/>
          <ac:picMkLst>
            <pc:docMk/>
            <pc:sldMk cId="2167859006" sldId="329"/>
            <ac:picMk id="5" creationId="{2A9DD236-6510-FDBD-53CD-2FD8E653731A}"/>
          </ac:picMkLst>
        </pc:picChg>
      </pc:sldChg>
      <pc:sldChg chg="addSp new del mod">
        <pc:chgData name="Rohit Bharti" userId="f51a4573-b4f2-4a33-8355-66b92978864d" providerId="ADAL" clId="{7FD03E75-A9B5-4641-9B15-9811524C4B41}" dt="2022-07-09T17:42:59.547" v="8079" actId="47"/>
        <pc:sldMkLst>
          <pc:docMk/>
          <pc:sldMk cId="3407935116" sldId="330"/>
        </pc:sldMkLst>
        <pc:picChg chg="add">
          <ac:chgData name="Rohit Bharti" userId="f51a4573-b4f2-4a33-8355-66b92978864d" providerId="ADAL" clId="{7FD03E75-A9B5-4641-9B15-9811524C4B41}" dt="2022-07-09T06:33:57.213" v="5982" actId="22"/>
          <ac:picMkLst>
            <pc:docMk/>
            <pc:sldMk cId="3407935116" sldId="330"/>
            <ac:picMk id="3" creationId="{60D14CE7-07A2-4C44-7D90-70CA79623B52}"/>
          </ac:picMkLst>
        </pc:picChg>
      </pc:sldChg>
      <pc:sldChg chg="addSp new del mod">
        <pc:chgData name="Rohit Bharti" userId="f51a4573-b4f2-4a33-8355-66b92978864d" providerId="ADAL" clId="{7FD03E75-A9B5-4641-9B15-9811524C4B41}" dt="2022-07-09T17:42:57.715" v="8078" actId="47"/>
        <pc:sldMkLst>
          <pc:docMk/>
          <pc:sldMk cId="2141948058" sldId="331"/>
        </pc:sldMkLst>
        <pc:picChg chg="add">
          <ac:chgData name="Rohit Bharti" userId="f51a4573-b4f2-4a33-8355-66b92978864d" providerId="ADAL" clId="{7FD03E75-A9B5-4641-9B15-9811524C4B41}" dt="2022-07-09T06:35:48.467" v="5986" actId="22"/>
          <ac:picMkLst>
            <pc:docMk/>
            <pc:sldMk cId="2141948058" sldId="331"/>
            <ac:picMk id="3" creationId="{7D189F34-3C06-42DD-DE31-C97820B535D1}"/>
          </ac:picMkLst>
        </pc:picChg>
      </pc:sldChg>
      <pc:sldChg chg="addSp delSp modSp new mod">
        <pc:chgData name="Rohit Bharti" userId="f51a4573-b4f2-4a33-8355-66b92978864d" providerId="ADAL" clId="{7FD03E75-A9B5-4641-9B15-9811524C4B41}" dt="2022-07-12T12:52:20.887" v="12031" actId="20577"/>
        <pc:sldMkLst>
          <pc:docMk/>
          <pc:sldMk cId="3179493749" sldId="332"/>
        </pc:sldMkLst>
        <pc:spChg chg="mod">
          <ac:chgData name="Rohit Bharti" userId="f51a4573-b4f2-4a33-8355-66b92978864d" providerId="ADAL" clId="{7FD03E75-A9B5-4641-9B15-9811524C4B41}" dt="2022-07-12T12:52:20.887" v="12031" actId="20577"/>
          <ac:spMkLst>
            <pc:docMk/>
            <pc:sldMk cId="3179493749" sldId="332"/>
            <ac:spMk id="2" creationId="{31BE7793-CFC6-60D8-BD58-A4278511FA71}"/>
          </ac:spMkLst>
        </pc:spChg>
        <pc:spChg chg="mod">
          <ac:chgData name="Rohit Bharti" userId="f51a4573-b4f2-4a33-8355-66b92978864d" providerId="ADAL" clId="{7FD03E75-A9B5-4641-9B15-9811524C4B41}" dt="2022-07-12T06:51:31.885" v="11081" actId="1076"/>
          <ac:spMkLst>
            <pc:docMk/>
            <pc:sldMk cId="3179493749" sldId="332"/>
            <ac:spMk id="3" creationId="{176386A8-02DD-8595-4196-428F54DA03B6}"/>
          </ac:spMkLst>
        </pc:spChg>
        <pc:spChg chg="add mod">
          <ac:chgData name="Rohit Bharti" userId="f51a4573-b4f2-4a33-8355-66b92978864d" providerId="ADAL" clId="{7FD03E75-A9B5-4641-9B15-9811524C4B41}" dt="2022-07-12T11:02:53.649" v="11935" actId="14100"/>
          <ac:spMkLst>
            <pc:docMk/>
            <pc:sldMk cId="3179493749" sldId="332"/>
            <ac:spMk id="4" creationId="{BD82CF55-588C-A2F3-3D2A-0BB20F0EB2D4}"/>
          </ac:spMkLst>
        </pc:spChg>
        <pc:picChg chg="add del mod">
          <ac:chgData name="Rohit Bharti" userId="f51a4573-b4f2-4a33-8355-66b92978864d" providerId="ADAL" clId="{7FD03E75-A9B5-4641-9B15-9811524C4B41}" dt="2022-07-09T06:51:16.562" v="6087" actId="478"/>
          <ac:picMkLst>
            <pc:docMk/>
            <pc:sldMk cId="3179493749" sldId="332"/>
            <ac:picMk id="5" creationId="{42D2E0FE-8820-1519-77C8-D4F90FC02CDA}"/>
          </ac:picMkLst>
        </pc:picChg>
        <pc:picChg chg="add del mod">
          <ac:chgData name="Rohit Bharti" userId="f51a4573-b4f2-4a33-8355-66b92978864d" providerId="ADAL" clId="{7FD03E75-A9B5-4641-9B15-9811524C4B41}" dt="2022-07-09T06:51:14.380" v="6086" actId="478"/>
          <ac:picMkLst>
            <pc:docMk/>
            <pc:sldMk cId="3179493749" sldId="332"/>
            <ac:picMk id="7" creationId="{6DD511E9-9E26-2BEA-1694-32FFF3168F02}"/>
          </ac:picMkLst>
        </pc:picChg>
        <pc:picChg chg="add mod">
          <ac:chgData name="Rohit Bharti" userId="f51a4573-b4f2-4a33-8355-66b92978864d" providerId="ADAL" clId="{7FD03E75-A9B5-4641-9B15-9811524C4B41}" dt="2022-07-12T06:51:45.401" v="11099" actId="1036"/>
          <ac:picMkLst>
            <pc:docMk/>
            <pc:sldMk cId="3179493749" sldId="332"/>
            <ac:picMk id="9" creationId="{0C52D1FC-3006-31CC-AF0A-D610CB6EB1CE}"/>
          </ac:picMkLst>
        </pc:picChg>
        <pc:picChg chg="add del mod">
          <ac:chgData name="Rohit Bharti" userId="f51a4573-b4f2-4a33-8355-66b92978864d" providerId="ADAL" clId="{7FD03E75-A9B5-4641-9B15-9811524C4B41}" dt="2022-07-09T06:54:38.844" v="6137" actId="478"/>
          <ac:picMkLst>
            <pc:docMk/>
            <pc:sldMk cId="3179493749" sldId="332"/>
            <ac:picMk id="11" creationId="{C23514D8-6A7B-6158-5BF0-C17D74EAC0D3}"/>
          </ac:picMkLst>
        </pc:picChg>
        <pc:picChg chg="add mod">
          <ac:chgData name="Rohit Bharti" userId="f51a4573-b4f2-4a33-8355-66b92978864d" providerId="ADAL" clId="{7FD03E75-A9B5-4641-9B15-9811524C4B41}" dt="2022-07-12T06:51:45.401" v="11099" actId="1036"/>
          <ac:picMkLst>
            <pc:docMk/>
            <pc:sldMk cId="3179493749" sldId="332"/>
            <ac:picMk id="13" creationId="{04F1AB8C-4AF5-1862-FC69-2AA75156D4CE}"/>
          </ac:picMkLst>
        </pc:picChg>
        <pc:picChg chg="add mod">
          <ac:chgData name="Rohit Bharti" userId="f51a4573-b4f2-4a33-8355-66b92978864d" providerId="ADAL" clId="{7FD03E75-A9B5-4641-9B15-9811524C4B41}" dt="2022-07-12T06:51:45.401" v="11099" actId="1036"/>
          <ac:picMkLst>
            <pc:docMk/>
            <pc:sldMk cId="3179493749" sldId="332"/>
            <ac:picMk id="15" creationId="{ED36855C-8032-7A24-4305-847FA8B1AD0A}"/>
          </ac:picMkLst>
        </pc:picChg>
        <pc:picChg chg="add mod">
          <ac:chgData name="Rohit Bharti" userId="f51a4573-b4f2-4a33-8355-66b92978864d" providerId="ADAL" clId="{7FD03E75-A9B5-4641-9B15-9811524C4B41}" dt="2022-07-12T06:51:56.503" v="11121" actId="1076"/>
          <ac:picMkLst>
            <pc:docMk/>
            <pc:sldMk cId="3179493749" sldId="332"/>
            <ac:picMk id="17" creationId="{4903D524-6486-E0F9-57E8-1025CC598E14}"/>
          </ac:picMkLst>
        </pc:picChg>
        <pc:picChg chg="add mod">
          <ac:chgData name="Rohit Bharti" userId="f51a4573-b4f2-4a33-8355-66b92978864d" providerId="ADAL" clId="{7FD03E75-A9B5-4641-9B15-9811524C4B41}" dt="2022-07-12T06:51:45.401" v="11099" actId="1036"/>
          <ac:picMkLst>
            <pc:docMk/>
            <pc:sldMk cId="3179493749" sldId="332"/>
            <ac:picMk id="19" creationId="{7DCF60A0-FDC4-A20C-3AE8-CB7004A1CA01}"/>
          </ac:picMkLst>
        </pc:picChg>
        <pc:picChg chg="add mod">
          <ac:chgData name="Rohit Bharti" userId="f51a4573-b4f2-4a33-8355-66b92978864d" providerId="ADAL" clId="{7FD03E75-A9B5-4641-9B15-9811524C4B41}" dt="2022-07-12T06:52:01.455" v="11122" actId="1076"/>
          <ac:picMkLst>
            <pc:docMk/>
            <pc:sldMk cId="3179493749" sldId="332"/>
            <ac:picMk id="21" creationId="{B7B531D0-4A0C-55F5-4E6F-0986FCD024C3}"/>
          </ac:picMkLst>
        </pc:picChg>
      </pc:sldChg>
      <pc:sldChg chg="add del">
        <pc:chgData name="Rohit Bharti" userId="f51a4573-b4f2-4a33-8355-66b92978864d" providerId="ADAL" clId="{7FD03E75-A9B5-4641-9B15-9811524C4B41}" dt="2022-07-09T06:52:51.197" v="6132" actId="47"/>
        <pc:sldMkLst>
          <pc:docMk/>
          <pc:sldMk cId="172470368" sldId="333"/>
        </pc:sldMkLst>
      </pc:sldChg>
      <pc:sldChg chg="addSp delSp modSp add del mod ord">
        <pc:chgData name="Rohit Bharti" userId="f51a4573-b4f2-4a33-8355-66b92978864d" providerId="ADAL" clId="{7FD03E75-A9B5-4641-9B15-9811524C4B41}" dt="2022-07-12T07:44:08.399" v="11317" actId="47"/>
        <pc:sldMkLst>
          <pc:docMk/>
          <pc:sldMk cId="2657728568" sldId="333"/>
        </pc:sldMkLst>
        <pc:spChg chg="mod">
          <ac:chgData name="Rohit Bharti" userId="f51a4573-b4f2-4a33-8355-66b92978864d" providerId="ADAL" clId="{7FD03E75-A9B5-4641-9B15-9811524C4B41}" dt="2022-07-11T20:09:32.726" v="10310" actId="14100"/>
          <ac:spMkLst>
            <pc:docMk/>
            <pc:sldMk cId="2657728568" sldId="333"/>
            <ac:spMk id="2" creationId="{7E44A575-8A33-1EAE-F7AA-8FB5672F2324}"/>
          </ac:spMkLst>
        </pc:spChg>
        <pc:spChg chg="mod">
          <ac:chgData name="Rohit Bharti" userId="f51a4573-b4f2-4a33-8355-66b92978864d" providerId="ADAL" clId="{7FD03E75-A9B5-4641-9B15-9811524C4B41}" dt="2022-07-10T19:46:39.039" v="8624" actId="20577"/>
          <ac:spMkLst>
            <pc:docMk/>
            <pc:sldMk cId="2657728568" sldId="333"/>
            <ac:spMk id="3" creationId="{00622DD0-E3D4-35D5-0D4B-AE19BDEA0B14}"/>
          </ac:spMkLst>
        </pc:spChg>
        <pc:spChg chg="add mod">
          <ac:chgData name="Rohit Bharti" userId="f51a4573-b4f2-4a33-8355-66b92978864d" providerId="ADAL" clId="{7FD03E75-A9B5-4641-9B15-9811524C4B41}" dt="2022-07-11T12:41:56.706" v="9906" actId="1076"/>
          <ac:spMkLst>
            <pc:docMk/>
            <pc:sldMk cId="2657728568" sldId="333"/>
            <ac:spMk id="4" creationId="{61A44DE2-E7B8-B25A-AA1B-A0DFAF6A88C0}"/>
          </ac:spMkLst>
        </pc:spChg>
        <pc:spChg chg="mod">
          <ac:chgData name="Rohit Bharti" userId="f51a4573-b4f2-4a33-8355-66b92978864d" providerId="ADAL" clId="{7FD03E75-A9B5-4641-9B15-9811524C4B41}" dt="2022-07-11T04:45:42.770" v="8823" actId="20577"/>
          <ac:spMkLst>
            <pc:docMk/>
            <pc:sldMk cId="2657728568" sldId="333"/>
            <ac:spMk id="5" creationId="{786C0AD9-33F9-6642-AE5D-A8B401D8FC54}"/>
          </ac:spMkLst>
        </pc:spChg>
        <pc:spChg chg="add del mod">
          <ac:chgData name="Rohit Bharti" userId="f51a4573-b4f2-4a33-8355-66b92978864d" providerId="ADAL" clId="{7FD03E75-A9B5-4641-9B15-9811524C4B41}" dt="2022-07-09T07:33:53.449" v="6268" actId="478"/>
          <ac:spMkLst>
            <pc:docMk/>
            <pc:sldMk cId="2657728568" sldId="333"/>
            <ac:spMk id="6" creationId="{42B12FB0-FB3C-F1E6-B030-7AF123E61797}"/>
          </ac:spMkLst>
        </pc:spChg>
        <pc:spChg chg="add del mod">
          <ac:chgData name="Rohit Bharti" userId="f51a4573-b4f2-4a33-8355-66b92978864d" providerId="ADAL" clId="{7FD03E75-A9B5-4641-9B15-9811524C4B41}" dt="2022-07-11T12:41:52.264" v="9904" actId="478"/>
          <ac:spMkLst>
            <pc:docMk/>
            <pc:sldMk cId="2657728568" sldId="333"/>
            <ac:spMk id="7" creationId="{1B74B5F8-3C13-F7A6-BAEE-BBCC8D1B0BC7}"/>
          </ac:spMkLst>
        </pc:spChg>
        <pc:spChg chg="add del mod">
          <ac:chgData name="Rohit Bharti" userId="f51a4573-b4f2-4a33-8355-66b92978864d" providerId="ADAL" clId="{7FD03E75-A9B5-4641-9B15-9811524C4B41}" dt="2022-07-09T07:33:57.874" v="6269" actId="478"/>
          <ac:spMkLst>
            <pc:docMk/>
            <pc:sldMk cId="2657728568" sldId="333"/>
            <ac:spMk id="10" creationId="{080C3512-51D6-2B27-2D28-F02E8995B5CC}"/>
          </ac:spMkLst>
        </pc:spChg>
        <pc:graphicFrameChg chg="del">
          <ac:chgData name="Rohit Bharti" userId="f51a4573-b4f2-4a33-8355-66b92978864d" providerId="ADAL" clId="{7FD03E75-A9B5-4641-9B15-9811524C4B41}" dt="2022-07-09T07:33:43.147" v="6267" actId="478"/>
          <ac:graphicFrameMkLst>
            <pc:docMk/>
            <pc:sldMk cId="2657728568" sldId="333"/>
            <ac:graphicFrameMk id="9" creationId="{CC7FAD3F-D384-0EA6-E4CC-64A36E0BB463}"/>
          </ac:graphicFrameMkLst>
        </pc:graphicFrameChg>
        <pc:picChg chg="add del mod">
          <ac:chgData name="Rohit Bharti" userId="f51a4573-b4f2-4a33-8355-66b92978864d" providerId="ADAL" clId="{7FD03E75-A9B5-4641-9B15-9811524C4B41}" dt="2022-07-11T09:21:05.915" v="9675" actId="478"/>
          <ac:picMkLst>
            <pc:docMk/>
            <pc:sldMk cId="2657728568" sldId="333"/>
            <ac:picMk id="6" creationId="{BC8AD9F8-4EE5-5E6E-9E99-A180EC8D8457}"/>
          </ac:picMkLst>
        </pc:picChg>
        <pc:picChg chg="add mod">
          <ac:chgData name="Rohit Bharti" userId="f51a4573-b4f2-4a33-8355-66b92978864d" providerId="ADAL" clId="{7FD03E75-A9B5-4641-9B15-9811524C4B41}" dt="2022-07-11T09:21:29.194" v="9679" actId="1076"/>
          <ac:picMkLst>
            <pc:docMk/>
            <pc:sldMk cId="2657728568" sldId="333"/>
            <ac:picMk id="8" creationId="{B77F344A-6317-D439-32A3-C5DF9E6E0B78}"/>
          </ac:picMkLst>
        </pc:picChg>
        <pc:picChg chg="del">
          <ac:chgData name="Rohit Bharti" userId="f51a4573-b4f2-4a33-8355-66b92978864d" providerId="ADAL" clId="{7FD03E75-A9B5-4641-9B15-9811524C4B41}" dt="2022-07-09T07:33:39.261" v="6266" actId="478"/>
          <ac:picMkLst>
            <pc:docMk/>
            <pc:sldMk cId="2657728568" sldId="333"/>
            <ac:picMk id="8" creationId="{CB5E43D4-821B-4FC7-35F8-200507CF5CE4}"/>
          </ac:picMkLst>
        </pc:picChg>
        <pc:picChg chg="add mod">
          <ac:chgData name="Rohit Bharti" userId="f51a4573-b4f2-4a33-8355-66b92978864d" providerId="ADAL" clId="{7FD03E75-A9B5-4641-9B15-9811524C4B41}" dt="2022-07-10T19:09:07.065" v="8439" actId="1076"/>
          <ac:picMkLst>
            <pc:docMk/>
            <pc:sldMk cId="2657728568" sldId="333"/>
            <ac:picMk id="12" creationId="{9A6C6687-7DE5-3F56-A44A-70D58BC8FDA3}"/>
          </ac:picMkLst>
        </pc:picChg>
        <pc:picChg chg="add del mod">
          <ac:chgData name="Rohit Bharti" userId="f51a4573-b4f2-4a33-8355-66b92978864d" providerId="ADAL" clId="{7FD03E75-A9B5-4641-9B15-9811524C4B41}" dt="2022-07-10T19:06:46.664" v="8421" actId="478"/>
          <ac:picMkLst>
            <pc:docMk/>
            <pc:sldMk cId="2657728568" sldId="333"/>
            <ac:picMk id="14" creationId="{353513E1-8D45-966D-533B-B88E489D7BE8}"/>
          </ac:picMkLst>
        </pc:picChg>
      </pc:sldChg>
      <pc:sldChg chg="addSp delSp modSp add del mod ord">
        <pc:chgData name="Rohit Bharti" userId="f51a4573-b4f2-4a33-8355-66b92978864d" providerId="ADAL" clId="{7FD03E75-A9B5-4641-9B15-9811524C4B41}" dt="2022-07-10T08:54:29.606" v="8122" actId="47"/>
        <pc:sldMkLst>
          <pc:docMk/>
          <pc:sldMk cId="1394210661" sldId="334"/>
        </pc:sldMkLst>
        <pc:spChg chg="mod">
          <ac:chgData name="Rohit Bharti" userId="f51a4573-b4f2-4a33-8355-66b92978864d" providerId="ADAL" clId="{7FD03E75-A9B5-4641-9B15-9811524C4B41}" dt="2022-07-09T07:46:17.581" v="6328" actId="2711"/>
          <ac:spMkLst>
            <pc:docMk/>
            <pc:sldMk cId="1394210661" sldId="334"/>
            <ac:spMk id="2" creationId="{C4D95A11-EF0B-66A0-426A-7B5278FE0DD7}"/>
          </ac:spMkLst>
        </pc:spChg>
        <pc:spChg chg="add del mod">
          <ac:chgData name="Rohit Bharti" userId="f51a4573-b4f2-4a33-8355-66b92978864d" providerId="ADAL" clId="{7FD03E75-A9B5-4641-9B15-9811524C4B41}" dt="2022-07-09T07:45:08.078" v="6315" actId="931"/>
          <ac:spMkLst>
            <pc:docMk/>
            <pc:sldMk cId="1394210661" sldId="334"/>
            <ac:spMk id="4" creationId="{50098C52-67C1-1919-355A-1D6A5F221720}"/>
          </ac:spMkLst>
        </pc:spChg>
        <pc:picChg chg="add mod">
          <ac:chgData name="Rohit Bharti" userId="f51a4573-b4f2-4a33-8355-66b92978864d" providerId="ADAL" clId="{7FD03E75-A9B5-4641-9B15-9811524C4B41}" dt="2022-07-10T08:53:00.826" v="8121" actId="14100"/>
          <ac:picMkLst>
            <pc:docMk/>
            <pc:sldMk cId="1394210661" sldId="334"/>
            <ac:picMk id="6" creationId="{D5891E25-95E4-C7BE-AC22-BD15B7631AE7}"/>
          </ac:picMkLst>
        </pc:picChg>
        <pc:picChg chg="del">
          <ac:chgData name="Rohit Bharti" userId="f51a4573-b4f2-4a33-8355-66b92978864d" providerId="ADAL" clId="{7FD03E75-A9B5-4641-9B15-9811524C4B41}" dt="2022-07-09T07:44:53.820" v="6314" actId="478"/>
          <ac:picMkLst>
            <pc:docMk/>
            <pc:sldMk cId="1394210661" sldId="334"/>
            <ac:picMk id="8" creationId="{F01E9848-39E2-6707-53DD-DCD5F99ED5C9}"/>
          </ac:picMkLst>
        </pc:picChg>
      </pc:sldChg>
      <pc:sldChg chg="addSp modSp new del mod ord">
        <pc:chgData name="Rohit Bharti" userId="f51a4573-b4f2-4a33-8355-66b92978864d" providerId="ADAL" clId="{7FD03E75-A9B5-4641-9B15-9811524C4B41}" dt="2022-07-11T04:13:14.168" v="8770" actId="47"/>
        <pc:sldMkLst>
          <pc:docMk/>
          <pc:sldMk cId="1203726314" sldId="335"/>
        </pc:sldMkLst>
        <pc:spChg chg="add">
          <ac:chgData name="Rohit Bharti" userId="f51a4573-b4f2-4a33-8355-66b92978864d" providerId="ADAL" clId="{7FD03E75-A9B5-4641-9B15-9811524C4B41}" dt="2022-07-09T10:57:09.101" v="6611" actId="767"/>
          <ac:spMkLst>
            <pc:docMk/>
            <pc:sldMk cId="1203726314" sldId="335"/>
            <ac:spMk id="2" creationId="{78195B22-FBDE-541B-EC82-58A5B7E46729}"/>
          </ac:spMkLst>
        </pc:spChg>
        <pc:spChg chg="add mod">
          <ac:chgData name="Rohit Bharti" userId="f51a4573-b4f2-4a33-8355-66b92978864d" providerId="ADAL" clId="{7FD03E75-A9B5-4641-9B15-9811524C4B41}" dt="2022-07-09T10:59:17.359" v="6692" actId="1076"/>
          <ac:spMkLst>
            <pc:docMk/>
            <pc:sldMk cId="1203726314" sldId="335"/>
            <ac:spMk id="3" creationId="{3A42C5F0-0A51-B751-238F-AF6B732571D3}"/>
          </ac:spMkLst>
        </pc:spChg>
        <pc:spChg chg="add mod">
          <ac:chgData name="Rohit Bharti" userId="f51a4573-b4f2-4a33-8355-66b92978864d" providerId="ADAL" clId="{7FD03E75-A9B5-4641-9B15-9811524C4B41}" dt="2022-07-09T10:58:09.815" v="6644" actId="20577"/>
          <ac:spMkLst>
            <pc:docMk/>
            <pc:sldMk cId="1203726314" sldId="335"/>
            <ac:spMk id="5" creationId="{8320C98E-82F1-32B4-849C-4CC0B566E705}"/>
          </ac:spMkLst>
        </pc:spChg>
        <pc:spChg chg="add mod">
          <ac:chgData name="Rohit Bharti" userId="f51a4573-b4f2-4a33-8355-66b92978864d" providerId="ADAL" clId="{7FD03E75-A9B5-4641-9B15-9811524C4B41}" dt="2022-07-09T10:59:04.838" v="6691" actId="1076"/>
          <ac:spMkLst>
            <pc:docMk/>
            <pc:sldMk cId="1203726314" sldId="335"/>
            <ac:spMk id="7" creationId="{4A3AACEA-A3FB-B43E-B3A8-907626F02DC4}"/>
          </ac:spMkLst>
        </pc:spChg>
        <pc:spChg chg="add mod">
          <ac:chgData name="Rohit Bharti" userId="f51a4573-b4f2-4a33-8355-66b92978864d" providerId="ADAL" clId="{7FD03E75-A9B5-4641-9B15-9811524C4B41}" dt="2022-07-09T10:58:45.863" v="6678" actId="20577"/>
          <ac:spMkLst>
            <pc:docMk/>
            <pc:sldMk cId="1203726314" sldId="335"/>
            <ac:spMk id="9" creationId="{674973F9-CB04-35B0-7876-EDFBE55543C0}"/>
          </ac:spMkLst>
        </pc:spChg>
        <pc:spChg chg="add mod">
          <ac:chgData name="Rohit Bharti" userId="f51a4573-b4f2-4a33-8355-66b92978864d" providerId="ADAL" clId="{7FD03E75-A9B5-4641-9B15-9811524C4B41}" dt="2022-07-09T11:10:04.250" v="6981" actId="1076"/>
          <ac:spMkLst>
            <pc:docMk/>
            <pc:sldMk cId="1203726314" sldId="335"/>
            <ac:spMk id="11" creationId="{B19DE37E-22B0-15E3-6BF2-D10C6AE1C0B2}"/>
          </ac:spMkLst>
        </pc:spChg>
        <pc:spChg chg="add mod">
          <ac:chgData name="Rohit Bharti" userId="f51a4573-b4f2-4a33-8355-66b92978864d" providerId="ADAL" clId="{7FD03E75-A9B5-4641-9B15-9811524C4B41}" dt="2022-07-10T08:09:55.049" v="8118"/>
          <ac:spMkLst>
            <pc:docMk/>
            <pc:sldMk cId="1203726314" sldId="335"/>
            <ac:spMk id="12" creationId="{2C32A229-1439-5E5F-BF94-AAB81F19B6AD}"/>
          </ac:spMkLst>
        </pc:spChg>
        <pc:spChg chg="add mod">
          <ac:chgData name="Rohit Bharti" userId="f51a4573-b4f2-4a33-8355-66b92978864d" providerId="ADAL" clId="{7FD03E75-A9B5-4641-9B15-9811524C4B41}" dt="2022-07-09T11:08:57.024" v="6971" actId="1076"/>
          <ac:spMkLst>
            <pc:docMk/>
            <pc:sldMk cId="1203726314" sldId="335"/>
            <ac:spMk id="13" creationId="{41005A66-2995-9A74-C9FD-7CB43E2BB51A}"/>
          </ac:spMkLst>
        </pc:spChg>
        <pc:picChg chg="add mod">
          <ac:chgData name="Rohit Bharti" userId="f51a4573-b4f2-4a33-8355-66b92978864d" providerId="ADAL" clId="{7FD03E75-A9B5-4641-9B15-9811524C4B41}" dt="2022-07-09T11:07:40.690" v="6963" actId="1076"/>
          <ac:picMkLst>
            <pc:docMk/>
            <pc:sldMk cId="1203726314" sldId="335"/>
            <ac:picMk id="1026" creationId="{945D6A46-308D-77A2-8F28-3BEA8F09341E}"/>
          </ac:picMkLst>
        </pc:picChg>
        <pc:cxnChg chg="add mod">
          <ac:chgData name="Rohit Bharti" userId="f51a4573-b4f2-4a33-8355-66b92978864d" providerId="ADAL" clId="{7FD03E75-A9B5-4641-9B15-9811524C4B41}" dt="2022-07-09T11:09:39.335" v="6976" actId="14100"/>
          <ac:cxnSpMkLst>
            <pc:docMk/>
            <pc:sldMk cId="1203726314" sldId="335"/>
            <ac:cxnSpMk id="14" creationId="{6430590C-737D-DB39-C7E4-F420D06646EA}"/>
          </ac:cxnSpMkLst>
        </pc:cxnChg>
        <pc:cxnChg chg="add mod">
          <ac:chgData name="Rohit Bharti" userId="f51a4573-b4f2-4a33-8355-66b92978864d" providerId="ADAL" clId="{7FD03E75-A9B5-4641-9B15-9811524C4B41}" dt="2022-07-09T11:09:56.730" v="6980" actId="1076"/>
          <ac:cxnSpMkLst>
            <pc:docMk/>
            <pc:sldMk cId="1203726314" sldId="335"/>
            <ac:cxnSpMk id="19" creationId="{A2B0043A-D45B-EC74-2F09-E5C509EF8341}"/>
          </ac:cxnSpMkLst>
        </pc:cxnChg>
        <pc:cxnChg chg="add mod">
          <ac:chgData name="Rohit Bharti" userId="f51a4573-b4f2-4a33-8355-66b92978864d" providerId="ADAL" clId="{7FD03E75-A9B5-4641-9B15-9811524C4B41}" dt="2022-07-09T11:10:23.217" v="6984" actId="14100"/>
          <ac:cxnSpMkLst>
            <pc:docMk/>
            <pc:sldMk cId="1203726314" sldId="335"/>
            <ac:cxnSpMk id="22" creationId="{F9531F34-974E-5673-347A-D0126B7E0266}"/>
          </ac:cxnSpMkLst>
        </pc:cxnChg>
        <pc:cxnChg chg="add mod">
          <ac:chgData name="Rohit Bharti" userId="f51a4573-b4f2-4a33-8355-66b92978864d" providerId="ADAL" clId="{7FD03E75-A9B5-4641-9B15-9811524C4B41}" dt="2022-07-09T11:10:44.224" v="6988" actId="14100"/>
          <ac:cxnSpMkLst>
            <pc:docMk/>
            <pc:sldMk cId="1203726314" sldId="335"/>
            <ac:cxnSpMk id="26" creationId="{7F4AF0D8-6200-4C6F-F0CC-F73FC4FA7F85}"/>
          </ac:cxnSpMkLst>
        </pc:cxnChg>
        <pc:cxnChg chg="add mod">
          <ac:chgData name="Rohit Bharti" userId="f51a4573-b4f2-4a33-8355-66b92978864d" providerId="ADAL" clId="{7FD03E75-A9B5-4641-9B15-9811524C4B41}" dt="2022-07-09T11:10:59.298" v="6991" actId="14100"/>
          <ac:cxnSpMkLst>
            <pc:docMk/>
            <pc:sldMk cId="1203726314" sldId="335"/>
            <ac:cxnSpMk id="31" creationId="{5A7E85FE-DBD5-8651-675F-5E3B9FAE4CA3}"/>
          </ac:cxnSpMkLst>
        </pc:cxnChg>
        <pc:cxnChg chg="add mod">
          <ac:chgData name="Rohit Bharti" userId="f51a4573-b4f2-4a33-8355-66b92978864d" providerId="ADAL" clId="{7FD03E75-A9B5-4641-9B15-9811524C4B41}" dt="2022-07-09T11:11:11.417" v="6994" actId="14100"/>
          <ac:cxnSpMkLst>
            <pc:docMk/>
            <pc:sldMk cId="1203726314" sldId="335"/>
            <ac:cxnSpMk id="35" creationId="{8B74B07C-24AB-1B48-1979-6271644CB49C}"/>
          </ac:cxnSpMkLst>
        </pc:cxnChg>
      </pc:sldChg>
      <pc:sldChg chg="addSp delSp modSp new mod">
        <pc:chgData name="Rohit Bharti" userId="f51a4573-b4f2-4a33-8355-66b92978864d" providerId="ADAL" clId="{7FD03E75-A9B5-4641-9B15-9811524C4B41}" dt="2022-07-13T07:12:02.846" v="12568" actId="6549"/>
        <pc:sldMkLst>
          <pc:docMk/>
          <pc:sldMk cId="1006981046" sldId="336"/>
        </pc:sldMkLst>
        <pc:spChg chg="mod">
          <ac:chgData name="Rohit Bharti" userId="f51a4573-b4f2-4a33-8355-66b92978864d" providerId="ADAL" clId="{7FD03E75-A9B5-4641-9B15-9811524C4B41}" dt="2022-07-13T04:32:03.722" v="12121" actId="122"/>
          <ac:spMkLst>
            <pc:docMk/>
            <pc:sldMk cId="1006981046" sldId="336"/>
            <ac:spMk id="2" creationId="{BE2C7D55-2B50-4A7C-A612-7E23061F5A22}"/>
          </ac:spMkLst>
        </pc:spChg>
        <pc:spChg chg="mod">
          <ac:chgData name="Rohit Bharti" userId="f51a4573-b4f2-4a33-8355-66b92978864d" providerId="ADAL" clId="{7FD03E75-A9B5-4641-9B15-9811524C4B41}" dt="2022-07-13T07:12:02.846" v="12568" actId="6549"/>
          <ac:spMkLst>
            <pc:docMk/>
            <pc:sldMk cId="1006981046" sldId="336"/>
            <ac:spMk id="3" creationId="{EC06FE3B-7A82-D09E-6E52-E1EA8B9E7AE4}"/>
          </ac:spMkLst>
        </pc:spChg>
        <pc:spChg chg="add del mod">
          <ac:chgData name="Rohit Bharti" userId="f51a4573-b4f2-4a33-8355-66b92978864d" providerId="ADAL" clId="{7FD03E75-A9B5-4641-9B15-9811524C4B41}" dt="2022-07-09T12:54:27.119" v="7158" actId="478"/>
          <ac:spMkLst>
            <pc:docMk/>
            <pc:sldMk cId="1006981046" sldId="336"/>
            <ac:spMk id="4" creationId="{1671F402-AD01-A187-9D9F-F7F20C25084C}"/>
          </ac:spMkLst>
        </pc:spChg>
        <pc:spChg chg="add mod">
          <ac:chgData name="Rohit Bharti" userId="f51a4573-b4f2-4a33-8355-66b92978864d" providerId="ADAL" clId="{7FD03E75-A9B5-4641-9B15-9811524C4B41}" dt="2022-07-12T05:58:36.822" v="10615" actId="1076"/>
          <ac:spMkLst>
            <pc:docMk/>
            <pc:sldMk cId="1006981046" sldId="336"/>
            <ac:spMk id="4" creationId="{83730D9C-3B65-8FFE-6CF7-63F88D001E04}"/>
          </ac:spMkLst>
        </pc:spChg>
        <pc:spChg chg="add mod">
          <ac:chgData name="Rohit Bharti" userId="f51a4573-b4f2-4a33-8355-66b92978864d" providerId="ADAL" clId="{7FD03E75-A9B5-4641-9B15-9811524C4B41}" dt="2022-07-09T12:59:54.870" v="7193" actId="1076"/>
          <ac:spMkLst>
            <pc:docMk/>
            <pc:sldMk cId="1006981046" sldId="336"/>
            <ac:spMk id="7" creationId="{DC35C105-1DBD-3FC4-EC49-DD194107A051}"/>
          </ac:spMkLst>
        </pc:spChg>
        <pc:spChg chg="add mod">
          <ac:chgData name="Rohit Bharti" userId="f51a4573-b4f2-4a33-8355-66b92978864d" providerId="ADAL" clId="{7FD03E75-A9B5-4641-9B15-9811524C4B41}" dt="2022-07-12T05:57:48.446" v="10607" actId="20577"/>
          <ac:spMkLst>
            <pc:docMk/>
            <pc:sldMk cId="1006981046" sldId="336"/>
            <ac:spMk id="10" creationId="{95173EC6-6804-BE13-F4BB-3CC2BBEFC10C}"/>
          </ac:spMkLst>
        </pc:spChg>
        <pc:picChg chg="add mod">
          <ac:chgData name="Rohit Bharti" userId="f51a4573-b4f2-4a33-8355-66b92978864d" providerId="ADAL" clId="{7FD03E75-A9B5-4641-9B15-9811524C4B41}" dt="2022-07-09T12:57:21.811" v="7183" actId="1076"/>
          <ac:picMkLst>
            <pc:docMk/>
            <pc:sldMk cId="1006981046" sldId="336"/>
            <ac:picMk id="6" creationId="{C5AB138C-B88A-3212-780D-4817EAC79F6F}"/>
          </ac:picMkLst>
        </pc:picChg>
        <pc:picChg chg="add mod">
          <ac:chgData name="Rohit Bharti" userId="f51a4573-b4f2-4a33-8355-66b92978864d" providerId="ADAL" clId="{7FD03E75-A9B5-4641-9B15-9811524C4B41}" dt="2022-07-09T12:57:18.318" v="7182" actId="1076"/>
          <ac:picMkLst>
            <pc:docMk/>
            <pc:sldMk cId="1006981046" sldId="336"/>
            <ac:picMk id="9" creationId="{4FB06FAD-9E7D-A9E6-6F03-89A12D6323C6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12T07:37:51.936" v="11286" actId="47"/>
        <pc:sldMkLst>
          <pc:docMk/>
          <pc:sldMk cId="136265122" sldId="337"/>
        </pc:sldMkLst>
        <pc:spChg chg="mod">
          <ac:chgData name="Rohit Bharti" userId="f51a4573-b4f2-4a33-8355-66b92978864d" providerId="ADAL" clId="{7FD03E75-A9B5-4641-9B15-9811524C4B41}" dt="2022-07-09T13:57:03.386" v="7419" actId="2711"/>
          <ac:spMkLst>
            <pc:docMk/>
            <pc:sldMk cId="136265122" sldId="337"/>
            <ac:spMk id="2" creationId="{A6A4DD65-F63B-92BF-F00E-B4BB5317B23B}"/>
          </ac:spMkLst>
        </pc:spChg>
        <pc:spChg chg="mod">
          <ac:chgData name="Rohit Bharti" userId="f51a4573-b4f2-4a33-8355-66b92978864d" providerId="ADAL" clId="{7FD03E75-A9B5-4641-9B15-9811524C4B41}" dt="2022-07-11T19:55:13.427" v="10211" actId="20577"/>
          <ac:spMkLst>
            <pc:docMk/>
            <pc:sldMk cId="136265122" sldId="337"/>
            <ac:spMk id="3" creationId="{A83A652A-C889-F485-FB62-D673368F9149}"/>
          </ac:spMkLst>
        </pc:spChg>
        <pc:spChg chg="add mod">
          <ac:chgData name="Rohit Bharti" userId="f51a4573-b4f2-4a33-8355-66b92978864d" providerId="ADAL" clId="{7FD03E75-A9B5-4641-9B15-9811524C4B41}" dt="2022-07-09T13:54:48.785" v="7394" actId="14100"/>
          <ac:spMkLst>
            <pc:docMk/>
            <pc:sldMk cId="136265122" sldId="337"/>
            <ac:spMk id="4" creationId="{FFE58751-1553-CE3B-985F-710880903276}"/>
          </ac:spMkLst>
        </pc:spChg>
        <pc:spChg chg="add mod">
          <ac:chgData name="Rohit Bharti" userId="f51a4573-b4f2-4a33-8355-66b92978864d" providerId="ADAL" clId="{7FD03E75-A9B5-4641-9B15-9811524C4B41}" dt="2022-07-11T16:27:12.605" v="10099" actId="1076"/>
          <ac:spMkLst>
            <pc:docMk/>
            <pc:sldMk cId="136265122" sldId="337"/>
            <ac:spMk id="9" creationId="{22DD1F5D-3FBF-6BB8-4387-6FC2668E9269}"/>
          </ac:spMkLst>
        </pc:spChg>
        <pc:spChg chg="add mod">
          <ac:chgData name="Rohit Bharti" userId="f51a4573-b4f2-4a33-8355-66b92978864d" providerId="ADAL" clId="{7FD03E75-A9B5-4641-9B15-9811524C4B41}" dt="2022-07-11T16:27:22.975" v="10101" actId="1076"/>
          <ac:spMkLst>
            <pc:docMk/>
            <pc:sldMk cId="136265122" sldId="337"/>
            <ac:spMk id="10" creationId="{3372BE89-77A9-1BFF-DE87-1601D46BF2F2}"/>
          </ac:spMkLst>
        </pc:spChg>
        <pc:picChg chg="add del mod">
          <ac:chgData name="Rohit Bharti" userId="f51a4573-b4f2-4a33-8355-66b92978864d" providerId="ADAL" clId="{7FD03E75-A9B5-4641-9B15-9811524C4B41}" dt="2022-07-09T13:56:03.683" v="7396" actId="478"/>
          <ac:picMkLst>
            <pc:docMk/>
            <pc:sldMk cId="136265122" sldId="337"/>
            <ac:picMk id="6" creationId="{F7D3B4F9-73A3-47FC-247F-E30827221E4C}"/>
          </ac:picMkLst>
        </pc:picChg>
        <pc:picChg chg="add mod">
          <ac:chgData name="Rohit Bharti" userId="f51a4573-b4f2-4a33-8355-66b92978864d" providerId="ADAL" clId="{7FD03E75-A9B5-4641-9B15-9811524C4B41}" dt="2022-07-11T16:27:16.669" v="10100" actId="1076"/>
          <ac:picMkLst>
            <pc:docMk/>
            <pc:sldMk cId="136265122" sldId="337"/>
            <ac:picMk id="8" creationId="{45551648-65A0-4AB0-C033-12115D07EEF9}"/>
          </ac:picMkLst>
        </pc:picChg>
      </pc:sldChg>
      <pc:sldChg chg="new del ord">
        <pc:chgData name="Rohit Bharti" userId="f51a4573-b4f2-4a33-8355-66b92978864d" providerId="ADAL" clId="{7FD03E75-A9B5-4641-9B15-9811524C4B41}" dt="2022-07-09T13:46:38.173" v="7294" actId="47"/>
        <pc:sldMkLst>
          <pc:docMk/>
          <pc:sldMk cId="308218831" sldId="337"/>
        </pc:sldMkLst>
      </pc:sldChg>
      <pc:sldChg chg="addSp delSp modSp new del mod">
        <pc:chgData name="Rohit Bharti" userId="f51a4573-b4f2-4a33-8355-66b92978864d" providerId="ADAL" clId="{7FD03E75-A9B5-4641-9B15-9811524C4B41}" dt="2022-07-11T07:24:48.681" v="9471" actId="47"/>
        <pc:sldMkLst>
          <pc:docMk/>
          <pc:sldMk cId="284060569" sldId="338"/>
        </pc:sldMkLst>
        <pc:spChg chg="del">
          <ac:chgData name="Rohit Bharti" userId="f51a4573-b4f2-4a33-8355-66b92978864d" providerId="ADAL" clId="{7FD03E75-A9B5-4641-9B15-9811524C4B41}" dt="2022-07-09T14:35:57.074" v="7480" actId="22"/>
          <ac:spMkLst>
            <pc:docMk/>
            <pc:sldMk cId="284060569" sldId="338"/>
            <ac:spMk id="3" creationId="{5F0CDF62-C17E-C971-0822-828608357DC5}"/>
          </ac:spMkLst>
        </pc:spChg>
        <pc:spChg chg="add mod">
          <ac:chgData name="Rohit Bharti" userId="f51a4573-b4f2-4a33-8355-66b92978864d" providerId="ADAL" clId="{7FD03E75-A9B5-4641-9B15-9811524C4B41}" dt="2022-07-11T07:23:30.570" v="9449" actId="21"/>
          <ac:spMkLst>
            <pc:docMk/>
            <pc:sldMk cId="284060569" sldId="338"/>
            <ac:spMk id="4" creationId="{A3BE1101-8229-C580-149B-4421903900D3}"/>
          </ac:spMkLst>
        </pc:spChg>
        <pc:picChg chg="add del mod ord">
          <ac:chgData name="Rohit Bharti" userId="f51a4573-b4f2-4a33-8355-66b92978864d" providerId="ADAL" clId="{7FD03E75-A9B5-4641-9B15-9811524C4B41}" dt="2022-07-11T07:23:30.570" v="9449" actId="21"/>
          <ac:picMkLst>
            <pc:docMk/>
            <pc:sldMk cId="284060569" sldId="338"/>
            <ac:picMk id="5" creationId="{7426A218-38D5-B300-5FF5-AC675F686C10}"/>
          </ac:picMkLst>
        </pc:picChg>
      </pc:sldChg>
      <pc:sldChg chg="modSp new del mod">
        <pc:chgData name="Rohit Bharti" userId="f51a4573-b4f2-4a33-8355-66b92978864d" providerId="ADAL" clId="{7FD03E75-A9B5-4641-9B15-9811524C4B41}" dt="2022-07-10T20:00:24.811" v="8637" actId="47"/>
        <pc:sldMkLst>
          <pc:docMk/>
          <pc:sldMk cId="3013089383" sldId="339"/>
        </pc:sldMkLst>
        <pc:spChg chg="mod">
          <ac:chgData name="Rohit Bharti" userId="f51a4573-b4f2-4a33-8355-66b92978864d" providerId="ADAL" clId="{7FD03E75-A9B5-4641-9B15-9811524C4B41}" dt="2022-07-09T14:53:17.331" v="7491" actId="20577"/>
          <ac:spMkLst>
            <pc:docMk/>
            <pc:sldMk cId="3013089383" sldId="339"/>
            <ac:spMk id="2" creationId="{3238F1B7-BC3E-2081-A494-046537198CD3}"/>
          </ac:spMkLst>
        </pc:spChg>
        <pc:spChg chg="mod">
          <ac:chgData name="Rohit Bharti" userId="f51a4573-b4f2-4a33-8355-66b92978864d" providerId="ADAL" clId="{7FD03E75-A9B5-4641-9B15-9811524C4B41}" dt="2022-07-09T17:17:18.316" v="8047" actId="255"/>
          <ac:spMkLst>
            <pc:docMk/>
            <pc:sldMk cId="3013089383" sldId="339"/>
            <ac:spMk id="3" creationId="{0E220561-8803-D701-EB51-4A190788F38D}"/>
          </ac:spMkLst>
        </pc:spChg>
      </pc:sldChg>
      <pc:sldChg chg="addSp modSp new del mod">
        <pc:chgData name="Rohit Bharti" userId="f51a4573-b4f2-4a33-8355-66b92978864d" providerId="ADAL" clId="{7FD03E75-A9B5-4641-9B15-9811524C4B41}" dt="2022-07-09T17:20:00.710" v="8048" actId="47"/>
        <pc:sldMkLst>
          <pc:docMk/>
          <pc:sldMk cId="2312741724" sldId="340"/>
        </pc:sldMkLst>
        <pc:spChg chg="mod">
          <ac:chgData name="Rohit Bharti" userId="f51a4573-b4f2-4a33-8355-66b92978864d" providerId="ADAL" clId="{7FD03E75-A9B5-4641-9B15-9811524C4B41}" dt="2022-07-09T16:32:37" v="7788" actId="14100"/>
          <ac:spMkLst>
            <pc:docMk/>
            <pc:sldMk cId="2312741724" sldId="340"/>
            <ac:spMk id="2" creationId="{A5AC3D9D-3731-007F-BE5F-DB64C1F238D0}"/>
          </ac:spMkLst>
        </pc:spChg>
        <pc:spChg chg="mod">
          <ac:chgData name="Rohit Bharti" userId="f51a4573-b4f2-4a33-8355-66b92978864d" providerId="ADAL" clId="{7FD03E75-A9B5-4641-9B15-9811524C4B41}" dt="2022-07-09T16:32:44.840" v="7789" actId="1076"/>
          <ac:spMkLst>
            <pc:docMk/>
            <pc:sldMk cId="2312741724" sldId="340"/>
            <ac:spMk id="3" creationId="{3880E771-7097-F123-7396-731AE18C071E}"/>
          </ac:spMkLst>
        </pc:spChg>
        <pc:picChg chg="add mod">
          <ac:chgData name="Rohit Bharti" userId="f51a4573-b4f2-4a33-8355-66b92978864d" providerId="ADAL" clId="{7FD03E75-A9B5-4641-9B15-9811524C4B41}" dt="2022-07-09T16:33:09.736" v="7792" actId="1076"/>
          <ac:picMkLst>
            <pc:docMk/>
            <pc:sldMk cId="2312741724" sldId="340"/>
            <ac:picMk id="5" creationId="{27B3B8EF-4799-170D-3CED-12755626C601}"/>
          </ac:picMkLst>
        </pc:picChg>
      </pc:sldChg>
      <pc:sldChg chg="addSp delSp modSp add del mod">
        <pc:chgData name="Rohit Bharti" userId="f51a4573-b4f2-4a33-8355-66b92978864d" providerId="ADAL" clId="{7FD03E75-A9B5-4641-9B15-9811524C4B41}" dt="2022-07-09T16:36:20.646" v="7806" actId="47"/>
        <pc:sldMkLst>
          <pc:docMk/>
          <pc:sldMk cId="428726457" sldId="341"/>
        </pc:sldMkLst>
        <pc:spChg chg="add mod">
          <ac:chgData name="Rohit Bharti" userId="f51a4573-b4f2-4a33-8355-66b92978864d" providerId="ADAL" clId="{7FD03E75-A9B5-4641-9B15-9811524C4B41}" dt="2022-07-09T16:35:35.659" v="7801" actId="5793"/>
          <ac:spMkLst>
            <pc:docMk/>
            <pc:sldMk cId="428726457" sldId="341"/>
            <ac:spMk id="8" creationId="{915E38F9-EC7C-E2A1-2135-A904C46D21BA}"/>
          </ac:spMkLst>
        </pc:spChg>
        <pc:picChg chg="del mod">
          <ac:chgData name="Rohit Bharti" userId="f51a4573-b4f2-4a33-8355-66b92978864d" providerId="ADAL" clId="{7FD03E75-A9B5-4641-9B15-9811524C4B41}" dt="2022-07-09T16:35:10.445" v="7800" actId="478"/>
          <ac:picMkLst>
            <pc:docMk/>
            <pc:sldMk cId="428726457" sldId="341"/>
            <ac:picMk id="7" creationId="{38D34397-0DF3-BE47-DF9B-A7E88712805E}"/>
          </ac:picMkLst>
        </pc:picChg>
      </pc:sldChg>
      <pc:sldChg chg="addSp delSp modSp add del mod">
        <pc:chgData name="Rohit Bharti" userId="f51a4573-b4f2-4a33-8355-66b92978864d" providerId="ADAL" clId="{7FD03E75-A9B5-4641-9B15-9811524C4B41}" dt="2022-07-09T16:48:42.915" v="7934" actId="47"/>
        <pc:sldMkLst>
          <pc:docMk/>
          <pc:sldMk cId="2120171120" sldId="342"/>
        </pc:sldMkLst>
        <pc:spChg chg="add del mod">
          <ac:chgData name="Rohit Bharti" userId="f51a4573-b4f2-4a33-8355-66b92978864d" providerId="ADAL" clId="{7FD03E75-A9B5-4641-9B15-9811524C4B41}" dt="2022-07-09T16:42:39.205" v="7826" actId="478"/>
          <ac:spMkLst>
            <pc:docMk/>
            <pc:sldMk cId="2120171120" sldId="342"/>
            <ac:spMk id="8" creationId="{FEF4E5CB-03D7-7808-7EB9-EAC4D2FBA5AB}"/>
          </ac:spMkLst>
        </pc:spChg>
        <pc:spChg chg="add mod">
          <ac:chgData name="Rohit Bharti" userId="f51a4573-b4f2-4a33-8355-66b92978864d" providerId="ADAL" clId="{7FD03E75-A9B5-4641-9B15-9811524C4B41}" dt="2022-07-09T16:42:39.205" v="7826" actId="478"/>
          <ac:spMkLst>
            <pc:docMk/>
            <pc:sldMk cId="2120171120" sldId="342"/>
            <ac:spMk id="11" creationId="{5002EB68-6E8D-EF05-9136-9917CAF0D189}"/>
          </ac:spMkLst>
        </pc:spChg>
        <pc:spChg chg="mod">
          <ac:chgData name="Rohit Bharti" userId="f51a4573-b4f2-4a33-8355-66b92978864d" providerId="ADAL" clId="{7FD03E75-A9B5-4641-9B15-9811524C4B41}" dt="2022-07-09T16:42:46.079" v="7827" actId="1076"/>
          <ac:spMkLst>
            <pc:docMk/>
            <pc:sldMk cId="2120171120" sldId="342"/>
            <ac:spMk id="21" creationId="{3796D3D8-7A3C-DF5D-24CF-EDD05E8634FE}"/>
          </ac:spMkLst>
        </pc:spChg>
        <pc:picChg chg="del">
          <ac:chgData name="Rohit Bharti" userId="f51a4573-b4f2-4a33-8355-66b92978864d" providerId="ADAL" clId="{7FD03E75-A9B5-4641-9B15-9811524C4B41}" dt="2022-07-09T16:36:05.368" v="7804" actId="478"/>
          <ac:picMkLst>
            <pc:docMk/>
            <pc:sldMk cId="2120171120" sldId="342"/>
            <ac:picMk id="7" creationId="{38D34397-0DF3-BE47-DF9B-A7E88712805E}"/>
          </ac:picMkLst>
        </pc:picChg>
        <pc:picChg chg="del">
          <ac:chgData name="Rohit Bharti" userId="f51a4573-b4f2-4a33-8355-66b92978864d" providerId="ADAL" clId="{7FD03E75-A9B5-4641-9B15-9811524C4B41}" dt="2022-07-09T16:36:03.134" v="7803" actId="478"/>
          <ac:picMkLst>
            <pc:docMk/>
            <pc:sldMk cId="2120171120" sldId="342"/>
            <ac:picMk id="9" creationId="{373E1C3C-CA85-5D1A-D1D2-0821F60F5845}"/>
          </ac:picMkLst>
        </pc:picChg>
        <pc:cxnChg chg="mod">
          <ac:chgData name="Rohit Bharti" userId="f51a4573-b4f2-4a33-8355-66b92978864d" providerId="ADAL" clId="{7FD03E75-A9B5-4641-9B15-9811524C4B41}" dt="2022-07-09T16:42:46.079" v="7827" actId="1076"/>
          <ac:cxnSpMkLst>
            <pc:docMk/>
            <pc:sldMk cId="2120171120" sldId="342"/>
            <ac:cxnSpMk id="25" creationId="{0CEAAA8B-BC4A-6E2E-856C-4FFA694C882A}"/>
          </ac:cxnSpMkLst>
        </pc:cxnChg>
      </pc:sldChg>
      <pc:sldChg chg="addSp delSp modSp add del mod ord">
        <pc:chgData name="Rohit Bharti" userId="f51a4573-b4f2-4a33-8355-66b92978864d" providerId="ADAL" clId="{7FD03E75-A9B5-4641-9B15-9811524C4B41}" dt="2022-07-12T07:35:18.569" v="11277" actId="47"/>
        <pc:sldMkLst>
          <pc:docMk/>
          <pc:sldMk cId="1420335754" sldId="343"/>
        </pc:sldMkLst>
        <pc:spChg chg="mod">
          <ac:chgData name="Rohit Bharti" userId="f51a4573-b4f2-4a33-8355-66b92978864d" providerId="ADAL" clId="{7FD03E75-A9B5-4641-9B15-9811524C4B41}" dt="2022-07-11T06:39:02.342" v="9127" actId="1076"/>
          <ac:spMkLst>
            <pc:docMk/>
            <pc:sldMk cId="1420335754" sldId="343"/>
            <ac:spMk id="2" creationId="{C977EE60-8FBB-86EE-5867-6BF489815180}"/>
          </ac:spMkLst>
        </pc:spChg>
        <pc:spChg chg="del mod">
          <ac:chgData name="Rohit Bharti" userId="f51a4573-b4f2-4a33-8355-66b92978864d" providerId="ADAL" clId="{7FD03E75-A9B5-4641-9B15-9811524C4B41}" dt="2022-07-09T16:43:06.004" v="7831" actId="478"/>
          <ac:spMkLst>
            <pc:docMk/>
            <pc:sldMk cId="1420335754" sldId="343"/>
            <ac:spMk id="3" creationId="{058E1DB8-EF8A-15F8-509C-14DAD6416302}"/>
          </ac:spMkLst>
        </pc:spChg>
        <pc:spChg chg="add del mod">
          <ac:chgData name="Rohit Bharti" userId="f51a4573-b4f2-4a33-8355-66b92978864d" providerId="ADAL" clId="{7FD03E75-A9B5-4641-9B15-9811524C4B41}" dt="2022-07-09T16:42:51.879" v="7828" actId="478"/>
          <ac:spMkLst>
            <pc:docMk/>
            <pc:sldMk cId="1420335754" sldId="343"/>
            <ac:spMk id="8" creationId="{71975A20-3220-121C-156C-C84826B485CF}"/>
          </ac:spMkLst>
        </pc:spChg>
        <pc:spChg chg="add del">
          <ac:chgData name="Rohit Bharti" userId="f51a4573-b4f2-4a33-8355-66b92978864d" providerId="ADAL" clId="{7FD03E75-A9B5-4641-9B15-9811524C4B41}" dt="2022-07-11T06:34:30.269" v="9008" actId="21"/>
          <ac:spMkLst>
            <pc:docMk/>
            <pc:sldMk cId="1420335754" sldId="343"/>
            <ac:spMk id="16" creationId="{2EDD2D16-1202-67BA-7210-15E6FAB51C03}"/>
          </ac:spMkLst>
        </pc:spChg>
        <pc:spChg chg="add mod">
          <ac:chgData name="Rohit Bharti" userId="f51a4573-b4f2-4a33-8355-66b92978864d" providerId="ADAL" clId="{7FD03E75-A9B5-4641-9B15-9811524C4B41}" dt="2022-07-11T06:37:10.641" v="9116" actId="20577"/>
          <ac:spMkLst>
            <pc:docMk/>
            <pc:sldMk cId="1420335754" sldId="343"/>
            <ac:spMk id="17" creationId="{1F7714E0-9F19-2003-17F0-BBD2D0AA3B7D}"/>
          </ac:spMkLst>
        </pc:spChg>
        <pc:spChg chg="add del mod">
          <ac:chgData name="Rohit Bharti" userId="f51a4573-b4f2-4a33-8355-66b92978864d" providerId="ADAL" clId="{7FD03E75-A9B5-4641-9B15-9811524C4B41}" dt="2022-07-11T06:13:31.335" v="8988" actId="478"/>
          <ac:spMkLst>
            <pc:docMk/>
            <pc:sldMk cId="1420335754" sldId="343"/>
            <ac:spMk id="19" creationId="{9C9E14CF-E902-E771-9109-3ED51E491892}"/>
          </ac:spMkLst>
        </pc:spChg>
        <pc:spChg chg="add mod">
          <ac:chgData name="Rohit Bharti" userId="f51a4573-b4f2-4a33-8355-66b92978864d" providerId="ADAL" clId="{7FD03E75-A9B5-4641-9B15-9811524C4B41}" dt="2022-07-11T06:13:00.961" v="8984" actId="1076"/>
          <ac:spMkLst>
            <pc:docMk/>
            <pc:sldMk cId="1420335754" sldId="343"/>
            <ac:spMk id="20" creationId="{E6105BDD-28CF-8978-AC7C-23AC297E8EB8}"/>
          </ac:spMkLst>
        </pc:spChg>
        <pc:spChg chg="del">
          <ac:chgData name="Rohit Bharti" userId="f51a4573-b4f2-4a33-8355-66b92978864d" providerId="ADAL" clId="{7FD03E75-A9B5-4641-9B15-9811524C4B41}" dt="2022-07-12T07:34:52.385" v="11275" actId="478"/>
          <ac:spMkLst>
            <pc:docMk/>
            <pc:sldMk cId="1420335754" sldId="343"/>
            <ac:spMk id="21" creationId="{3796D3D8-7A3C-DF5D-24CF-EDD05E8634FE}"/>
          </ac:spMkLst>
        </pc:spChg>
        <pc:spChg chg="add mod">
          <ac:chgData name="Rohit Bharti" userId="f51a4573-b4f2-4a33-8355-66b92978864d" providerId="ADAL" clId="{7FD03E75-A9B5-4641-9B15-9811524C4B41}" dt="2022-07-11T06:37:52.092" v="9121" actId="1076"/>
          <ac:spMkLst>
            <pc:docMk/>
            <pc:sldMk cId="1420335754" sldId="343"/>
            <ac:spMk id="24" creationId="{FB4BD21E-C502-3D7B-C93E-D610AF9550BA}"/>
          </ac:spMkLst>
        </pc:spChg>
        <pc:spChg chg="add del">
          <ac:chgData name="Rohit Bharti" userId="f51a4573-b4f2-4a33-8355-66b92978864d" providerId="ADAL" clId="{7FD03E75-A9B5-4641-9B15-9811524C4B41}" dt="2022-07-11T06:38:52.124" v="9125" actId="478"/>
          <ac:spMkLst>
            <pc:docMk/>
            <pc:sldMk cId="1420335754" sldId="343"/>
            <ac:spMk id="27" creationId="{2BE47ADE-7785-D5E5-C387-93D38056FBFC}"/>
          </ac:spMkLst>
        </pc:spChg>
        <pc:spChg chg="add mod">
          <ac:chgData name="Rohit Bharti" userId="f51a4573-b4f2-4a33-8355-66b92978864d" providerId="ADAL" clId="{7FD03E75-A9B5-4641-9B15-9811524C4B41}" dt="2022-07-11T06:48:46.252" v="9291" actId="1076"/>
          <ac:spMkLst>
            <pc:docMk/>
            <pc:sldMk cId="1420335754" sldId="343"/>
            <ac:spMk id="28" creationId="{07D4F3AF-1DB2-E0F4-6FAB-97AC8A08DEED}"/>
          </ac:spMkLst>
        </pc:spChg>
        <pc:spChg chg="add del mod">
          <ac:chgData name="Rohit Bharti" userId="f51a4573-b4f2-4a33-8355-66b92978864d" providerId="ADAL" clId="{7FD03E75-A9B5-4641-9B15-9811524C4B41}" dt="2022-07-11T06:45:51.381" v="9245" actId="1076"/>
          <ac:spMkLst>
            <pc:docMk/>
            <pc:sldMk cId="1420335754" sldId="343"/>
            <ac:spMk id="55" creationId="{872C6F9A-EC90-70D6-99D3-88D98D889D1D}"/>
          </ac:spMkLst>
        </pc:spChg>
        <pc:spChg chg="add del mod">
          <ac:chgData name="Rohit Bharti" userId="f51a4573-b4f2-4a33-8355-66b92978864d" providerId="ADAL" clId="{7FD03E75-A9B5-4641-9B15-9811524C4B41}" dt="2022-07-11T06:47:30.987" v="9273" actId="478"/>
          <ac:spMkLst>
            <pc:docMk/>
            <pc:sldMk cId="1420335754" sldId="343"/>
            <ac:spMk id="58" creationId="{ED030CE6-16F9-BEC0-EF97-9553C1021B07}"/>
          </ac:spMkLst>
        </pc:spChg>
        <pc:grpChg chg="mod">
          <ac:chgData name="Rohit Bharti" userId="f51a4573-b4f2-4a33-8355-66b92978864d" providerId="ADAL" clId="{7FD03E75-A9B5-4641-9B15-9811524C4B41}" dt="2022-07-11T06:47:56.391" v="9281"/>
          <ac:grpSpMkLst>
            <pc:docMk/>
            <pc:sldMk cId="1420335754" sldId="343"/>
            <ac:grpSpMk id="68" creationId="{893C20E0-F54E-6422-D2FD-1F7F106EF1B4}"/>
          </ac:grpSpMkLst>
        </pc:grpChg>
        <pc:picChg chg="add del mod">
          <ac:chgData name="Rohit Bharti" userId="f51a4573-b4f2-4a33-8355-66b92978864d" providerId="ADAL" clId="{7FD03E75-A9B5-4641-9B15-9811524C4B41}" dt="2022-07-11T06:15:03.508" v="8992" actId="478"/>
          <ac:picMkLst>
            <pc:docMk/>
            <pc:sldMk cId="1420335754" sldId="343"/>
            <ac:picMk id="7" creationId="{2F018EF1-AF55-C134-8693-0F29D722A746}"/>
          </ac:picMkLst>
        </pc:picChg>
        <pc:picChg chg="del">
          <ac:chgData name="Rohit Bharti" userId="f51a4573-b4f2-4a33-8355-66b92978864d" providerId="ADAL" clId="{7FD03E75-A9B5-4641-9B15-9811524C4B41}" dt="2022-07-09T16:36:34.884" v="7809" actId="478"/>
          <ac:picMkLst>
            <pc:docMk/>
            <pc:sldMk cId="1420335754" sldId="343"/>
            <ac:picMk id="7" creationId="{38D34397-0DF3-BE47-DF9B-A7E88712805E}"/>
          </ac:picMkLst>
        </pc:picChg>
        <pc:picChg chg="del">
          <ac:chgData name="Rohit Bharti" userId="f51a4573-b4f2-4a33-8355-66b92978864d" providerId="ADAL" clId="{7FD03E75-A9B5-4641-9B15-9811524C4B41}" dt="2022-07-09T16:36:32.461" v="7808" actId="478"/>
          <ac:picMkLst>
            <pc:docMk/>
            <pc:sldMk cId="1420335754" sldId="343"/>
            <ac:picMk id="9" creationId="{373E1C3C-CA85-5D1A-D1D2-0821F60F5845}"/>
          </ac:picMkLst>
        </pc:picChg>
        <pc:picChg chg="add mod">
          <ac:chgData name="Rohit Bharti" userId="f51a4573-b4f2-4a33-8355-66b92978864d" providerId="ADAL" clId="{7FD03E75-A9B5-4641-9B15-9811524C4B41}" dt="2022-07-11T06:16:01.516" v="8994" actId="1076"/>
          <ac:picMkLst>
            <pc:docMk/>
            <pc:sldMk cId="1420335754" sldId="343"/>
            <ac:picMk id="9" creationId="{A03D609B-0A89-C5D1-76EB-2E0E3EA723BC}"/>
          </ac:picMkLst>
        </pc:picChg>
        <pc:picChg chg="add mod">
          <ac:chgData name="Rohit Bharti" userId="f51a4573-b4f2-4a33-8355-66b92978864d" providerId="ADAL" clId="{7FD03E75-A9B5-4641-9B15-9811524C4B41}" dt="2022-07-11T06:33:55.422" v="9004" actId="1035"/>
          <ac:picMkLst>
            <pc:docMk/>
            <pc:sldMk cId="1420335754" sldId="343"/>
            <ac:picMk id="11" creationId="{C18BC533-6199-5939-EDD5-739309DE8F20}"/>
          </ac:picMkLst>
        </pc:picChg>
        <pc:picChg chg="add mod">
          <ac:chgData name="Rohit Bharti" userId="f51a4573-b4f2-4a33-8355-66b92978864d" providerId="ADAL" clId="{7FD03E75-A9B5-4641-9B15-9811524C4B41}" dt="2022-07-11T06:38:18.599" v="9123" actId="1076"/>
          <ac:picMkLst>
            <pc:docMk/>
            <pc:sldMk cId="1420335754" sldId="343"/>
            <ac:picMk id="26" creationId="{85AAB1DB-5CA0-884C-7E1B-4C4F630A84DC}"/>
          </ac:picMkLst>
        </pc:picChg>
        <pc:picChg chg="add del mod">
          <ac:chgData name="Rohit Bharti" userId="f51a4573-b4f2-4a33-8355-66b92978864d" providerId="ADAL" clId="{7FD03E75-A9B5-4641-9B15-9811524C4B41}" dt="2022-07-11T06:46:38.153" v="9256" actId="478"/>
          <ac:picMkLst>
            <pc:docMk/>
            <pc:sldMk cId="1420335754" sldId="343"/>
            <ac:picMk id="54" creationId="{F36F6F60-F32F-B387-647D-26043DD6D775}"/>
          </ac:picMkLst>
        </pc:picChg>
        <pc:inkChg chg="add">
          <ac:chgData name="Rohit Bharti" userId="f51a4573-b4f2-4a33-8355-66b92978864d" providerId="ADAL" clId="{7FD03E75-A9B5-4641-9B15-9811524C4B41}" dt="2022-07-11T06:47:39.912" v="9274" actId="9405"/>
          <ac:inkMkLst>
            <pc:docMk/>
            <pc:sldMk cId="1420335754" sldId="343"/>
            <ac:inkMk id="61" creationId="{373E430C-2C39-6197-0672-4C3AEBE617AF}"/>
          </ac:inkMkLst>
        </pc:inkChg>
        <pc:inkChg chg="add">
          <ac:chgData name="Rohit Bharti" userId="f51a4573-b4f2-4a33-8355-66b92978864d" providerId="ADAL" clId="{7FD03E75-A9B5-4641-9B15-9811524C4B41}" dt="2022-07-11T06:47:42.376" v="9275" actId="9405"/>
          <ac:inkMkLst>
            <pc:docMk/>
            <pc:sldMk cId="1420335754" sldId="343"/>
            <ac:inkMk id="62" creationId="{13EDA1E5-9EBC-C406-AFE4-1B229CEFCEF9}"/>
          </ac:inkMkLst>
        </pc:inkChg>
        <pc:inkChg chg="add">
          <ac:chgData name="Rohit Bharti" userId="f51a4573-b4f2-4a33-8355-66b92978864d" providerId="ADAL" clId="{7FD03E75-A9B5-4641-9B15-9811524C4B41}" dt="2022-07-11T06:47:45.033" v="9276" actId="9405"/>
          <ac:inkMkLst>
            <pc:docMk/>
            <pc:sldMk cId="1420335754" sldId="343"/>
            <ac:inkMk id="63" creationId="{CF2DFE0E-9B27-F0C5-78ED-FE6BEAD8178C}"/>
          </ac:inkMkLst>
        </pc:inkChg>
        <pc:inkChg chg="add">
          <ac:chgData name="Rohit Bharti" userId="f51a4573-b4f2-4a33-8355-66b92978864d" providerId="ADAL" clId="{7FD03E75-A9B5-4641-9B15-9811524C4B41}" dt="2022-07-11T06:47:48.247" v="9277" actId="9405"/>
          <ac:inkMkLst>
            <pc:docMk/>
            <pc:sldMk cId="1420335754" sldId="343"/>
            <ac:inkMk id="64" creationId="{B0C75C2D-BF75-A49C-357D-C81CDCB1BBD1}"/>
          </ac:inkMkLst>
        </pc:inkChg>
        <pc:inkChg chg="add">
          <ac:chgData name="Rohit Bharti" userId="f51a4573-b4f2-4a33-8355-66b92978864d" providerId="ADAL" clId="{7FD03E75-A9B5-4641-9B15-9811524C4B41}" dt="2022-07-11T06:47:50.775" v="9278" actId="9405"/>
          <ac:inkMkLst>
            <pc:docMk/>
            <pc:sldMk cId="1420335754" sldId="343"/>
            <ac:inkMk id="65" creationId="{6787A7F8-F691-2626-75FA-39C93B1ED31D}"/>
          </ac:inkMkLst>
        </pc:inkChg>
        <pc:inkChg chg="add mod">
          <ac:chgData name="Rohit Bharti" userId="f51a4573-b4f2-4a33-8355-66b92978864d" providerId="ADAL" clId="{7FD03E75-A9B5-4641-9B15-9811524C4B41}" dt="2022-07-11T06:47:56.391" v="9281"/>
          <ac:inkMkLst>
            <pc:docMk/>
            <pc:sldMk cId="1420335754" sldId="343"/>
            <ac:inkMk id="66" creationId="{A323A58F-9738-0FF6-A7D8-32F522BB9BCD}"/>
          </ac:inkMkLst>
        </pc:inkChg>
        <pc:inkChg chg="add mod">
          <ac:chgData name="Rohit Bharti" userId="f51a4573-b4f2-4a33-8355-66b92978864d" providerId="ADAL" clId="{7FD03E75-A9B5-4641-9B15-9811524C4B41}" dt="2022-07-11T06:47:56.391" v="9281"/>
          <ac:inkMkLst>
            <pc:docMk/>
            <pc:sldMk cId="1420335754" sldId="343"/>
            <ac:inkMk id="67" creationId="{32EF172A-D51D-FBC9-F47C-6F9AB9DCBB1E}"/>
          </ac:inkMkLst>
        </pc:inkChg>
        <pc:inkChg chg="add del">
          <ac:chgData name="Rohit Bharti" userId="f51a4573-b4f2-4a33-8355-66b92978864d" providerId="ADAL" clId="{7FD03E75-A9B5-4641-9B15-9811524C4B41}" dt="2022-07-11T06:48:01.248" v="9283" actId="9405"/>
          <ac:inkMkLst>
            <pc:docMk/>
            <pc:sldMk cId="1420335754" sldId="343"/>
            <ac:inkMk id="69" creationId="{E3F22456-6632-AD9C-2528-CE926A81FF37}"/>
          </ac:inkMkLst>
        </pc:inkChg>
        <pc:inkChg chg="add">
          <ac:chgData name="Rohit Bharti" userId="f51a4573-b4f2-4a33-8355-66b92978864d" providerId="ADAL" clId="{7FD03E75-A9B5-4641-9B15-9811524C4B41}" dt="2022-07-11T06:48:05.152" v="9284" actId="9405"/>
          <ac:inkMkLst>
            <pc:docMk/>
            <pc:sldMk cId="1420335754" sldId="343"/>
            <ac:inkMk id="70" creationId="{8C8DCE20-3B57-EF61-743D-F8BBD34A3F32}"/>
          </ac:inkMkLst>
        </pc:inkChg>
        <pc:inkChg chg="add">
          <ac:chgData name="Rohit Bharti" userId="f51a4573-b4f2-4a33-8355-66b92978864d" providerId="ADAL" clId="{7FD03E75-A9B5-4641-9B15-9811524C4B41}" dt="2022-07-11T06:48:06.466" v="9285" actId="9405"/>
          <ac:inkMkLst>
            <pc:docMk/>
            <pc:sldMk cId="1420335754" sldId="343"/>
            <ac:inkMk id="71" creationId="{B0AA192B-847B-7783-2152-FB9B8EBB05DF}"/>
          </ac:inkMkLst>
        </pc:inkChg>
        <pc:inkChg chg="add del">
          <ac:chgData name="Rohit Bharti" userId="f51a4573-b4f2-4a33-8355-66b92978864d" providerId="ADAL" clId="{7FD03E75-A9B5-4641-9B15-9811524C4B41}" dt="2022-07-11T06:48:17.217" v="9287" actId="9405"/>
          <ac:inkMkLst>
            <pc:docMk/>
            <pc:sldMk cId="1420335754" sldId="343"/>
            <ac:inkMk id="72" creationId="{9B5EC5EE-8826-03C9-3E54-D44324FA0658}"/>
          </ac:inkMkLst>
        </pc:inkChg>
        <pc:cxnChg chg="add mod">
          <ac:chgData name="Rohit Bharti" userId="f51a4573-b4f2-4a33-8355-66b92978864d" providerId="ADAL" clId="{7FD03E75-A9B5-4641-9B15-9811524C4B41}" dt="2022-07-11T06:49:03.345" v="9295" actId="1076"/>
          <ac:cxnSpMkLst>
            <pc:docMk/>
            <pc:sldMk cId="1420335754" sldId="343"/>
            <ac:cxnSpMk id="3" creationId="{A1DE3B35-C1DE-8C5B-CFC2-18CB82ED7E31}"/>
          </ac:cxnSpMkLst>
        </pc:cxnChg>
        <pc:cxnChg chg="add del mod">
          <ac:chgData name="Rohit Bharti" userId="f51a4573-b4f2-4a33-8355-66b92978864d" providerId="ADAL" clId="{7FD03E75-A9B5-4641-9B15-9811524C4B41}" dt="2022-07-11T06:14:07.505" v="8989" actId="478"/>
          <ac:cxnSpMkLst>
            <pc:docMk/>
            <pc:sldMk cId="1420335754" sldId="343"/>
            <ac:cxnSpMk id="12" creationId="{D36252F3-E804-ED58-C484-0665BC4B1D34}"/>
          </ac:cxnSpMkLst>
        </pc:cxnChg>
        <pc:cxnChg chg="mod">
          <ac:chgData name="Rohit Bharti" userId="f51a4573-b4f2-4a33-8355-66b92978864d" providerId="ADAL" clId="{7FD03E75-A9B5-4641-9B15-9811524C4B41}" dt="2022-07-11T06:49:00.199" v="9294" actId="14100"/>
          <ac:cxnSpMkLst>
            <pc:docMk/>
            <pc:sldMk cId="1420335754" sldId="343"/>
            <ac:cxnSpMk id="14" creationId="{EB85E782-6C67-4B49-6426-DD20B2700AC6}"/>
          </ac:cxnSpMkLst>
        </pc:cxnChg>
        <pc:cxnChg chg="del mod">
          <ac:chgData name="Rohit Bharti" userId="f51a4573-b4f2-4a33-8355-66b92978864d" providerId="ADAL" clId="{7FD03E75-A9B5-4641-9B15-9811524C4B41}" dt="2022-07-12T07:34:54.803" v="11276" actId="478"/>
          <ac:cxnSpMkLst>
            <pc:docMk/>
            <pc:sldMk cId="1420335754" sldId="343"/>
            <ac:cxnSpMk id="25" creationId="{0CEAAA8B-BC4A-6E2E-856C-4FFA694C882A}"/>
          </ac:cxnSpMkLst>
        </pc:cxnChg>
        <pc:cxnChg chg="add del mod">
          <ac:chgData name="Rohit Bharti" userId="f51a4573-b4f2-4a33-8355-66b92978864d" providerId="ADAL" clId="{7FD03E75-A9B5-4641-9B15-9811524C4B41}" dt="2022-07-11T06:41:30.854" v="9172" actId="478"/>
          <ac:cxnSpMkLst>
            <pc:docMk/>
            <pc:sldMk cId="1420335754" sldId="343"/>
            <ac:cxnSpMk id="30" creationId="{F755F409-D771-F2F8-8993-E0BE0CE01BC0}"/>
          </ac:cxnSpMkLst>
        </pc:cxnChg>
        <pc:cxnChg chg="add del mod">
          <ac:chgData name="Rohit Bharti" userId="f51a4573-b4f2-4a33-8355-66b92978864d" providerId="ADAL" clId="{7FD03E75-A9B5-4641-9B15-9811524C4B41}" dt="2022-07-11T06:40:20.954" v="9148" actId="478"/>
          <ac:cxnSpMkLst>
            <pc:docMk/>
            <pc:sldMk cId="1420335754" sldId="343"/>
            <ac:cxnSpMk id="32" creationId="{C2C88135-EE00-1466-845A-BB92FB1B1AE4}"/>
          </ac:cxnSpMkLst>
        </pc:cxnChg>
        <pc:cxnChg chg="add del mod">
          <ac:chgData name="Rohit Bharti" userId="f51a4573-b4f2-4a33-8355-66b92978864d" providerId="ADAL" clId="{7FD03E75-A9B5-4641-9B15-9811524C4B41}" dt="2022-07-11T06:40:08.860" v="9142" actId="478"/>
          <ac:cxnSpMkLst>
            <pc:docMk/>
            <pc:sldMk cId="1420335754" sldId="343"/>
            <ac:cxnSpMk id="34" creationId="{52EBD612-68A3-820E-6B3B-8BC2E0ADD2A9}"/>
          </ac:cxnSpMkLst>
        </pc:cxnChg>
        <pc:cxnChg chg="add del mod">
          <ac:chgData name="Rohit Bharti" userId="f51a4573-b4f2-4a33-8355-66b92978864d" providerId="ADAL" clId="{7FD03E75-A9B5-4641-9B15-9811524C4B41}" dt="2022-07-11T06:40:11.547" v="9143" actId="478"/>
          <ac:cxnSpMkLst>
            <pc:docMk/>
            <pc:sldMk cId="1420335754" sldId="343"/>
            <ac:cxnSpMk id="36" creationId="{317DA5B5-3A08-F5E5-8B03-859EE49C350B}"/>
          </ac:cxnSpMkLst>
        </pc:cxnChg>
        <pc:cxnChg chg="add del mod">
          <ac:chgData name="Rohit Bharti" userId="f51a4573-b4f2-4a33-8355-66b92978864d" providerId="ADAL" clId="{7FD03E75-A9B5-4641-9B15-9811524C4B41}" dt="2022-07-11T06:40:14.436" v="9145" actId="478"/>
          <ac:cxnSpMkLst>
            <pc:docMk/>
            <pc:sldMk cId="1420335754" sldId="343"/>
            <ac:cxnSpMk id="38" creationId="{76E9870E-D7E5-0E54-0C26-F4FE87E52522}"/>
          </ac:cxnSpMkLst>
        </pc:cxnChg>
        <pc:cxnChg chg="add del mod">
          <ac:chgData name="Rohit Bharti" userId="f51a4573-b4f2-4a33-8355-66b92978864d" providerId="ADAL" clId="{7FD03E75-A9B5-4641-9B15-9811524C4B41}" dt="2022-07-11T06:40:16.856" v="9146" actId="478"/>
          <ac:cxnSpMkLst>
            <pc:docMk/>
            <pc:sldMk cId="1420335754" sldId="343"/>
            <ac:cxnSpMk id="40" creationId="{E1636FDF-6B5B-3944-48B4-0B3B1E7D372F}"/>
          </ac:cxnSpMkLst>
        </pc:cxnChg>
        <pc:cxnChg chg="add del mod">
          <ac:chgData name="Rohit Bharti" userId="f51a4573-b4f2-4a33-8355-66b92978864d" providerId="ADAL" clId="{7FD03E75-A9B5-4641-9B15-9811524C4B41}" dt="2022-07-11T06:40:18.841" v="9147" actId="478"/>
          <ac:cxnSpMkLst>
            <pc:docMk/>
            <pc:sldMk cId="1420335754" sldId="343"/>
            <ac:cxnSpMk id="42" creationId="{A93D4DC9-4257-35D3-DEAE-A07F6562038E}"/>
          </ac:cxnSpMkLst>
        </pc:cxnChg>
        <pc:cxnChg chg="add del mod">
          <ac:chgData name="Rohit Bharti" userId="f51a4573-b4f2-4a33-8355-66b92978864d" providerId="ADAL" clId="{7FD03E75-A9B5-4641-9B15-9811524C4B41}" dt="2022-07-11T06:45:22.420" v="9239" actId="478"/>
          <ac:cxnSpMkLst>
            <pc:docMk/>
            <pc:sldMk cId="1420335754" sldId="343"/>
            <ac:cxnSpMk id="44" creationId="{9B778260-6216-B440-6831-8F2DECA80CDD}"/>
          </ac:cxnSpMkLst>
        </pc:cxnChg>
        <pc:cxnChg chg="add mod">
          <ac:chgData name="Rohit Bharti" userId="f51a4573-b4f2-4a33-8355-66b92978864d" providerId="ADAL" clId="{7FD03E75-A9B5-4641-9B15-9811524C4B41}" dt="2022-07-11T06:45:44.960" v="9244" actId="1076"/>
          <ac:cxnSpMkLst>
            <pc:docMk/>
            <pc:sldMk cId="1420335754" sldId="343"/>
            <ac:cxnSpMk id="46" creationId="{5A639044-A05E-4C37-6CE8-A166D9A54387}"/>
          </ac:cxnSpMkLst>
        </pc:cxnChg>
        <pc:cxnChg chg="add mod">
          <ac:chgData name="Rohit Bharti" userId="f51a4573-b4f2-4a33-8355-66b92978864d" providerId="ADAL" clId="{7FD03E75-A9B5-4641-9B15-9811524C4B41}" dt="2022-07-11T06:45:56.545" v="9246" actId="1076"/>
          <ac:cxnSpMkLst>
            <pc:docMk/>
            <pc:sldMk cId="1420335754" sldId="343"/>
            <ac:cxnSpMk id="48" creationId="{94052C2C-1CF6-B830-D985-9A00B2FB0CCD}"/>
          </ac:cxnSpMkLst>
        </pc:cxnChg>
        <pc:cxnChg chg="add mod">
          <ac:chgData name="Rohit Bharti" userId="f51a4573-b4f2-4a33-8355-66b92978864d" providerId="ADAL" clId="{7FD03E75-A9B5-4641-9B15-9811524C4B41}" dt="2022-07-11T06:43:09.119" v="9214" actId="1076"/>
          <ac:cxnSpMkLst>
            <pc:docMk/>
            <pc:sldMk cId="1420335754" sldId="343"/>
            <ac:cxnSpMk id="50" creationId="{85C14B4B-729D-B2B1-57FE-CA688C68DDC8}"/>
          </ac:cxnSpMkLst>
        </pc:cxnChg>
        <pc:cxnChg chg="add mod">
          <ac:chgData name="Rohit Bharti" userId="f51a4573-b4f2-4a33-8355-66b92978864d" providerId="ADAL" clId="{7FD03E75-A9B5-4641-9B15-9811524C4B41}" dt="2022-07-11T06:43:22.010" v="9217" actId="1076"/>
          <ac:cxnSpMkLst>
            <pc:docMk/>
            <pc:sldMk cId="1420335754" sldId="343"/>
            <ac:cxnSpMk id="52" creationId="{86124669-27E2-84C7-F1C9-BC20D1FA2DD8}"/>
          </ac:cxnSpMkLst>
        </pc:cxnChg>
        <pc:cxnChg chg="add mod">
          <ac:chgData name="Rohit Bharti" userId="f51a4573-b4f2-4a33-8355-66b92978864d" providerId="ADAL" clId="{7FD03E75-A9B5-4641-9B15-9811524C4B41}" dt="2022-07-11T06:46:11.269" v="9248" actId="1076"/>
          <ac:cxnSpMkLst>
            <pc:docMk/>
            <pc:sldMk cId="1420335754" sldId="343"/>
            <ac:cxnSpMk id="57" creationId="{AD8C6812-BC71-616C-C9BF-C10FA3B98FD6}"/>
          </ac:cxnSpMkLst>
        </pc:cxnChg>
        <pc:cxnChg chg="add mod">
          <ac:chgData name="Rohit Bharti" userId="f51a4573-b4f2-4a33-8355-66b92978864d" providerId="ADAL" clId="{7FD03E75-A9B5-4641-9B15-9811524C4B41}" dt="2022-07-11T06:48:26.438" v="9288" actId="1076"/>
          <ac:cxnSpMkLst>
            <pc:docMk/>
            <pc:sldMk cId="1420335754" sldId="343"/>
            <ac:cxnSpMk id="60" creationId="{22FD63BA-AF64-BC01-CD19-E44BD46B1C85}"/>
          </ac:cxnSpMkLst>
        </pc:cxnChg>
      </pc:sldChg>
      <pc:sldChg chg="addSp delSp modSp add del mod ord">
        <pc:chgData name="Rohit Bharti" userId="f51a4573-b4f2-4a33-8355-66b92978864d" providerId="ADAL" clId="{7FD03E75-A9B5-4641-9B15-9811524C4B41}" dt="2022-07-11T06:49:18.669" v="9297" actId="47"/>
        <pc:sldMkLst>
          <pc:docMk/>
          <pc:sldMk cId="801707503" sldId="344"/>
        </pc:sldMkLst>
        <pc:spChg chg="add mod">
          <ac:chgData name="Rohit Bharti" userId="f51a4573-b4f2-4a33-8355-66b92978864d" providerId="ADAL" clId="{7FD03E75-A9B5-4641-9B15-9811524C4B41}" dt="2022-07-11T06:34:52.532" v="9017" actId="20577"/>
          <ac:spMkLst>
            <pc:docMk/>
            <pc:sldMk cId="801707503" sldId="344"/>
            <ac:spMk id="8" creationId="{0311B430-1617-F6F1-6256-D41FC05D030F}"/>
          </ac:spMkLst>
        </pc:spChg>
        <pc:spChg chg="del mod">
          <ac:chgData name="Rohit Bharti" userId="f51a4573-b4f2-4a33-8355-66b92978864d" providerId="ADAL" clId="{7FD03E75-A9B5-4641-9B15-9811524C4B41}" dt="2022-07-09T16:51:44.305" v="7938" actId="478"/>
          <ac:spMkLst>
            <pc:docMk/>
            <pc:sldMk cId="801707503" sldId="344"/>
            <ac:spMk id="19" creationId="{9C9E14CF-E902-E771-9109-3ED51E491892}"/>
          </ac:spMkLst>
        </pc:spChg>
        <pc:picChg chg="add mod">
          <ac:chgData name="Rohit Bharti" userId="f51a4573-b4f2-4a33-8355-66b92978864d" providerId="ADAL" clId="{7FD03E75-A9B5-4641-9B15-9811524C4B41}" dt="2022-07-09T16:52:35.343" v="7941" actId="1076"/>
          <ac:picMkLst>
            <pc:docMk/>
            <pc:sldMk cId="801707503" sldId="344"/>
            <ac:picMk id="6" creationId="{0A2277AF-ADBF-FD52-E4EA-C4B3FD009553}"/>
          </ac:picMkLst>
        </pc:picChg>
        <pc:picChg chg="add del">
          <ac:chgData name="Rohit Bharti" userId="f51a4573-b4f2-4a33-8355-66b92978864d" providerId="ADAL" clId="{7FD03E75-A9B5-4641-9B15-9811524C4B41}" dt="2022-07-11T06:34:19.647" v="9007" actId="478"/>
          <ac:picMkLst>
            <pc:docMk/>
            <pc:sldMk cId="801707503" sldId="344"/>
            <ac:picMk id="7" creationId="{0D32804C-C8D9-C58E-8416-75169838351F}"/>
          </ac:picMkLst>
        </pc:picChg>
        <pc:cxnChg chg="del mod">
          <ac:chgData name="Rohit Bharti" userId="f51a4573-b4f2-4a33-8355-66b92978864d" providerId="ADAL" clId="{7FD03E75-A9B5-4641-9B15-9811524C4B41}" dt="2022-07-09T16:52:26.186" v="7939" actId="478"/>
          <ac:cxnSpMkLst>
            <pc:docMk/>
            <pc:sldMk cId="801707503" sldId="344"/>
            <ac:cxnSpMk id="12" creationId="{D36252F3-E804-ED58-C484-0665BC4B1D34}"/>
          </ac:cxnSpMkLst>
        </pc:cxnChg>
      </pc:sldChg>
      <pc:sldChg chg="addSp delSp modSp add del mod ord">
        <pc:chgData name="Rohit Bharti" userId="f51a4573-b4f2-4a33-8355-66b92978864d" providerId="ADAL" clId="{7FD03E75-A9B5-4641-9B15-9811524C4B41}" dt="2022-07-12T07:40:45.726" v="11305" actId="47"/>
        <pc:sldMkLst>
          <pc:docMk/>
          <pc:sldMk cId="375159053" sldId="345"/>
        </pc:sldMkLst>
        <pc:spChg chg="add mod">
          <ac:chgData name="Rohit Bharti" userId="f51a4573-b4f2-4a33-8355-66b92978864d" providerId="ADAL" clId="{7FD03E75-A9B5-4641-9B15-9811524C4B41}" dt="2022-07-11T06:08:41.509" v="8936" actId="207"/>
          <ac:spMkLst>
            <pc:docMk/>
            <pc:sldMk cId="375159053" sldId="345"/>
            <ac:spMk id="3" creationId="{9DA7CD15-50E9-E778-5634-6F8C92077AD5}"/>
          </ac:spMkLst>
        </pc:spChg>
        <pc:spChg chg="add del mod">
          <ac:chgData name="Rohit Bharti" userId="f51a4573-b4f2-4a33-8355-66b92978864d" providerId="ADAL" clId="{7FD03E75-A9B5-4641-9B15-9811524C4B41}" dt="2022-07-10T08:54:43.162" v="8124" actId="931"/>
          <ac:spMkLst>
            <pc:docMk/>
            <pc:sldMk cId="375159053" sldId="345"/>
            <ac:spMk id="4" creationId="{6BB50C33-4E62-7B0D-E9C0-FFCB2EE11A16}"/>
          </ac:spMkLst>
        </pc:spChg>
        <pc:spChg chg="add del mod">
          <ac:chgData name="Rohit Bharti" userId="f51a4573-b4f2-4a33-8355-66b92978864d" providerId="ADAL" clId="{7FD03E75-A9B5-4641-9B15-9811524C4B41}" dt="2022-07-09T16:58:47.762" v="7971" actId="931"/>
          <ac:spMkLst>
            <pc:docMk/>
            <pc:sldMk cId="375159053" sldId="345"/>
            <ac:spMk id="4" creationId="{B5B9DB41-EB7C-D4DA-0117-3913742267D9}"/>
          </ac:spMkLst>
        </pc:spChg>
        <pc:picChg chg="add del mod">
          <ac:chgData name="Rohit Bharti" userId="f51a4573-b4f2-4a33-8355-66b92978864d" providerId="ADAL" clId="{7FD03E75-A9B5-4641-9B15-9811524C4B41}" dt="2022-07-10T08:54:33.982" v="8123" actId="478"/>
          <ac:picMkLst>
            <pc:docMk/>
            <pc:sldMk cId="375159053" sldId="345"/>
            <ac:picMk id="6" creationId="{4073692F-1069-0AD4-6DF7-87AF3D025D1E}"/>
          </ac:picMkLst>
        </pc:picChg>
        <pc:picChg chg="add mod">
          <ac:chgData name="Rohit Bharti" userId="f51a4573-b4f2-4a33-8355-66b92978864d" providerId="ADAL" clId="{7FD03E75-A9B5-4641-9B15-9811524C4B41}" dt="2022-07-11T06:08:47.969" v="8937" actId="14100"/>
          <ac:picMkLst>
            <pc:docMk/>
            <pc:sldMk cId="375159053" sldId="345"/>
            <ac:picMk id="7" creationId="{08147AE4-0045-50E9-264D-03561A137B02}"/>
          </ac:picMkLst>
        </pc:picChg>
        <pc:picChg chg="del">
          <ac:chgData name="Rohit Bharti" userId="f51a4573-b4f2-4a33-8355-66b92978864d" providerId="ADAL" clId="{7FD03E75-A9B5-4641-9B15-9811524C4B41}" dt="2022-07-09T16:58:35.925" v="7970" actId="478"/>
          <ac:picMkLst>
            <pc:docMk/>
            <pc:sldMk cId="375159053" sldId="345"/>
            <ac:picMk id="8" creationId="{F01E9848-39E2-6707-53DD-DCD5F99ED5C9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11T05:57:05.792" v="8899" actId="47"/>
        <pc:sldMkLst>
          <pc:docMk/>
          <pc:sldMk cId="3048814653" sldId="346"/>
        </pc:sldMkLst>
        <pc:spChg chg="mod">
          <ac:chgData name="Rohit Bharti" userId="f51a4573-b4f2-4a33-8355-66b92978864d" providerId="ADAL" clId="{7FD03E75-A9B5-4641-9B15-9811524C4B41}" dt="2022-07-11T04:13:30.543" v="8772" actId="20577"/>
          <ac:spMkLst>
            <pc:docMk/>
            <pc:sldMk cId="3048814653" sldId="346"/>
            <ac:spMk id="2" creationId="{54E5674A-562F-60E5-8CC3-8BDE55270BE5}"/>
          </ac:spMkLst>
        </pc:spChg>
        <pc:spChg chg="del">
          <ac:chgData name="Rohit Bharti" userId="f51a4573-b4f2-4a33-8355-66b92978864d" providerId="ADAL" clId="{7FD03E75-A9B5-4641-9B15-9811524C4B41}" dt="2022-07-10T18:49:28.098" v="8286" actId="478"/>
          <ac:spMkLst>
            <pc:docMk/>
            <pc:sldMk cId="3048814653" sldId="346"/>
            <ac:spMk id="3" creationId="{B6812BCE-F631-326F-A6F9-AA98253E250C}"/>
          </ac:spMkLst>
        </pc:spChg>
        <pc:spChg chg="mod">
          <ac:chgData name="Rohit Bharti" userId="f51a4573-b4f2-4a33-8355-66b92978864d" providerId="ADAL" clId="{7FD03E75-A9B5-4641-9B15-9811524C4B41}" dt="2022-07-11T05:56:09.847" v="8894" actId="20577"/>
          <ac:spMkLst>
            <pc:docMk/>
            <pc:sldMk cId="3048814653" sldId="346"/>
            <ac:spMk id="4" creationId="{665EA187-6B9F-9E5C-09AB-FC9FBED62EB7}"/>
          </ac:spMkLst>
        </pc:spChg>
        <pc:spChg chg="add mod">
          <ac:chgData name="Rohit Bharti" userId="f51a4573-b4f2-4a33-8355-66b92978864d" providerId="ADAL" clId="{7FD03E75-A9B5-4641-9B15-9811524C4B41}" dt="2022-07-10T19:26:23.151" v="8599" actId="1076"/>
          <ac:spMkLst>
            <pc:docMk/>
            <pc:sldMk cId="3048814653" sldId="346"/>
            <ac:spMk id="11" creationId="{2A8FBEB5-BD89-0268-2B35-E5C9671E4303}"/>
          </ac:spMkLst>
        </pc:spChg>
        <pc:spChg chg="add mod">
          <ac:chgData name="Rohit Bharti" userId="f51a4573-b4f2-4a33-8355-66b92978864d" providerId="ADAL" clId="{7FD03E75-A9B5-4641-9B15-9811524C4B41}" dt="2022-07-10T19:26:16.904" v="8598" actId="1076"/>
          <ac:spMkLst>
            <pc:docMk/>
            <pc:sldMk cId="3048814653" sldId="346"/>
            <ac:spMk id="13" creationId="{4577C066-4C1A-1D8D-E79B-E8B97AE0B574}"/>
          </ac:spMkLst>
        </pc:spChg>
        <pc:spChg chg="add del mod">
          <ac:chgData name="Rohit Bharti" userId="f51a4573-b4f2-4a33-8355-66b92978864d" providerId="ADAL" clId="{7FD03E75-A9B5-4641-9B15-9811524C4B41}" dt="2022-07-10T18:59:19.771" v="8343" actId="478"/>
          <ac:spMkLst>
            <pc:docMk/>
            <pc:sldMk cId="3048814653" sldId="346"/>
            <ac:spMk id="15" creationId="{9BF988C3-3C39-1EA6-A89B-A0D3BFBA80AC}"/>
          </ac:spMkLst>
        </pc:spChg>
        <pc:spChg chg="add mod">
          <ac:chgData name="Rohit Bharti" userId="f51a4573-b4f2-4a33-8355-66b92978864d" providerId="ADAL" clId="{7FD03E75-A9B5-4641-9B15-9811524C4B41}" dt="2022-07-10T19:26:29.544" v="8600" actId="1076"/>
          <ac:spMkLst>
            <pc:docMk/>
            <pc:sldMk cId="3048814653" sldId="346"/>
            <ac:spMk id="17" creationId="{4EDA692E-3380-9E75-9682-6F5E6E8D9E31}"/>
          </ac:spMkLst>
        </pc:spChg>
        <pc:spChg chg="add mod">
          <ac:chgData name="Rohit Bharti" userId="f51a4573-b4f2-4a33-8355-66b92978864d" providerId="ADAL" clId="{7FD03E75-A9B5-4641-9B15-9811524C4B41}" dt="2022-07-10T19:09:57.866" v="8443" actId="1076"/>
          <ac:spMkLst>
            <pc:docMk/>
            <pc:sldMk cId="3048814653" sldId="346"/>
            <ac:spMk id="19" creationId="{B6BF1FB1-8731-3218-6448-BAEEFAA86E7B}"/>
          </ac:spMkLst>
        </pc:spChg>
        <pc:picChg chg="add mod">
          <ac:chgData name="Rohit Bharti" userId="f51a4573-b4f2-4a33-8355-66b92978864d" providerId="ADAL" clId="{7FD03E75-A9B5-4641-9B15-9811524C4B41}" dt="2022-07-10T19:25:41.077" v="8591" actId="14100"/>
          <ac:picMkLst>
            <pc:docMk/>
            <pc:sldMk cId="3048814653" sldId="346"/>
            <ac:picMk id="6" creationId="{18697934-AF31-1BEE-02BF-3B6933A6A336}"/>
          </ac:picMkLst>
        </pc:picChg>
        <pc:picChg chg="add mod">
          <ac:chgData name="Rohit Bharti" userId="f51a4573-b4f2-4a33-8355-66b92978864d" providerId="ADAL" clId="{7FD03E75-A9B5-4641-9B15-9811524C4B41}" dt="2022-07-10T19:25:56.207" v="8596" actId="14100"/>
          <ac:picMkLst>
            <pc:docMk/>
            <pc:sldMk cId="3048814653" sldId="346"/>
            <ac:picMk id="8" creationId="{1D03B674-4A3B-63AB-707A-C198C2168C7A}"/>
          </ac:picMkLst>
        </pc:picChg>
        <pc:picChg chg="add mod">
          <ac:chgData name="Rohit Bharti" userId="f51a4573-b4f2-4a33-8355-66b92978864d" providerId="ADAL" clId="{7FD03E75-A9B5-4641-9B15-9811524C4B41}" dt="2022-07-10T19:26:05.211" v="8597" actId="14100"/>
          <ac:picMkLst>
            <pc:docMk/>
            <pc:sldMk cId="3048814653" sldId="346"/>
            <ac:picMk id="10" creationId="{571AC9A4-9DBF-44C1-13CF-704CBDEDC55E}"/>
          </ac:picMkLst>
        </pc:picChg>
      </pc:sldChg>
      <pc:sldChg chg="modSp new del mod">
        <pc:chgData name="Rohit Bharti" userId="f51a4573-b4f2-4a33-8355-66b92978864d" providerId="ADAL" clId="{7FD03E75-A9B5-4641-9B15-9811524C4B41}" dt="2022-07-10T09:23:33.543" v="8163" actId="47"/>
        <pc:sldMkLst>
          <pc:docMk/>
          <pc:sldMk cId="233487700" sldId="347"/>
        </pc:sldMkLst>
        <pc:spChg chg="mod">
          <ac:chgData name="Rohit Bharti" userId="f51a4573-b4f2-4a33-8355-66b92978864d" providerId="ADAL" clId="{7FD03E75-A9B5-4641-9B15-9811524C4B41}" dt="2022-07-10T09:23:21.927" v="8162" actId="20577"/>
          <ac:spMkLst>
            <pc:docMk/>
            <pc:sldMk cId="233487700" sldId="347"/>
            <ac:spMk id="3" creationId="{B2166727-C399-C322-0937-C9A97540A54F}"/>
          </ac:spMkLst>
        </pc:spChg>
      </pc:sldChg>
      <pc:sldChg chg="addSp delSp modSp add mod ord">
        <pc:chgData name="Rohit Bharti" userId="f51a4573-b4f2-4a33-8355-66b92978864d" providerId="ADAL" clId="{7FD03E75-A9B5-4641-9B15-9811524C4B41}" dt="2022-07-13T07:47:31.592" v="12643" actId="20577"/>
        <pc:sldMkLst>
          <pc:docMk/>
          <pc:sldMk cId="2047869275" sldId="347"/>
        </pc:sldMkLst>
        <pc:spChg chg="mod">
          <ac:chgData name="Rohit Bharti" userId="f51a4573-b4f2-4a33-8355-66b92978864d" providerId="ADAL" clId="{7FD03E75-A9B5-4641-9B15-9811524C4B41}" dt="2022-07-13T05:38:48.365" v="12507" actId="14100"/>
          <ac:spMkLst>
            <pc:docMk/>
            <pc:sldMk cId="2047869275" sldId="347"/>
            <ac:spMk id="2" creationId="{54E5674A-562F-60E5-8CC3-8BDE55270BE5}"/>
          </ac:spMkLst>
        </pc:spChg>
        <pc:spChg chg="add mod">
          <ac:chgData name="Rohit Bharti" userId="f51a4573-b4f2-4a33-8355-66b92978864d" providerId="ADAL" clId="{7FD03E75-A9B5-4641-9B15-9811524C4B41}" dt="2022-07-13T05:41:45.424" v="12538" actId="20577"/>
          <ac:spMkLst>
            <pc:docMk/>
            <pc:sldMk cId="2047869275" sldId="347"/>
            <ac:spMk id="3" creationId="{2C125CAD-D1FF-4CA1-8B4A-CD1CC9B9CE5A}"/>
          </ac:spMkLst>
        </pc:spChg>
        <pc:spChg chg="del">
          <ac:chgData name="Rohit Bharti" userId="f51a4573-b4f2-4a33-8355-66b92978864d" providerId="ADAL" clId="{7FD03E75-A9B5-4641-9B15-9811524C4B41}" dt="2022-07-10T18:41:17.867" v="8241" actId="22"/>
          <ac:spMkLst>
            <pc:docMk/>
            <pc:sldMk cId="2047869275" sldId="347"/>
            <ac:spMk id="3" creationId="{B6812BCE-F631-326F-A6F9-AA98253E250C}"/>
          </ac:spMkLst>
        </pc:spChg>
        <pc:spChg chg="mod">
          <ac:chgData name="Rohit Bharti" userId="f51a4573-b4f2-4a33-8355-66b92978864d" providerId="ADAL" clId="{7FD03E75-A9B5-4641-9B15-9811524C4B41}" dt="2022-07-13T07:47:31.592" v="12643" actId="20577"/>
          <ac:spMkLst>
            <pc:docMk/>
            <pc:sldMk cId="2047869275" sldId="347"/>
            <ac:spMk id="4" creationId="{665EA187-6B9F-9E5C-09AB-FC9FBED62EB7}"/>
          </ac:spMkLst>
        </pc:spChg>
        <pc:spChg chg="add mod">
          <ac:chgData name="Rohit Bharti" userId="f51a4573-b4f2-4a33-8355-66b92978864d" providerId="ADAL" clId="{7FD03E75-A9B5-4641-9B15-9811524C4B41}" dt="2022-07-11T20:12:46.458" v="10337" actId="1076"/>
          <ac:spMkLst>
            <pc:docMk/>
            <pc:sldMk cId="2047869275" sldId="347"/>
            <ac:spMk id="6" creationId="{A3EA7534-2429-0D11-C384-BD4667786959}"/>
          </ac:spMkLst>
        </pc:spChg>
        <pc:spChg chg="add mod">
          <ac:chgData name="Rohit Bharti" userId="f51a4573-b4f2-4a33-8355-66b92978864d" providerId="ADAL" clId="{7FD03E75-A9B5-4641-9B15-9811524C4B41}" dt="2022-07-11T20:14:12.428" v="10355" actId="20577"/>
          <ac:spMkLst>
            <pc:docMk/>
            <pc:sldMk cId="2047869275" sldId="347"/>
            <ac:spMk id="8" creationId="{A279129C-685B-9366-A045-13A0EA814715}"/>
          </ac:spMkLst>
        </pc:spChg>
        <pc:spChg chg="add mod">
          <ac:chgData name="Rohit Bharti" userId="f51a4573-b4f2-4a33-8355-66b92978864d" providerId="ADAL" clId="{7FD03E75-A9B5-4641-9B15-9811524C4B41}" dt="2022-07-11T20:14:08.616" v="10353" actId="20577"/>
          <ac:spMkLst>
            <pc:docMk/>
            <pc:sldMk cId="2047869275" sldId="347"/>
            <ac:spMk id="9" creationId="{5977DAE7-47FA-E459-E83B-E53043654E41}"/>
          </ac:spMkLst>
        </pc:spChg>
        <pc:spChg chg="add del mod">
          <ac:chgData name="Rohit Bharti" userId="f51a4573-b4f2-4a33-8355-66b92978864d" providerId="ADAL" clId="{7FD03E75-A9B5-4641-9B15-9811524C4B41}" dt="2022-07-10T18:43:38.363" v="8253" actId="478"/>
          <ac:spMkLst>
            <pc:docMk/>
            <pc:sldMk cId="2047869275" sldId="347"/>
            <ac:spMk id="10" creationId="{B76E00DF-E44D-D2DD-182E-022DE62CCDB1}"/>
          </ac:spMkLst>
        </pc:spChg>
        <pc:spChg chg="add mod">
          <ac:chgData name="Rohit Bharti" userId="f51a4573-b4f2-4a33-8355-66b92978864d" providerId="ADAL" clId="{7FD03E75-A9B5-4641-9B15-9811524C4B41}" dt="2022-07-10T19:15:48.975" v="8491" actId="1076"/>
          <ac:spMkLst>
            <pc:docMk/>
            <pc:sldMk cId="2047869275" sldId="347"/>
            <ac:spMk id="16" creationId="{35F38A14-89A8-4906-8387-39F37A0906CB}"/>
          </ac:spMkLst>
        </pc:spChg>
        <pc:spChg chg="add mod">
          <ac:chgData name="Rohit Bharti" userId="f51a4573-b4f2-4a33-8355-66b92978864d" providerId="ADAL" clId="{7FD03E75-A9B5-4641-9B15-9811524C4B41}" dt="2022-07-10T19:15:38.735" v="8489" actId="1076"/>
          <ac:spMkLst>
            <pc:docMk/>
            <pc:sldMk cId="2047869275" sldId="347"/>
            <ac:spMk id="18" creationId="{2B1B7696-48D3-2D58-9B0C-D5005507C7F0}"/>
          </ac:spMkLst>
        </pc:spChg>
        <pc:spChg chg="add mod">
          <ac:chgData name="Rohit Bharti" userId="f51a4573-b4f2-4a33-8355-66b92978864d" providerId="ADAL" clId="{7FD03E75-A9B5-4641-9B15-9811524C4B41}" dt="2022-07-10T19:15:32.039" v="8488" actId="1076"/>
          <ac:spMkLst>
            <pc:docMk/>
            <pc:sldMk cId="2047869275" sldId="347"/>
            <ac:spMk id="20" creationId="{0B46025A-D7AE-8099-C7A3-4CE931E51FCE}"/>
          </ac:spMkLst>
        </pc:spChg>
        <pc:spChg chg="add del mod">
          <ac:chgData name="Rohit Bharti" userId="f51a4573-b4f2-4a33-8355-66b92978864d" providerId="ADAL" clId="{7FD03E75-A9B5-4641-9B15-9811524C4B41}" dt="2022-07-10T19:12:08.587" v="8461" actId="478"/>
          <ac:spMkLst>
            <pc:docMk/>
            <pc:sldMk cId="2047869275" sldId="347"/>
            <ac:spMk id="22" creationId="{2BC68C1C-2508-5FB0-A6E8-B78D0E081C14}"/>
          </ac:spMkLst>
        </pc:spChg>
        <pc:spChg chg="add del">
          <ac:chgData name="Rohit Bharti" userId="f51a4573-b4f2-4a33-8355-66b92978864d" providerId="ADAL" clId="{7FD03E75-A9B5-4641-9B15-9811524C4B41}" dt="2022-07-11T12:42:08.664" v="9907" actId="478"/>
          <ac:spMkLst>
            <pc:docMk/>
            <pc:sldMk cId="2047869275" sldId="347"/>
            <ac:spMk id="24" creationId="{74A4BA1D-F0CB-2DDD-52C1-23B3712424F0}"/>
          </ac:spMkLst>
        </pc:spChg>
        <pc:graphicFrameChg chg="add mod">
          <ac:chgData name="Rohit Bharti" userId="f51a4573-b4f2-4a33-8355-66b92978864d" providerId="ADAL" clId="{7FD03E75-A9B5-4641-9B15-9811524C4B41}" dt="2022-07-11T07:29:29.337" v="9487"/>
          <ac:graphicFrameMkLst>
            <pc:docMk/>
            <pc:sldMk cId="2047869275" sldId="347"/>
            <ac:graphicFrameMk id="11" creationId="{D0816786-BCC9-5521-DC4B-EB8C281206C4}"/>
          </ac:graphicFrameMkLst>
        </pc:graphicFrameChg>
        <pc:picChg chg="add mod">
          <ac:chgData name="Rohit Bharti" userId="f51a4573-b4f2-4a33-8355-66b92978864d" providerId="ADAL" clId="{7FD03E75-A9B5-4641-9B15-9811524C4B41}" dt="2022-07-11T07:30:56.133" v="9495" actId="14100"/>
          <ac:picMkLst>
            <pc:docMk/>
            <pc:sldMk cId="2047869275" sldId="347"/>
            <ac:picMk id="5" creationId="{C7BAD044-39C0-4B09-32E5-E51AD0EF9C28}"/>
          </ac:picMkLst>
        </pc:picChg>
        <pc:picChg chg="add del mod ord">
          <ac:chgData name="Rohit Bharti" userId="f51a4573-b4f2-4a33-8355-66b92978864d" providerId="ADAL" clId="{7FD03E75-A9B5-4641-9B15-9811524C4B41}" dt="2022-07-10T18:42:38.668" v="8248" actId="478"/>
          <ac:picMkLst>
            <pc:docMk/>
            <pc:sldMk cId="2047869275" sldId="347"/>
            <ac:picMk id="6" creationId="{4C8A313B-58F1-6CB3-514B-47720A5E1B8B}"/>
          </ac:picMkLst>
        </pc:picChg>
        <pc:picChg chg="add mod">
          <ac:chgData name="Rohit Bharti" userId="f51a4573-b4f2-4a33-8355-66b92978864d" providerId="ADAL" clId="{7FD03E75-A9B5-4641-9B15-9811524C4B41}" dt="2022-07-11T08:21:39.555" v="9599" actId="1076"/>
          <ac:picMkLst>
            <pc:docMk/>
            <pc:sldMk cId="2047869275" sldId="347"/>
            <ac:picMk id="7" creationId="{E492C6E4-CAEE-BD9C-EFCE-0791C0F8EAFE}"/>
          </ac:picMkLst>
        </pc:picChg>
        <pc:picChg chg="add del mod">
          <ac:chgData name="Rohit Bharti" userId="f51a4573-b4f2-4a33-8355-66b92978864d" providerId="ADAL" clId="{7FD03E75-A9B5-4641-9B15-9811524C4B41}" dt="2022-07-11T07:30:59.542" v="9496" actId="478"/>
          <ac:picMkLst>
            <pc:docMk/>
            <pc:sldMk cId="2047869275" sldId="347"/>
            <ac:picMk id="8" creationId="{3F25BF79-0633-6BF0-D8CD-9BF80FC390FB}"/>
          </ac:picMkLst>
        </pc:picChg>
        <pc:picChg chg="add mod">
          <ac:chgData name="Rohit Bharti" userId="f51a4573-b4f2-4a33-8355-66b92978864d" providerId="ADAL" clId="{7FD03E75-A9B5-4641-9B15-9811524C4B41}" dt="2022-07-11T08:38:43.532" v="9617" actId="14100"/>
          <ac:picMkLst>
            <pc:docMk/>
            <pc:sldMk cId="2047869275" sldId="347"/>
            <ac:picMk id="10" creationId="{5701A6AF-38F9-2B12-B4F1-C521C344ACCD}"/>
          </ac:picMkLst>
        </pc:picChg>
        <pc:picChg chg="add del mod">
          <ac:chgData name="Rohit Bharti" userId="f51a4573-b4f2-4a33-8355-66b92978864d" providerId="ADAL" clId="{7FD03E75-A9B5-4641-9B15-9811524C4B41}" dt="2022-07-11T07:28:49.896" v="9472" actId="478"/>
          <ac:picMkLst>
            <pc:docMk/>
            <pc:sldMk cId="2047869275" sldId="347"/>
            <ac:picMk id="12" creationId="{3BA429BA-0ED6-A6B8-9D48-869635DCDD52}"/>
          </ac:picMkLst>
        </pc:picChg>
        <pc:picChg chg="add del mod">
          <ac:chgData name="Rohit Bharti" userId="f51a4573-b4f2-4a33-8355-66b92978864d" providerId="ADAL" clId="{7FD03E75-A9B5-4641-9B15-9811524C4B41}" dt="2022-07-11T07:31:01.721" v="9497" actId="478"/>
          <ac:picMkLst>
            <pc:docMk/>
            <pc:sldMk cId="2047869275" sldId="347"/>
            <ac:picMk id="14" creationId="{882A002F-4E27-602C-6AD6-7FCFEC27B69D}"/>
          </ac:picMkLst>
        </pc:picChg>
      </pc:sldChg>
      <pc:sldChg chg="modSp new del mod">
        <pc:chgData name="Rohit Bharti" userId="f51a4573-b4f2-4a33-8355-66b92978864d" providerId="ADAL" clId="{7FD03E75-A9B5-4641-9B15-9811524C4B41}" dt="2022-07-10T09:22:06.460" v="8153" actId="47"/>
        <pc:sldMkLst>
          <pc:docMk/>
          <pc:sldMk cId="2336198473" sldId="347"/>
        </pc:sldMkLst>
        <pc:spChg chg="mod">
          <ac:chgData name="Rohit Bharti" userId="f51a4573-b4f2-4a33-8355-66b92978864d" providerId="ADAL" clId="{7FD03E75-A9B5-4641-9B15-9811524C4B41}" dt="2022-07-10T09:22:02.397" v="8152" actId="20577"/>
          <ac:spMkLst>
            <pc:docMk/>
            <pc:sldMk cId="2336198473" sldId="347"/>
            <ac:spMk id="4" creationId="{24254AED-848F-3E86-5467-3A51F7B97A10}"/>
          </ac:spMkLst>
        </pc:spChg>
      </pc:sldChg>
      <pc:sldChg chg="addSp delSp modSp add mod">
        <pc:chgData name="Rohit Bharti" userId="f51a4573-b4f2-4a33-8355-66b92978864d" providerId="ADAL" clId="{7FD03E75-A9B5-4641-9B15-9811524C4B41}" dt="2022-07-13T07:55:32.290" v="12675" actId="6549"/>
        <pc:sldMkLst>
          <pc:docMk/>
          <pc:sldMk cId="2037938819" sldId="348"/>
        </pc:sldMkLst>
        <pc:spChg chg="mod">
          <ac:chgData name="Rohit Bharti" userId="f51a4573-b4f2-4a33-8355-66b92978864d" providerId="ADAL" clId="{7FD03E75-A9B5-4641-9B15-9811524C4B41}" dt="2022-07-13T05:39:14.702" v="12510" actId="14100"/>
          <ac:spMkLst>
            <pc:docMk/>
            <pc:sldMk cId="2037938819" sldId="348"/>
            <ac:spMk id="2" creationId="{54E5674A-562F-60E5-8CC3-8BDE55270BE5}"/>
          </ac:spMkLst>
        </pc:spChg>
        <pc:spChg chg="add mod">
          <ac:chgData name="Rohit Bharti" userId="f51a4573-b4f2-4a33-8355-66b92978864d" providerId="ADAL" clId="{7FD03E75-A9B5-4641-9B15-9811524C4B41}" dt="2022-07-13T05:41:56.318" v="12544" actId="20577"/>
          <ac:spMkLst>
            <pc:docMk/>
            <pc:sldMk cId="2037938819" sldId="348"/>
            <ac:spMk id="3" creationId="{46C08FAB-4BDB-FD18-FEE4-B25B3B0EBB11}"/>
          </ac:spMkLst>
        </pc:spChg>
        <pc:spChg chg="del">
          <ac:chgData name="Rohit Bharti" userId="f51a4573-b4f2-4a33-8355-66b92978864d" providerId="ADAL" clId="{7FD03E75-A9B5-4641-9B15-9811524C4B41}" dt="2022-07-10T18:51:56.468" v="8303" actId="478"/>
          <ac:spMkLst>
            <pc:docMk/>
            <pc:sldMk cId="2037938819" sldId="348"/>
            <ac:spMk id="3" creationId="{B6812BCE-F631-326F-A6F9-AA98253E250C}"/>
          </ac:spMkLst>
        </pc:spChg>
        <pc:spChg chg="mod">
          <ac:chgData name="Rohit Bharti" userId="f51a4573-b4f2-4a33-8355-66b92978864d" providerId="ADAL" clId="{7FD03E75-A9B5-4641-9B15-9811524C4B41}" dt="2022-07-13T07:55:32.290" v="12675" actId="6549"/>
          <ac:spMkLst>
            <pc:docMk/>
            <pc:sldMk cId="2037938819" sldId="348"/>
            <ac:spMk id="4" creationId="{665EA187-6B9F-9E5C-09AB-FC9FBED62EB7}"/>
          </ac:spMkLst>
        </pc:spChg>
        <pc:spChg chg="add mod">
          <ac:chgData name="Rohit Bharti" userId="f51a4573-b4f2-4a33-8355-66b92978864d" providerId="ADAL" clId="{7FD03E75-A9B5-4641-9B15-9811524C4B41}" dt="2022-07-11T20:14:02.300" v="10351" actId="1076"/>
          <ac:spMkLst>
            <pc:docMk/>
            <pc:sldMk cId="2037938819" sldId="348"/>
            <ac:spMk id="6" creationId="{B82A4861-41CA-FAAC-0CD0-3F2AA6C879AC}"/>
          </ac:spMkLst>
        </pc:spChg>
        <pc:spChg chg="add mod">
          <ac:chgData name="Rohit Bharti" userId="f51a4573-b4f2-4a33-8355-66b92978864d" providerId="ADAL" clId="{7FD03E75-A9B5-4641-9B15-9811524C4B41}" dt="2022-07-11T20:13:41.223" v="10349" actId="1076"/>
          <ac:spMkLst>
            <pc:docMk/>
            <pc:sldMk cId="2037938819" sldId="348"/>
            <ac:spMk id="7" creationId="{B83955F0-6175-6224-4D7A-6CABF094F46E}"/>
          </ac:spMkLst>
        </pc:spChg>
        <pc:spChg chg="add mod">
          <ac:chgData name="Rohit Bharti" userId="f51a4573-b4f2-4a33-8355-66b92978864d" providerId="ADAL" clId="{7FD03E75-A9B5-4641-9B15-9811524C4B41}" dt="2022-07-11T20:13:49.147" v="10350" actId="1076"/>
          <ac:spMkLst>
            <pc:docMk/>
            <pc:sldMk cId="2037938819" sldId="348"/>
            <ac:spMk id="8" creationId="{7CC63B78-1575-D1F6-3CE7-D6FFAD8DDA1A}"/>
          </ac:spMkLst>
        </pc:spChg>
        <pc:spChg chg="add mod">
          <ac:chgData name="Rohit Bharti" userId="f51a4573-b4f2-4a33-8355-66b92978864d" providerId="ADAL" clId="{7FD03E75-A9B5-4641-9B15-9811524C4B41}" dt="2022-07-10T19:17:05.224" v="8502" actId="1076"/>
          <ac:spMkLst>
            <pc:docMk/>
            <pc:sldMk cId="2037938819" sldId="348"/>
            <ac:spMk id="12" creationId="{6775FD0D-B9B4-C2FB-B06E-E4A2FC3F07A8}"/>
          </ac:spMkLst>
        </pc:spChg>
        <pc:spChg chg="add mod">
          <ac:chgData name="Rohit Bharti" userId="f51a4573-b4f2-4a33-8355-66b92978864d" providerId="ADAL" clId="{7FD03E75-A9B5-4641-9B15-9811524C4B41}" dt="2022-07-10T19:03:44.018" v="8394" actId="20577"/>
          <ac:spMkLst>
            <pc:docMk/>
            <pc:sldMk cId="2037938819" sldId="348"/>
            <ac:spMk id="14" creationId="{8E970E68-2363-4758-4595-0C9F9A5E53B3}"/>
          </ac:spMkLst>
        </pc:spChg>
        <pc:spChg chg="add mod">
          <ac:chgData name="Rohit Bharti" userId="f51a4573-b4f2-4a33-8355-66b92978864d" providerId="ADAL" clId="{7FD03E75-A9B5-4641-9B15-9811524C4B41}" dt="2022-07-10T19:16:57.684" v="8501" actId="1076"/>
          <ac:spMkLst>
            <pc:docMk/>
            <pc:sldMk cId="2037938819" sldId="348"/>
            <ac:spMk id="16" creationId="{BB083CEB-F849-5A1A-9018-90C14315FCA0}"/>
          </ac:spMkLst>
        </pc:spChg>
        <pc:spChg chg="add del">
          <ac:chgData name="Rohit Bharti" userId="f51a4573-b4f2-4a33-8355-66b92978864d" providerId="ADAL" clId="{7FD03E75-A9B5-4641-9B15-9811524C4B41}" dt="2022-07-11T12:42:27.067" v="9911" actId="478"/>
          <ac:spMkLst>
            <pc:docMk/>
            <pc:sldMk cId="2037938819" sldId="348"/>
            <ac:spMk id="18" creationId="{A68F5647-C10C-D78C-839F-460A99D049DA}"/>
          </ac:spMkLst>
        </pc:spChg>
        <pc:picChg chg="add mod">
          <ac:chgData name="Rohit Bharti" userId="f51a4573-b4f2-4a33-8355-66b92978864d" providerId="ADAL" clId="{7FD03E75-A9B5-4641-9B15-9811524C4B41}" dt="2022-07-11T07:33:05.321" v="9506" actId="14100"/>
          <ac:picMkLst>
            <pc:docMk/>
            <pc:sldMk cId="2037938819" sldId="348"/>
            <ac:picMk id="5" creationId="{3878D4B5-BB9C-02E5-C4FB-D2DCA5B079ED}"/>
          </ac:picMkLst>
        </pc:picChg>
        <pc:picChg chg="add del mod">
          <ac:chgData name="Rohit Bharti" userId="f51a4573-b4f2-4a33-8355-66b92978864d" providerId="ADAL" clId="{7FD03E75-A9B5-4641-9B15-9811524C4B41}" dt="2022-07-11T07:31:06.976" v="9498" actId="478"/>
          <ac:picMkLst>
            <pc:docMk/>
            <pc:sldMk cId="2037938819" sldId="348"/>
            <ac:picMk id="6" creationId="{F8895D33-69CE-5E34-747F-4312E729B325}"/>
          </ac:picMkLst>
        </pc:picChg>
        <pc:picChg chg="add del mod">
          <ac:chgData name="Rohit Bharti" userId="f51a4573-b4f2-4a33-8355-66b92978864d" providerId="ADAL" clId="{7FD03E75-A9B5-4641-9B15-9811524C4B41}" dt="2022-07-11T07:33:08.957" v="9507" actId="478"/>
          <ac:picMkLst>
            <pc:docMk/>
            <pc:sldMk cId="2037938819" sldId="348"/>
            <ac:picMk id="8" creationId="{3A39916C-E2B6-6B67-E555-70DAFE4F1975}"/>
          </ac:picMkLst>
        </pc:picChg>
        <pc:picChg chg="add mod">
          <ac:chgData name="Rohit Bharti" userId="f51a4573-b4f2-4a33-8355-66b92978864d" providerId="ADAL" clId="{7FD03E75-A9B5-4641-9B15-9811524C4B41}" dt="2022-07-11T08:24:03.142" v="9606" actId="14100"/>
          <ac:picMkLst>
            <pc:docMk/>
            <pc:sldMk cId="2037938819" sldId="348"/>
            <ac:picMk id="9" creationId="{4FC5D736-5835-790A-9E02-6BD1D69DCF36}"/>
          </ac:picMkLst>
        </pc:picChg>
        <pc:picChg chg="add del mod">
          <ac:chgData name="Rohit Bharti" userId="f51a4573-b4f2-4a33-8355-66b92978864d" providerId="ADAL" clId="{7FD03E75-A9B5-4641-9B15-9811524C4B41}" dt="2022-07-11T07:33:11.014" v="9508" actId="478"/>
          <ac:picMkLst>
            <pc:docMk/>
            <pc:sldMk cId="2037938819" sldId="348"/>
            <ac:picMk id="10" creationId="{F2A1EA51-07A1-D346-9C24-86AD376C5743}"/>
          </ac:picMkLst>
        </pc:picChg>
        <pc:picChg chg="add mod">
          <ac:chgData name="Rohit Bharti" userId="f51a4573-b4f2-4a33-8355-66b92978864d" providerId="ADAL" clId="{7FD03E75-A9B5-4641-9B15-9811524C4B41}" dt="2022-07-11T08:40:56.135" v="9623" actId="14100"/>
          <ac:picMkLst>
            <pc:docMk/>
            <pc:sldMk cId="2037938819" sldId="348"/>
            <ac:picMk id="13" creationId="{9E5044E0-634C-0DC4-E304-5485980EE737}"/>
          </ac:picMkLst>
        </pc:picChg>
      </pc:sldChg>
      <pc:sldChg chg="modSp add del mod ord">
        <pc:chgData name="Rohit Bharti" userId="f51a4573-b4f2-4a33-8355-66b92978864d" providerId="ADAL" clId="{7FD03E75-A9B5-4641-9B15-9811524C4B41}" dt="2022-07-11T05:57:11.908" v="8900" actId="47"/>
        <pc:sldMkLst>
          <pc:docMk/>
          <pc:sldMk cId="789393154" sldId="349"/>
        </pc:sldMkLst>
        <pc:spChg chg="mod">
          <ac:chgData name="Rohit Bharti" userId="f51a4573-b4f2-4a33-8355-66b92978864d" providerId="ADAL" clId="{7FD03E75-A9B5-4641-9B15-9811524C4B41}" dt="2022-07-10T19:25:22.036" v="8590" actId="27636"/>
          <ac:spMkLst>
            <pc:docMk/>
            <pc:sldMk cId="789393154" sldId="349"/>
            <ac:spMk id="4" creationId="{665EA187-6B9F-9E5C-09AB-FC9FBED62EB7}"/>
          </ac:spMkLst>
        </pc:spChg>
      </pc:sldChg>
      <pc:sldChg chg="addSp delSp modSp add mod ord">
        <pc:chgData name="Rohit Bharti" userId="f51a4573-b4f2-4a33-8355-66b92978864d" providerId="ADAL" clId="{7FD03E75-A9B5-4641-9B15-9811524C4B41}" dt="2022-07-11T08:54:19.747" v="9629" actId="20577"/>
        <pc:sldMkLst>
          <pc:docMk/>
          <pc:sldMk cId="2343407812" sldId="350"/>
        </pc:sldMkLst>
        <pc:spChg chg="mod">
          <ac:chgData name="Rohit Bharti" userId="f51a4573-b4f2-4a33-8355-66b92978864d" providerId="ADAL" clId="{7FD03E75-A9B5-4641-9B15-9811524C4B41}" dt="2022-07-11T08:54:19.747" v="9629" actId="20577"/>
          <ac:spMkLst>
            <pc:docMk/>
            <pc:sldMk cId="2343407812" sldId="350"/>
            <ac:spMk id="2" creationId="{EC2FFADD-9D62-F96F-0F01-5E4559B4E3AD}"/>
          </ac:spMkLst>
        </pc:spChg>
        <pc:spChg chg="mod">
          <ac:chgData name="Rohit Bharti" userId="f51a4573-b4f2-4a33-8355-66b92978864d" providerId="ADAL" clId="{7FD03E75-A9B5-4641-9B15-9811524C4B41}" dt="2022-07-11T07:16:33.801" v="9428" actId="20577"/>
          <ac:spMkLst>
            <pc:docMk/>
            <pc:sldMk cId="2343407812" sldId="350"/>
            <ac:spMk id="3" creationId="{A518E37A-7778-C067-CF5E-84A2677BF2B5}"/>
          </ac:spMkLst>
        </pc:spChg>
        <pc:spChg chg="add del mod">
          <ac:chgData name="Rohit Bharti" userId="f51a4573-b4f2-4a33-8355-66b92978864d" providerId="ADAL" clId="{7FD03E75-A9B5-4641-9B15-9811524C4B41}" dt="2022-07-10T19:58:48.634" v="8629" actId="478"/>
          <ac:spMkLst>
            <pc:docMk/>
            <pc:sldMk cId="2343407812" sldId="350"/>
            <ac:spMk id="8" creationId="{37B4C8DE-49E8-52B9-7392-2B9A8B4ABD71}"/>
          </ac:spMkLst>
        </pc:spChg>
        <pc:picChg chg="add mod">
          <ac:chgData name="Rohit Bharti" userId="f51a4573-b4f2-4a33-8355-66b92978864d" providerId="ADAL" clId="{7FD03E75-A9B5-4641-9B15-9811524C4B41}" dt="2022-07-10T20:01:49.496" v="8645" actId="1076"/>
          <ac:picMkLst>
            <pc:docMk/>
            <pc:sldMk cId="2343407812" sldId="350"/>
            <ac:picMk id="4" creationId="{2A36867B-9507-E2F1-3EB8-896FDC3CB292}"/>
          </ac:picMkLst>
        </pc:picChg>
        <pc:picChg chg="add del mod">
          <ac:chgData name="Rohit Bharti" userId="f51a4573-b4f2-4a33-8355-66b92978864d" providerId="ADAL" clId="{7FD03E75-A9B5-4641-9B15-9811524C4B41}" dt="2022-07-10T20:01:36.776" v="8641" actId="478"/>
          <ac:picMkLst>
            <pc:docMk/>
            <pc:sldMk cId="2343407812" sldId="350"/>
            <ac:picMk id="5" creationId="{46887AA7-32F8-194C-C134-BA411CF7EDE0}"/>
          </ac:picMkLst>
        </pc:picChg>
        <pc:picChg chg="del">
          <ac:chgData name="Rohit Bharti" userId="f51a4573-b4f2-4a33-8355-66b92978864d" providerId="ADAL" clId="{7FD03E75-A9B5-4641-9B15-9811524C4B41}" dt="2022-07-10T19:58:42.085" v="8628" actId="478"/>
          <ac:picMkLst>
            <pc:docMk/>
            <pc:sldMk cId="2343407812" sldId="350"/>
            <ac:picMk id="6" creationId="{D3D62DB4-2D49-CFED-AC41-A6B6B3609FCA}"/>
          </ac:picMkLst>
        </pc:picChg>
      </pc:sldChg>
      <pc:sldChg chg="addSp delSp modSp add mod">
        <pc:chgData name="Rohit Bharti" userId="f51a4573-b4f2-4a33-8355-66b92978864d" providerId="ADAL" clId="{7FD03E75-A9B5-4641-9B15-9811524C4B41}" dt="2022-07-13T04:31:37.632" v="12119" actId="14100"/>
        <pc:sldMkLst>
          <pc:docMk/>
          <pc:sldMk cId="3601777810" sldId="351"/>
        </pc:sldMkLst>
        <pc:spChg chg="mod">
          <ac:chgData name="Rohit Bharti" userId="f51a4573-b4f2-4a33-8355-66b92978864d" providerId="ADAL" clId="{7FD03E75-A9B5-4641-9B15-9811524C4B41}" dt="2022-07-13T04:31:31.397" v="12118" actId="27636"/>
          <ac:spMkLst>
            <pc:docMk/>
            <pc:sldMk cId="3601777810" sldId="351"/>
            <ac:spMk id="2" creationId="{BA5CD9A9-6692-ECB5-CE63-BBFA63434A4E}"/>
          </ac:spMkLst>
        </pc:spChg>
        <pc:spChg chg="del mod">
          <ac:chgData name="Rohit Bharti" userId="f51a4573-b4f2-4a33-8355-66b92978864d" providerId="ADAL" clId="{7FD03E75-A9B5-4641-9B15-9811524C4B41}" dt="2022-07-10T20:03:33.269" v="8666" actId="478"/>
          <ac:spMkLst>
            <pc:docMk/>
            <pc:sldMk cId="3601777810" sldId="351"/>
            <ac:spMk id="3" creationId="{7BB450D6-2577-B6F9-8508-EF42A6ACEEAF}"/>
          </ac:spMkLst>
        </pc:spChg>
        <pc:spChg chg="add del mod">
          <ac:chgData name="Rohit Bharti" userId="f51a4573-b4f2-4a33-8355-66b92978864d" providerId="ADAL" clId="{7FD03E75-A9B5-4641-9B15-9811524C4B41}" dt="2022-07-10T20:03:37.260" v="8667" actId="478"/>
          <ac:spMkLst>
            <pc:docMk/>
            <pc:sldMk cId="3601777810" sldId="351"/>
            <ac:spMk id="6" creationId="{C598DF37-8BEC-C7C7-D13B-B928400BEA0D}"/>
          </ac:spMkLst>
        </pc:spChg>
        <pc:picChg chg="mod">
          <ac:chgData name="Rohit Bharti" userId="f51a4573-b4f2-4a33-8355-66b92978864d" providerId="ADAL" clId="{7FD03E75-A9B5-4641-9B15-9811524C4B41}" dt="2022-07-13T04:31:37.632" v="12119" actId="14100"/>
          <ac:picMkLst>
            <pc:docMk/>
            <pc:sldMk cId="3601777810" sldId="351"/>
            <ac:picMk id="4" creationId="{2DCCC87D-4101-4360-251D-7EDD0D134D3C}"/>
          </ac:picMkLst>
        </pc:picChg>
      </pc:sldChg>
      <pc:sldChg chg="modSp new mod">
        <pc:chgData name="Rohit Bharti" userId="f51a4573-b4f2-4a33-8355-66b92978864d" providerId="ADAL" clId="{7FD03E75-A9B5-4641-9B15-9811524C4B41}" dt="2022-07-10T20:12:25.647" v="8695" actId="14100"/>
        <pc:sldMkLst>
          <pc:docMk/>
          <pc:sldMk cId="2326137041" sldId="352"/>
        </pc:sldMkLst>
        <pc:spChg chg="mod">
          <ac:chgData name="Rohit Bharti" userId="f51a4573-b4f2-4a33-8355-66b92978864d" providerId="ADAL" clId="{7FD03E75-A9B5-4641-9B15-9811524C4B41}" dt="2022-07-10T20:12:25.647" v="8695" actId="14100"/>
          <ac:spMkLst>
            <pc:docMk/>
            <pc:sldMk cId="2326137041" sldId="352"/>
            <ac:spMk id="2" creationId="{9427BD65-1306-5EBC-8EDF-0EBCBCFBD1B8}"/>
          </ac:spMkLst>
        </pc:spChg>
      </pc:sldChg>
      <pc:sldChg chg="addSp delSp modSp add mod ord">
        <pc:chgData name="Rohit Bharti" userId="f51a4573-b4f2-4a33-8355-66b92978864d" providerId="ADAL" clId="{7FD03E75-A9B5-4641-9B15-9811524C4B41}" dt="2022-07-13T09:05:33.691" v="12759" actId="20577"/>
        <pc:sldMkLst>
          <pc:docMk/>
          <pc:sldMk cId="502713851" sldId="353"/>
        </pc:sldMkLst>
        <pc:spChg chg="mod">
          <ac:chgData name="Rohit Bharti" userId="f51a4573-b4f2-4a33-8355-66b92978864d" providerId="ADAL" clId="{7FD03E75-A9B5-4641-9B15-9811524C4B41}" dt="2022-07-11T04:12:13.991" v="8760" actId="1076"/>
          <ac:spMkLst>
            <pc:docMk/>
            <pc:sldMk cId="502713851" sldId="353"/>
            <ac:spMk id="3" creationId="{3A42C5F0-0A51-B751-238F-AF6B732571D3}"/>
          </ac:spMkLst>
        </pc:spChg>
        <pc:spChg chg="add mod">
          <ac:chgData name="Rohit Bharti" userId="f51a4573-b4f2-4a33-8355-66b92978864d" providerId="ADAL" clId="{7FD03E75-A9B5-4641-9B15-9811524C4B41}" dt="2022-07-11T04:12:52.931" v="8767" actId="14100"/>
          <ac:spMkLst>
            <pc:docMk/>
            <pc:sldMk cId="502713851" sldId="353"/>
            <ac:spMk id="4" creationId="{70D67C38-1C9B-7985-A625-CE3587755E7A}"/>
          </ac:spMkLst>
        </pc:spChg>
        <pc:spChg chg="mod">
          <ac:chgData name="Rohit Bharti" userId="f51a4573-b4f2-4a33-8355-66b92978864d" providerId="ADAL" clId="{7FD03E75-A9B5-4641-9B15-9811524C4B41}" dt="2022-07-11T04:12:18.556" v="8761" actId="1076"/>
          <ac:spMkLst>
            <pc:docMk/>
            <pc:sldMk cId="502713851" sldId="353"/>
            <ac:spMk id="5" creationId="{8320C98E-82F1-32B4-849C-4CC0B566E705}"/>
          </ac:spMkLst>
        </pc:spChg>
        <pc:spChg chg="mod">
          <ac:chgData name="Rohit Bharti" userId="f51a4573-b4f2-4a33-8355-66b92978864d" providerId="ADAL" clId="{7FD03E75-A9B5-4641-9B15-9811524C4B41}" dt="2022-07-11T04:11:39.451" v="8757" actId="1076"/>
          <ac:spMkLst>
            <pc:docMk/>
            <pc:sldMk cId="502713851" sldId="353"/>
            <ac:spMk id="7" creationId="{4A3AACEA-A3FB-B43E-B3A8-907626F02DC4}"/>
          </ac:spMkLst>
        </pc:spChg>
        <pc:spChg chg="mod">
          <ac:chgData name="Rohit Bharti" userId="f51a4573-b4f2-4a33-8355-66b92978864d" providerId="ADAL" clId="{7FD03E75-A9B5-4641-9B15-9811524C4B41}" dt="2022-07-11T04:11:21.265" v="8754" actId="1076"/>
          <ac:spMkLst>
            <pc:docMk/>
            <pc:sldMk cId="502713851" sldId="353"/>
            <ac:spMk id="9" creationId="{674973F9-CB04-35B0-7876-EDFBE55543C0}"/>
          </ac:spMkLst>
        </pc:spChg>
        <pc:spChg chg="add del mod">
          <ac:chgData name="Rohit Bharti" userId="f51a4573-b4f2-4a33-8355-66b92978864d" providerId="ADAL" clId="{7FD03E75-A9B5-4641-9B15-9811524C4B41}" dt="2022-07-13T09:01:48.682" v="12684" actId="478"/>
          <ac:spMkLst>
            <pc:docMk/>
            <pc:sldMk cId="502713851" sldId="353"/>
            <ac:spMk id="10" creationId="{4519C913-F9AF-8EAF-AAF6-3472AA2FD680}"/>
          </ac:spMkLst>
        </pc:spChg>
        <pc:spChg chg="mod">
          <ac:chgData name="Rohit Bharti" userId="f51a4573-b4f2-4a33-8355-66b92978864d" providerId="ADAL" clId="{7FD03E75-A9B5-4641-9B15-9811524C4B41}" dt="2022-07-11T04:11:16.309" v="8753" actId="1076"/>
          <ac:spMkLst>
            <pc:docMk/>
            <pc:sldMk cId="502713851" sldId="353"/>
            <ac:spMk id="11" creationId="{B19DE37E-22B0-15E3-6BF2-D10C6AE1C0B2}"/>
          </ac:spMkLst>
        </pc:spChg>
        <pc:spChg chg="mod">
          <ac:chgData name="Rohit Bharti" userId="f51a4573-b4f2-4a33-8355-66b92978864d" providerId="ADAL" clId="{7FD03E75-A9B5-4641-9B15-9811524C4B41}" dt="2022-07-12T10:16:07.228" v="11637" actId="20577"/>
          <ac:spMkLst>
            <pc:docMk/>
            <pc:sldMk cId="502713851" sldId="353"/>
            <ac:spMk id="12" creationId="{2C32A229-1439-5E5F-BF94-AAB81F19B6AD}"/>
          </ac:spMkLst>
        </pc:spChg>
        <pc:spChg chg="mod">
          <ac:chgData name="Rohit Bharti" userId="f51a4573-b4f2-4a33-8355-66b92978864d" providerId="ADAL" clId="{7FD03E75-A9B5-4641-9B15-9811524C4B41}" dt="2022-07-13T09:02:09.787" v="12717" actId="1076"/>
          <ac:spMkLst>
            <pc:docMk/>
            <pc:sldMk cId="502713851" sldId="353"/>
            <ac:spMk id="13" creationId="{41005A66-2995-9A74-C9FD-7CB43E2BB51A}"/>
          </ac:spMkLst>
        </pc:spChg>
        <pc:spChg chg="add mod">
          <ac:chgData name="Rohit Bharti" userId="f51a4573-b4f2-4a33-8355-66b92978864d" providerId="ADAL" clId="{7FD03E75-A9B5-4641-9B15-9811524C4B41}" dt="2022-07-13T09:05:05.190" v="12753" actId="14100"/>
          <ac:spMkLst>
            <pc:docMk/>
            <pc:sldMk cId="502713851" sldId="353"/>
            <ac:spMk id="17" creationId="{D5739D6E-5ED5-05E0-3CB0-16F10867C715}"/>
          </ac:spMkLst>
        </pc:spChg>
        <pc:spChg chg="add mod">
          <ac:chgData name="Rohit Bharti" userId="f51a4573-b4f2-4a33-8355-66b92978864d" providerId="ADAL" clId="{7FD03E75-A9B5-4641-9B15-9811524C4B41}" dt="2022-07-13T09:05:33.691" v="12759" actId="20577"/>
          <ac:spMkLst>
            <pc:docMk/>
            <pc:sldMk cId="502713851" sldId="353"/>
            <ac:spMk id="23" creationId="{30907CE2-EAFA-D6A3-A164-82E1FD7D8D17}"/>
          </ac:spMkLst>
        </pc:spChg>
        <pc:picChg chg="add mod">
          <ac:chgData name="Rohit Bharti" userId="f51a4573-b4f2-4a33-8355-66b92978864d" providerId="ADAL" clId="{7FD03E75-A9B5-4641-9B15-9811524C4B41}" dt="2022-07-13T09:04:23.392" v="12749" actId="1076"/>
          <ac:picMkLst>
            <pc:docMk/>
            <pc:sldMk cId="502713851" sldId="353"/>
            <ac:picMk id="8" creationId="{C326AEC9-C963-A836-3CE3-641F2D7CBBD3}"/>
          </ac:picMkLst>
        </pc:picChg>
        <pc:picChg chg="add mod">
          <ac:chgData name="Rohit Bharti" userId="f51a4573-b4f2-4a33-8355-66b92978864d" providerId="ADAL" clId="{7FD03E75-A9B5-4641-9B15-9811524C4B41}" dt="2022-07-13T09:04:53.747" v="12751" actId="1076"/>
          <ac:picMkLst>
            <pc:docMk/>
            <pc:sldMk cId="502713851" sldId="353"/>
            <ac:picMk id="20" creationId="{A16DF05E-5AF3-2484-F23F-B867AFCA928D}"/>
          </ac:picMkLst>
        </pc:picChg>
        <pc:picChg chg="mod">
          <ac:chgData name="Rohit Bharti" userId="f51a4573-b4f2-4a33-8355-66b92978864d" providerId="ADAL" clId="{7FD03E75-A9B5-4641-9B15-9811524C4B41}" dt="2022-07-13T09:01:56.275" v="12714" actId="1036"/>
          <ac:picMkLst>
            <pc:docMk/>
            <pc:sldMk cId="502713851" sldId="353"/>
            <ac:picMk id="1026" creationId="{945D6A46-308D-77A2-8F28-3BEA8F09341E}"/>
          </ac:picMkLst>
        </pc:picChg>
        <pc:cxnChg chg="mod">
          <ac:chgData name="Rohit Bharti" userId="f51a4573-b4f2-4a33-8355-66b92978864d" providerId="ADAL" clId="{7FD03E75-A9B5-4641-9B15-9811524C4B41}" dt="2022-07-11T04:11:39.451" v="8757" actId="1076"/>
          <ac:cxnSpMkLst>
            <pc:docMk/>
            <pc:sldMk cId="502713851" sldId="353"/>
            <ac:cxnSpMk id="14" creationId="{6430590C-737D-DB39-C7E4-F420D06646EA}"/>
          </ac:cxnSpMkLst>
        </pc:cxnChg>
        <pc:cxnChg chg="mod">
          <ac:chgData name="Rohit Bharti" userId="f51a4573-b4f2-4a33-8355-66b92978864d" providerId="ADAL" clId="{7FD03E75-A9B5-4641-9B15-9811524C4B41}" dt="2022-07-11T04:11:21.265" v="8754" actId="1076"/>
          <ac:cxnSpMkLst>
            <pc:docMk/>
            <pc:sldMk cId="502713851" sldId="353"/>
            <ac:cxnSpMk id="19" creationId="{A2B0043A-D45B-EC74-2F09-E5C509EF8341}"/>
          </ac:cxnSpMkLst>
        </pc:cxnChg>
        <pc:cxnChg chg="mod">
          <ac:chgData name="Rohit Bharti" userId="f51a4573-b4f2-4a33-8355-66b92978864d" providerId="ADAL" clId="{7FD03E75-A9B5-4641-9B15-9811524C4B41}" dt="2022-07-13T09:02:03.683" v="12716" actId="14100"/>
          <ac:cxnSpMkLst>
            <pc:docMk/>
            <pc:sldMk cId="502713851" sldId="353"/>
            <ac:cxnSpMk id="22" creationId="{F9531F34-974E-5673-347A-D0126B7E0266}"/>
          </ac:cxnSpMkLst>
        </pc:cxnChg>
        <pc:cxnChg chg="mod">
          <ac:chgData name="Rohit Bharti" userId="f51a4573-b4f2-4a33-8355-66b92978864d" providerId="ADAL" clId="{7FD03E75-A9B5-4641-9B15-9811524C4B41}" dt="2022-07-11T04:11:39.451" v="8757" actId="1076"/>
          <ac:cxnSpMkLst>
            <pc:docMk/>
            <pc:sldMk cId="502713851" sldId="353"/>
            <ac:cxnSpMk id="26" creationId="{7F4AF0D8-6200-4C6F-F0CC-F73FC4FA7F85}"/>
          </ac:cxnSpMkLst>
        </pc:cxnChg>
        <pc:cxnChg chg="mod">
          <ac:chgData name="Rohit Bharti" userId="f51a4573-b4f2-4a33-8355-66b92978864d" providerId="ADAL" clId="{7FD03E75-A9B5-4641-9B15-9811524C4B41}" dt="2022-07-11T04:12:13.991" v="8760" actId="1076"/>
          <ac:cxnSpMkLst>
            <pc:docMk/>
            <pc:sldMk cId="502713851" sldId="353"/>
            <ac:cxnSpMk id="31" creationId="{5A7E85FE-DBD5-8651-675F-5E3B9FAE4CA3}"/>
          </ac:cxnSpMkLst>
        </pc:cxnChg>
        <pc:cxnChg chg="mod">
          <ac:chgData name="Rohit Bharti" userId="f51a4573-b4f2-4a33-8355-66b92978864d" providerId="ADAL" clId="{7FD03E75-A9B5-4641-9B15-9811524C4B41}" dt="2022-07-11T04:12:18.556" v="8761" actId="1076"/>
          <ac:cxnSpMkLst>
            <pc:docMk/>
            <pc:sldMk cId="502713851" sldId="353"/>
            <ac:cxnSpMk id="35" creationId="{8B74B07C-24AB-1B48-1979-6271644CB49C}"/>
          </ac:cxnSpMkLst>
        </pc:cxnChg>
      </pc:sldChg>
      <pc:sldChg chg="modSp add mod ord">
        <pc:chgData name="Rohit Bharti" userId="f51a4573-b4f2-4a33-8355-66b92978864d" providerId="ADAL" clId="{7FD03E75-A9B5-4641-9B15-9811524C4B41}" dt="2022-07-13T05:37:15.457" v="12494" actId="2711"/>
        <pc:sldMkLst>
          <pc:docMk/>
          <pc:sldMk cId="1423439879" sldId="354"/>
        </pc:sldMkLst>
        <pc:spChg chg="mod">
          <ac:chgData name="Rohit Bharti" userId="f51a4573-b4f2-4a33-8355-66b92978864d" providerId="ADAL" clId="{7FD03E75-A9B5-4641-9B15-9811524C4B41}" dt="2022-07-13T05:37:15.457" v="12494" actId="2711"/>
          <ac:spMkLst>
            <pc:docMk/>
            <pc:sldMk cId="1423439879" sldId="354"/>
            <ac:spMk id="2" creationId="{5525DE27-08F4-D3C0-CAC6-09BDE577139B}"/>
          </ac:spMkLst>
        </pc:spChg>
        <pc:spChg chg="mod">
          <ac:chgData name="Rohit Bharti" userId="f51a4573-b4f2-4a33-8355-66b92978864d" providerId="ADAL" clId="{7FD03E75-A9B5-4641-9B15-9811524C4B41}" dt="2022-07-13T05:37:06.582" v="12493" actId="2711"/>
          <ac:spMkLst>
            <pc:docMk/>
            <pc:sldMk cId="1423439879" sldId="354"/>
            <ac:spMk id="3" creationId="{4BA9885F-5128-3118-03CA-5E9911186726}"/>
          </ac:spMkLst>
        </pc:spChg>
      </pc:sldChg>
      <pc:sldChg chg="addSp delSp modSp new mod">
        <pc:chgData name="Rohit Bharti" userId="f51a4573-b4f2-4a33-8355-66b92978864d" providerId="ADAL" clId="{7FD03E75-A9B5-4641-9B15-9811524C4B41}" dt="2022-07-12T18:20:59.559" v="12096" actId="20577"/>
        <pc:sldMkLst>
          <pc:docMk/>
          <pc:sldMk cId="3986056494" sldId="355"/>
        </pc:sldMkLst>
        <pc:spChg chg="mod">
          <ac:chgData name="Rohit Bharti" userId="f51a4573-b4f2-4a33-8355-66b92978864d" providerId="ADAL" clId="{7FD03E75-A9B5-4641-9B15-9811524C4B41}" dt="2022-07-12T18:20:59.559" v="12096" actId="20577"/>
          <ac:spMkLst>
            <pc:docMk/>
            <pc:sldMk cId="3986056494" sldId="355"/>
            <ac:spMk id="2" creationId="{A7818507-2EE2-D7E9-A2DE-236297999A92}"/>
          </ac:spMkLst>
        </pc:spChg>
        <pc:spChg chg="del">
          <ac:chgData name="Rohit Bharti" userId="f51a4573-b4f2-4a33-8355-66b92978864d" providerId="ADAL" clId="{7FD03E75-A9B5-4641-9B15-9811524C4B41}" dt="2022-07-11T07:23:59.553" v="9457" actId="478"/>
          <ac:spMkLst>
            <pc:docMk/>
            <pc:sldMk cId="3986056494" sldId="355"/>
            <ac:spMk id="3" creationId="{6520238E-AA7A-93F3-383C-7685FFA86B87}"/>
          </ac:spMkLst>
        </pc:spChg>
        <pc:picChg chg="add mod">
          <ac:chgData name="Rohit Bharti" userId="f51a4573-b4f2-4a33-8355-66b92978864d" providerId="ADAL" clId="{7FD03E75-A9B5-4641-9B15-9811524C4B41}" dt="2022-07-11T07:24:00.632" v="9458"/>
          <ac:picMkLst>
            <pc:docMk/>
            <pc:sldMk cId="3986056494" sldId="355"/>
            <ac:picMk id="4" creationId="{1E917C99-5387-F8DF-C8CA-7A0CB4BFCDC9}"/>
          </ac:picMkLst>
        </pc:picChg>
      </pc:sldChg>
      <pc:sldChg chg="addSp delSp modSp add del mod">
        <pc:chgData name="Rohit Bharti" userId="f51a4573-b4f2-4a33-8355-66b92978864d" providerId="ADAL" clId="{7FD03E75-A9B5-4641-9B15-9811524C4B41}" dt="2022-07-13T07:56:19.523" v="12676" actId="47"/>
        <pc:sldMkLst>
          <pc:docMk/>
          <pc:sldMk cId="1343121684" sldId="356"/>
        </pc:sldMkLst>
        <pc:spChg chg="del">
          <ac:chgData name="Rohit Bharti" userId="f51a4573-b4f2-4a33-8355-66b92978864d" providerId="ADAL" clId="{7FD03E75-A9B5-4641-9B15-9811524C4B41}" dt="2022-07-13T05:39:26.205" v="12511" actId="478"/>
          <ac:spMkLst>
            <pc:docMk/>
            <pc:sldMk cId="1343121684" sldId="356"/>
            <ac:spMk id="2" creationId="{54E5674A-562F-60E5-8CC3-8BDE55270BE5}"/>
          </ac:spMkLst>
        </pc:spChg>
        <pc:spChg chg="add mod">
          <ac:chgData name="Rohit Bharti" userId="f51a4573-b4f2-4a33-8355-66b92978864d" providerId="ADAL" clId="{7FD03E75-A9B5-4641-9B15-9811524C4B41}" dt="2022-07-13T05:42:04.888" v="12550" actId="20577"/>
          <ac:spMkLst>
            <pc:docMk/>
            <pc:sldMk cId="1343121684" sldId="356"/>
            <ac:spMk id="3" creationId="{F14FC4E1-94DA-A59B-7D60-3B77517F4700}"/>
          </ac:spMkLst>
        </pc:spChg>
        <pc:spChg chg="mod">
          <ac:chgData name="Rohit Bharti" userId="f51a4573-b4f2-4a33-8355-66b92978864d" providerId="ADAL" clId="{7FD03E75-A9B5-4641-9B15-9811524C4B41}" dt="2022-07-11T10:36:40.980" v="9823" actId="20577"/>
          <ac:spMkLst>
            <pc:docMk/>
            <pc:sldMk cId="1343121684" sldId="356"/>
            <ac:spMk id="4" creationId="{665EA187-6B9F-9E5C-09AB-FC9FBED62EB7}"/>
          </ac:spMkLst>
        </pc:spChg>
        <pc:spChg chg="add mod">
          <ac:chgData name="Rohit Bharti" userId="f51a4573-b4f2-4a33-8355-66b92978864d" providerId="ADAL" clId="{7FD03E75-A9B5-4641-9B15-9811524C4B41}" dt="2022-07-11T20:14:48.677" v="10369" actId="1076"/>
          <ac:spMkLst>
            <pc:docMk/>
            <pc:sldMk cId="1343121684" sldId="356"/>
            <ac:spMk id="5" creationId="{E56A82FF-098A-A153-7F3C-C937ED107CEC}"/>
          </ac:spMkLst>
        </pc:spChg>
        <pc:spChg chg="add mod">
          <ac:chgData name="Rohit Bharti" userId="f51a4573-b4f2-4a33-8355-66b92978864d" providerId="ADAL" clId="{7FD03E75-A9B5-4641-9B15-9811524C4B41}" dt="2022-07-11T20:15:04.834" v="10372" actId="1076"/>
          <ac:spMkLst>
            <pc:docMk/>
            <pc:sldMk cId="1343121684" sldId="356"/>
            <ac:spMk id="7" creationId="{6BE56D27-3F62-5854-3C16-813125B0FB7E}"/>
          </ac:spMkLst>
        </pc:spChg>
        <pc:spChg chg="add mod">
          <ac:chgData name="Rohit Bharti" userId="f51a4573-b4f2-4a33-8355-66b92978864d" providerId="ADAL" clId="{7FD03E75-A9B5-4641-9B15-9811524C4B41}" dt="2022-07-11T20:15:08.317" v="10373" actId="1076"/>
          <ac:spMkLst>
            <pc:docMk/>
            <pc:sldMk cId="1343121684" sldId="356"/>
            <ac:spMk id="9" creationId="{51163559-05BD-8004-6CB0-F06827C093CE}"/>
          </ac:spMkLst>
        </pc:spChg>
        <pc:spChg chg="mod">
          <ac:chgData name="Rohit Bharti" userId="f51a4573-b4f2-4a33-8355-66b92978864d" providerId="ADAL" clId="{7FD03E75-A9B5-4641-9B15-9811524C4B41}" dt="2022-07-11T10:36:32.348" v="9816"/>
          <ac:spMkLst>
            <pc:docMk/>
            <pc:sldMk cId="1343121684" sldId="356"/>
            <ac:spMk id="12" creationId="{6775FD0D-B9B4-C2FB-B06E-E4A2FC3F07A8}"/>
          </ac:spMkLst>
        </pc:spChg>
        <pc:spChg chg="add del mod">
          <ac:chgData name="Rohit Bharti" userId="f51a4573-b4f2-4a33-8355-66b92978864d" providerId="ADAL" clId="{7FD03E75-A9B5-4641-9B15-9811524C4B41}" dt="2022-07-13T05:39:29.075" v="12512" actId="478"/>
          <ac:spMkLst>
            <pc:docMk/>
            <pc:sldMk cId="1343121684" sldId="356"/>
            <ac:spMk id="13" creationId="{9951BC9B-A94B-D691-0755-B564D102BEC7}"/>
          </ac:spMkLst>
        </pc:spChg>
        <pc:spChg chg="mod">
          <ac:chgData name="Rohit Bharti" userId="f51a4573-b4f2-4a33-8355-66b92978864d" providerId="ADAL" clId="{7FD03E75-A9B5-4641-9B15-9811524C4B41}" dt="2022-07-11T10:36:11.260" v="9814" actId="20577"/>
          <ac:spMkLst>
            <pc:docMk/>
            <pc:sldMk cId="1343121684" sldId="356"/>
            <ac:spMk id="14" creationId="{8E970E68-2363-4758-4595-0C9F9A5E53B3}"/>
          </ac:spMkLst>
        </pc:spChg>
        <pc:spChg chg="add mod">
          <ac:chgData name="Rohit Bharti" userId="f51a4573-b4f2-4a33-8355-66b92978864d" providerId="ADAL" clId="{7FD03E75-A9B5-4641-9B15-9811524C4B41}" dt="2022-07-13T05:39:29.870" v="12513"/>
          <ac:spMkLst>
            <pc:docMk/>
            <pc:sldMk cId="1343121684" sldId="356"/>
            <ac:spMk id="15" creationId="{115B61DF-390E-82C5-09E8-6C54D94E72A7}"/>
          </ac:spMkLst>
        </pc:spChg>
        <pc:spChg chg="mod">
          <ac:chgData name="Rohit Bharti" userId="f51a4573-b4f2-4a33-8355-66b92978864d" providerId="ADAL" clId="{7FD03E75-A9B5-4641-9B15-9811524C4B41}" dt="2022-07-11T10:04:42.883" v="9715" actId="20577"/>
          <ac:spMkLst>
            <pc:docMk/>
            <pc:sldMk cId="1343121684" sldId="356"/>
            <ac:spMk id="16" creationId="{BB083CEB-F849-5A1A-9018-90C14315FCA0}"/>
          </ac:spMkLst>
        </pc:spChg>
        <pc:spChg chg="del">
          <ac:chgData name="Rohit Bharti" userId="f51a4573-b4f2-4a33-8355-66b92978864d" providerId="ADAL" clId="{7FD03E75-A9B5-4641-9B15-9811524C4B41}" dt="2022-07-11T12:42:46.484" v="9915" actId="478"/>
          <ac:spMkLst>
            <pc:docMk/>
            <pc:sldMk cId="1343121684" sldId="356"/>
            <ac:spMk id="18" creationId="{A68F5647-C10C-D78C-839F-460A99D049DA}"/>
          </ac:spMkLst>
        </pc:spChg>
        <pc:picChg chg="del">
          <ac:chgData name="Rohit Bharti" userId="f51a4573-b4f2-4a33-8355-66b92978864d" providerId="ADAL" clId="{7FD03E75-A9B5-4641-9B15-9811524C4B41}" dt="2022-07-11T09:56:20.242" v="9698" actId="478"/>
          <ac:picMkLst>
            <pc:docMk/>
            <pc:sldMk cId="1343121684" sldId="356"/>
            <ac:picMk id="5" creationId="{3878D4B5-BB9C-02E5-C4FB-D2DCA5B079ED}"/>
          </ac:picMkLst>
        </pc:picChg>
        <pc:picChg chg="add mod">
          <ac:chgData name="Rohit Bharti" userId="f51a4573-b4f2-4a33-8355-66b92978864d" providerId="ADAL" clId="{7FD03E75-A9B5-4641-9B15-9811524C4B41}" dt="2022-07-11T10:06:44.093" v="9725" actId="14100"/>
          <ac:picMkLst>
            <pc:docMk/>
            <pc:sldMk cId="1343121684" sldId="356"/>
            <ac:picMk id="6" creationId="{EF060A8B-C52C-ACDB-A132-7377A7987F75}"/>
          </ac:picMkLst>
        </pc:picChg>
        <pc:picChg chg="add mod">
          <ac:chgData name="Rohit Bharti" userId="f51a4573-b4f2-4a33-8355-66b92978864d" providerId="ADAL" clId="{7FD03E75-A9B5-4641-9B15-9811524C4B41}" dt="2022-07-11T10:31:43.497" v="9757" actId="14100"/>
          <ac:picMkLst>
            <pc:docMk/>
            <pc:sldMk cId="1343121684" sldId="356"/>
            <ac:picMk id="8" creationId="{CA982214-CBBC-07B0-9DFE-187F68B1B42A}"/>
          </ac:picMkLst>
        </pc:picChg>
        <pc:picChg chg="del">
          <ac:chgData name="Rohit Bharti" userId="f51a4573-b4f2-4a33-8355-66b92978864d" providerId="ADAL" clId="{7FD03E75-A9B5-4641-9B15-9811524C4B41}" dt="2022-07-11T09:56:22.085" v="9699" actId="478"/>
          <ac:picMkLst>
            <pc:docMk/>
            <pc:sldMk cId="1343121684" sldId="356"/>
            <ac:picMk id="9" creationId="{4FC5D736-5835-790A-9E02-6BD1D69DCF36}"/>
          </ac:picMkLst>
        </pc:picChg>
        <pc:picChg chg="add mod">
          <ac:chgData name="Rohit Bharti" userId="f51a4573-b4f2-4a33-8355-66b92978864d" providerId="ADAL" clId="{7FD03E75-A9B5-4641-9B15-9811524C4B41}" dt="2022-07-11T10:33:57.911" v="9763" actId="14100"/>
          <ac:picMkLst>
            <pc:docMk/>
            <pc:sldMk cId="1343121684" sldId="356"/>
            <ac:picMk id="11" creationId="{90712CE9-D192-0046-3C8C-858964C4D415}"/>
          </ac:picMkLst>
        </pc:picChg>
        <pc:picChg chg="del">
          <ac:chgData name="Rohit Bharti" userId="f51a4573-b4f2-4a33-8355-66b92978864d" providerId="ADAL" clId="{7FD03E75-A9B5-4641-9B15-9811524C4B41}" dt="2022-07-11T10:06:54.406" v="9726" actId="478"/>
          <ac:picMkLst>
            <pc:docMk/>
            <pc:sldMk cId="1343121684" sldId="356"/>
            <ac:picMk id="13" creationId="{9E5044E0-634C-0DC4-E304-5485980EE737}"/>
          </ac:picMkLst>
        </pc:picChg>
      </pc:sldChg>
      <pc:sldChg chg="addSp delSp modSp add del mod">
        <pc:chgData name="Rohit Bharti" userId="f51a4573-b4f2-4a33-8355-66b92978864d" providerId="ADAL" clId="{7FD03E75-A9B5-4641-9B15-9811524C4B41}" dt="2022-07-13T07:56:22.991" v="12677" actId="47"/>
        <pc:sldMkLst>
          <pc:docMk/>
          <pc:sldMk cId="153079830" sldId="357"/>
        </pc:sldMkLst>
        <pc:spChg chg="del">
          <ac:chgData name="Rohit Bharti" userId="f51a4573-b4f2-4a33-8355-66b92978864d" providerId="ADAL" clId="{7FD03E75-A9B5-4641-9B15-9811524C4B41}" dt="2022-07-13T05:39:35.964" v="12514" actId="478"/>
          <ac:spMkLst>
            <pc:docMk/>
            <pc:sldMk cId="153079830" sldId="357"/>
            <ac:spMk id="2" creationId="{54E5674A-562F-60E5-8CC3-8BDE55270BE5}"/>
          </ac:spMkLst>
        </pc:spChg>
        <pc:spChg chg="add mod">
          <ac:chgData name="Rohit Bharti" userId="f51a4573-b4f2-4a33-8355-66b92978864d" providerId="ADAL" clId="{7FD03E75-A9B5-4641-9B15-9811524C4B41}" dt="2022-07-13T05:42:13.556" v="12556" actId="20577"/>
          <ac:spMkLst>
            <pc:docMk/>
            <pc:sldMk cId="153079830" sldId="357"/>
            <ac:spMk id="3" creationId="{CC69AE5B-CB41-6B3F-335E-1FD0DF3B8BD2}"/>
          </ac:spMkLst>
        </pc:spChg>
        <pc:spChg chg="mod">
          <ac:chgData name="Rohit Bharti" userId="f51a4573-b4f2-4a33-8355-66b92978864d" providerId="ADAL" clId="{7FD03E75-A9B5-4641-9B15-9811524C4B41}" dt="2022-07-11T10:42:24.023" v="9852" actId="20577"/>
          <ac:spMkLst>
            <pc:docMk/>
            <pc:sldMk cId="153079830" sldId="357"/>
            <ac:spMk id="4" creationId="{665EA187-6B9F-9E5C-09AB-FC9FBED62EB7}"/>
          </ac:spMkLst>
        </pc:spChg>
        <pc:spChg chg="add mod">
          <ac:chgData name="Rohit Bharti" userId="f51a4573-b4f2-4a33-8355-66b92978864d" providerId="ADAL" clId="{7FD03E75-A9B5-4641-9B15-9811524C4B41}" dt="2022-07-11T20:16:30.545" v="10392" actId="1076"/>
          <ac:spMkLst>
            <pc:docMk/>
            <pc:sldMk cId="153079830" sldId="357"/>
            <ac:spMk id="5" creationId="{EC863BA4-C1B7-8464-25CE-88A9791914DB}"/>
          </ac:spMkLst>
        </pc:spChg>
        <pc:spChg chg="add mod">
          <ac:chgData name="Rohit Bharti" userId="f51a4573-b4f2-4a33-8355-66b92978864d" providerId="ADAL" clId="{7FD03E75-A9B5-4641-9B15-9811524C4B41}" dt="2022-07-11T20:16:34.632" v="10393" actId="1076"/>
          <ac:spMkLst>
            <pc:docMk/>
            <pc:sldMk cId="153079830" sldId="357"/>
            <ac:spMk id="7" creationId="{1B422E15-53DA-B814-5780-E6C0ED34A182}"/>
          </ac:spMkLst>
        </pc:spChg>
        <pc:spChg chg="add mod">
          <ac:chgData name="Rohit Bharti" userId="f51a4573-b4f2-4a33-8355-66b92978864d" providerId="ADAL" clId="{7FD03E75-A9B5-4641-9B15-9811524C4B41}" dt="2022-07-11T20:16:20.639" v="10391" actId="1076"/>
          <ac:spMkLst>
            <pc:docMk/>
            <pc:sldMk cId="153079830" sldId="357"/>
            <ac:spMk id="9" creationId="{922B0272-E57E-5696-251D-E1CE6558B047}"/>
          </ac:spMkLst>
        </pc:spChg>
        <pc:spChg chg="mod">
          <ac:chgData name="Rohit Bharti" userId="f51a4573-b4f2-4a33-8355-66b92978864d" providerId="ADAL" clId="{7FD03E75-A9B5-4641-9B15-9811524C4B41}" dt="2022-07-11T10:42:09.753" v="9845"/>
          <ac:spMkLst>
            <pc:docMk/>
            <pc:sldMk cId="153079830" sldId="357"/>
            <ac:spMk id="12" creationId="{6775FD0D-B9B4-C2FB-B06E-E4A2FC3F07A8}"/>
          </ac:spMkLst>
        </pc:spChg>
        <pc:spChg chg="add del mod">
          <ac:chgData name="Rohit Bharti" userId="f51a4573-b4f2-4a33-8355-66b92978864d" providerId="ADAL" clId="{7FD03E75-A9B5-4641-9B15-9811524C4B41}" dt="2022-07-13T05:39:39.856" v="12515" actId="478"/>
          <ac:spMkLst>
            <pc:docMk/>
            <pc:sldMk cId="153079830" sldId="357"/>
            <ac:spMk id="13" creationId="{66F1E88E-CD5F-5F9D-6A4F-1607E6329B55}"/>
          </ac:spMkLst>
        </pc:spChg>
        <pc:spChg chg="mod">
          <ac:chgData name="Rohit Bharti" userId="f51a4573-b4f2-4a33-8355-66b92978864d" providerId="ADAL" clId="{7FD03E75-A9B5-4641-9B15-9811524C4B41}" dt="2022-07-11T10:41:46.146" v="9844" actId="20577"/>
          <ac:spMkLst>
            <pc:docMk/>
            <pc:sldMk cId="153079830" sldId="357"/>
            <ac:spMk id="14" creationId="{8E970E68-2363-4758-4595-0C9F9A5E53B3}"/>
          </ac:spMkLst>
        </pc:spChg>
        <pc:spChg chg="add mod">
          <ac:chgData name="Rohit Bharti" userId="f51a4573-b4f2-4a33-8355-66b92978864d" providerId="ADAL" clId="{7FD03E75-A9B5-4641-9B15-9811524C4B41}" dt="2022-07-13T05:39:40.620" v="12516"/>
          <ac:spMkLst>
            <pc:docMk/>
            <pc:sldMk cId="153079830" sldId="357"/>
            <ac:spMk id="15" creationId="{FBC1D96C-4D7F-6766-229C-0A5824702FFF}"/>
          </ac:spMkLst>
        </pc:spChg>
        <pc:spChg chg="mod">
          <ac:chgData name="Rohit Bharti" userId="f51a4573-b4f2-4a33-8355-66b92978864d" providerId="ADAL" clId="{7FD03E75-A9B5-4641-9B15-9811524C4B41}" dt="2022-07-11T10:08:05.792" v="9742" actId="20577"/>
          <ac:spMkLst>
            <pc:docMk/>
            <pc:sldMk cId="153079830" sldId="357"/>
            <ac:spMk id="16" creationId="{BB083CEB-F849-5A1A-9018-90C14315FCA0}"/>
          </ac:spMkLst>
        </pc:spChg>
        <pc:spChg chg="del">
          <ac:chgData name="Rohit Bharti" userId="f51a4573-b4f2-4a33-8355-66b92978864d" providerId="ADAL" clId="{7FD03E75-A9B5-4641-9B15-9811524C4B41}" dt="2022-07-11T12:43:11.881" v="9919" actId="478"/>
          <ac:spMkLst>
            <pc:docMk/>
            <pc:sldMk cId="153079830" sldId="357"/>
            <ac:spMk id="18" creationId="{A68F5647-C10C-D78C-839F-460A99D049DA}"/>
          </ac:spMkLst>
        </pc:spChg>
        <pc:picChg chg="del">
          <ac:chgData name="Rohit Bharti" userId="f51a4573-b4f2-4a33-8355-66b92978864d" providerId="ADAL" clId="{7FD03E75-A9B5-4641-9B15-9811524C4B41}" dt="2022-07-11T09:56:26.214" v="9700" actId="478"/>
          <ac:picMkLst>
            <pc:docMk/>
            <pc:sldMk cId="153079830" sldId="357"/>
            <ac:picMk id="5" creationId="{3878D4B5-BB9C-02E5-C4FB-D2DCA5B079ED}"/>
          </ac:picMkLst>
        </pc:picChg>
        <pc:picChg chg="add mod">
          <ac:chgData name="Rohit Bharti" userId="f51a4573-b4f2-4a33-8355-66b92978864d" providerId="ADAL" clId="{7FD03E75-A9B5-4641-9B15-9811524C4B41}" dt="2022-07-11T10:09:56.474" v="9749" actId="14100"/>
          <ac:picMkLst>
            <pc:docMk/>
            <pc:sldMk cId="153079830" sldId="357"/>
            <ac:picMk id="6" creationId="{95E0EEB9-15C0-D880-BA00-4ECBE2F13C9B}"/>
          </ac:picMkLst>
        </pc:picChg>
        <pc:picChg chg="add mod">
          <ac:chgData name="Rohit Bharti" userId="f51a4573-b4f2-4a33-8355-66b92978864d" providerId="ADAL" clId="{7FD03E75-A9B5-4641-9B15-9811524C4B41}" dt="2022-07-11T10:38:15.159" v="9835" actId="14100"/>
          <ac:picMkLst>
            <pc:docMk/>
            <pc:sldMk cId="153079830" sldId="357"/>
            <ac:picMk id="8" creationId="{6B1D6880-FBD2-B5F2-FFA7-D7165D948090}"/>
          </ac:picMkLst>
        </pc:picChg>
        <pc:picChg chg="del">
          <ac:chgData name="Rohit Bharti" userId="f51a4573-b4f2-4a33-8355-66b92978864d" providerId="ADAL" clId="{7FD03E75-A9B5-4641-9B15-9811524C4B41}" dt="2022-07-11T09:56:28.176" v="9701" actId="478"/>
          <ac:picMkLst>
            <pc:docMk/>
            <pc:sldMk cId="153079830" sldId="357"/>
            <ac:picMk id="9" creationId="{4FC5D736-5835-790A-9E02-6BD1D69DCF36}"/>
          </ac:picMkLst>
        </pc:picChg>
        <pc:picChg chg="add mod">
          <ac:chgData name="Rohit Bharti" userId="f51a4573-b4f2-4a33-8355-66b92978864d" providerId="ADAL" clId="{7FD03E75-A9B5-4641-9B15-9811524C4B41}" dt="2022-07-11T10:40:30.182" v="9842" actId="14100"/>
          <ac:picMkLst>
            <pc:docMk/>
            <pc:sldMk cId="153079830" sldId="357"/>
            <ac:picMk id="11" creationId="{D1F762F3-70B0-6EEC-EF83-ACE909CC752C}"/>
          </ac:picMkLst>
        </pc:picChg>
        <pc:picChg chg="del">
          <ac:chgData name="Rohit Bharti" userId="f51a4573-b4f2-4a33-8355-66b92978864d" providerId="ADAL" clId="{7FD03E75-A9B5-4641-9B15-9811524C4B41}" dt="2022-07-11T10:10:05.183" v="9750" actId="478"/>
          <ac:picMkLst>
            <pc:docMk/>
            <pc:sldMk cId="153079830" sldId="357"/>
            <ac:picMk id="13" creationId="{9E5044E0-634C-0DC4-E304-5485980EE737}"/>
          </ac:picMkLst>
        </pc:picChg>
      </pc:sldChg>
      <pc:sldChg chg="add del ord">
        <pc:chgData name="Rohit Bharti" userId="f51a4573-b4f2-4a33-8355-66b92978864d" providerId="ADAL" clId="{7FD03E75-A9B5-4641-9B15-9811524C4B41}" dt="2022-07-11T16:25:29.048" v="10072" actId="47"/>
        <pc:sldMkLst>
          <pc:docMk/>
          <pc:sldMk cId="298383863" sldId="358"/>
        </pc:sldMkLst>
      </pc:sldChg>
      <pc:sldChg chg="addSp delSp modSp new mod">
        <pc:chgData name="Rohit Bharti" userId="f51a4573-b4f2-4a33-8355-66b92978864d" providerId="ADAL" clId="{7FD03E75-A9B5-4641-9B15-9811524C4B41}" dt="2022-07-13T04:42:58.223" v="12188" actId="20577"/>
        <pc:sldMkLst>
          <pc:docMk/>
          <pc:sldMk cId="2075073628" sldId="359"/>
        </pc:sldMkLst>
        <pc:spChg chg="del mod">
          <ac:chgData name="Rohit Bharti" userId="f51a4573-b4f2-4a33-8355-66b92978864d" providerId="ADAL" clId="{7FD03E75-A9B5-4641-9B15-9811524C4B41}" dt="2022-07-13T04:41:21.150" v="12127" actId="478"/>
          <ac:spMkLst>
            <pc:docMk/>
            <pc:sldMk cId="2075073628" sldId="359"/>
            <ac:spMk id="2" creationId="{29C0B0C3-5838-5D7C-76F6-38CBD8D524AD}"/>
          </ac:spMkLst>
        </pc:spChg>
        <pc:spChg chg="del">
          <ac:chgData name="Rohit Bharti" userId="f51a4573-b4f2-4a33-8355-66b92978864d" providerId="ADAL" clId="{7FD03E75-A9B5-4641-9B15-9811524C4B41}" dt="2022-07-11T12:48:32.870" v="9924"/>
          <ac:spMkLst>
            <pc:docMk/>
            <pc:sldMk cId="2075073628" sldId="359"/>
            <ac:spMk id="3" creationId="{2EFFDCA5-5B94-4772-DC1A-E45550F7520B}"/>
          </ac:spMkLst>
        </pc:spChg>
        <pc:spChg chg="del">
          <ac:chgData name="Rohit Bharti" userId="f51a4573-b4f2-4a33-8355-66b92978864d" providerId="ADAL" clId="{7FD03E75-A9B5-4641-9B15-9811524C4B41}" dt="2022-07-11T12:49:34.423" v="9938" actId="478"/>
          <ac:spMkLst>
            <pc:docMk/>
            <pc:sldMk cId="2075073628" sldId="359"/>
            <ac:spMk id="4" creationId="{5CACBC48-FAFD-4435-A100-8DA8DB675496}"/>
          </ac:spMkLst>
        </pc:spChg>
        <pc:spChg chg="add del mod">
          <ac:chgData name="Rohit Bharti" userId="f51a4573-b4f2-4a33-8355-66b92978864d" providerId="ADAL" clId="{7FD03E75-A9B5-4641-9B15-9811524C4B41}" dt="2022-07-11T12:49:29.982" v="9937" actId="478"/>
          <ac:spMkLst>
            <pc:docMk/>
            <pc:sldMk cId="2075073628" sldId="359"/>
            <ac:spMk id="7" creationId="{A7B66490-0918-C084-3B87-D792045E7196}"/>
          </ac:spMkLst>
        </pc:spChg>
        <pc:spChg chg="add del mod">
          <ac:chgData name="Rohit Bharti" userId="f51a4573-b4f2-4a33-8355-66b92978864d" providerId="ADAL" clId="{7FD03E75-A9B5-4641-9B15-9811524C4B41}" dt="2022-07-11T13:00:55.071" v="10064" actId="478"/>
          <ac:spMkLst>
            <pc:docMk/>
            <pc:sldMk cId="2075073628" sldId="359"/>
            <ac:spMk id="12" creationId="{4CE05CFA-11CB-0EB0-BA23-ADA55B393B4A}"/>
          </ac:spMkLst>
        </pc:spChg>
        <pc:spChg chg="add mod">
          <ac:chgData name="Rohit Bharti" userId="f51a4573-b4f2-4a33-8355-66b92978864d" providerId="ADAL" clId="{7FD03E75-A9B5-4641-9B15-9811524C4B41}" dt="2022-07-13T04:42:58.223" v="12188" actId="20577"/>
          <ac:spMkLst>
            <pc:docMk/>
            <pc:sldMk cId="2075073628" sldId="359"/>
            <ac:spMk id="14" creationId="{2297244C-36E2-5E94-1481-3AF453B32579}"/>
          </ac:spMkLst>
        </pc:spChg>
        <pc:graphicFrameChg chg="add del mod modGraphic">
          <ac:chgData name="Rohit Bharti" userId="f51a4573-b4f2-4a33-8355-66b92978864d" providerId="ADAL" clId="{7FD03E75-A9B5-4641-9B15-9811524C4B41}" dt="2022-07-11T12:49:25.827" v="9936" actId="478"/>
          <ac:graphicFrameMkLst>
            <pc:docMk/>
            <pc:sldMk cId="2075073628" sldId="359"/>
            <ac:graphicFrameMk id="5" creationId="{1EA715D5-7AE2-DEA2-895E-C7B96C37C040}"/>
          </ac:graphicFrameMkLst>
        </pc:graphicFrameChg>
        <pc:graphicFrameChg chg="add del mod modGraphic">
          <ac:chgData name="Rohit Bharti" userId="f51a4573-b4f2-4a33-8355-66b92978864d" providerId="ADAL" clId="{7FD03E75-A9B5-4641-9B15-9811524C4B41}" dt="2022-07-11T12:50:19.540" v="9958" actId="478"/>
          <ac:graphicFrameMkLst>
            <pc:docMk/>
            <pc:sldMk cId="2075073628" sldId="359"/>
            <ac:graphicFrameMk id="8" creationId="{9013BEBE-7064-A770-1F85-D27FBE1C72D6}"/>
          </ac:graphicFrameMkLst>
        </pc:graphicFrameChg>
        <pc:graphicFrameChg chg="add mod modGraphic">
          <ac:chgData name="Rohit Bharti" userId="f51a4573-b4f2-4a33-8355-66b92978864d" providerId="ADAL" clId="{7FD03E75-A9B5-4641-9B15-9811524C4B41}" dt="2022-07-13T04:41:35.810" v="12128" actId="1076"/>
          <ac:graphicFrameMkLst>
            <pc:docMk/>
            <pc:sldMk cId="2075073628" sldId="359"/>
            <ac:graphicFrameMk id="9" creationId="{439DC9F8-73BF-3875-744F-991FA90D2553}"/>
          </ac:graphicFrameMkLst>
        </pc:graphicFrameChg>
        <pc:picChg chg="add mod">
          <ac:chgData name="Rohit Bharti" userId="f51a4573-b4f2-4a33-8355-66b92978864d" providerId="ADAL" clId="{7FD03E75-A9B5-4641-9B15-9811524C4B41}" dt="2022-07-13T04:41:58.041" v="12176" actId="1076"/>
          <ac:picMkLst>
            <pc:docMk/>
            <pc:sldMk cId="2075073628" sldId="359"/>
            <ac:picMk id="11" creationId="{15BC408F-4EEE-315F-78F8-8A6549941FC6}"/>
          </ac:picMkLst>
        </pc:picChg>
      </pc:sldChg>
      <pc:sldChg chg="addSp delSp modSp add del mod ord">
        <pc:chgData name="Rohit Bharti" userId="f51a4573-b4f2-4a33-8355-66b92978864d" providerId="ADAL" clId="{7FD03E75-A9B5-4641-9B15-9811524C4B41}" dt="2022-07-13T04:25:07.495" v="12097" actId="47"/>
        <pc:sldMkLst>
          <pc:docMk/>
          <pc:sldMk cId="2026566514" sldId="360"/>
        </pc:sldMkLst>
        <pc:spChg chg="mod">
          <ac:chgData name="Rohit Bharti" userId="f51a4573-b4f2-4a33-8355-66b92978864d" providerId="ADAL" clId="{7FD03E75-A9B5-4641-9B15-9811524C4B41}" dt="2022-07-11T17:30:30.416" v="10157" actId="255"/>
          <ac:spMkLst>
            <pc:docMk/>
            <pc:sldMk cId="2026566514" sldId="360"/>
            <ac:spMk id="4" creationId="{665EA187-6B9F-9E5C-09AB-FC9FBED62EB7}"/>
          </ac:spMkLst>
        </pc:spChg>
        <pc:spChg chg="add mod">
          <ac:chgData name="Rohit Bharti" userId="f51a4573-b4f2-4a33-8355-66b92978864d" providerId="ADAL" clId="{7FD03E75-A9B5-4641-9B15-9811524C4B41}" dt="2022-07-11T20:17:06.993" v="10403" actId="1076"/>
          <ac:spMkLst>
            <pc:docMk/>
            <pc:sldMk cId="2026566514" sldId="360"/>
            <ac:spMk id="5" creationId="{B21AA6F3-9256-CA38-1093-96C7E9D78894}"/>
          </ac:spMkLst>
        </pc:spChg>
        <pc:spChg chg="add mod">
          <ac:chgData name="Rohit Bharti" userId="f51a4573-b4f2-4a33-8355-66b92978864d" providerId="ADAL" clId="{7FD03E75-A9B5-4641-9B15-9811524C4B41}" dt="2022-07-11T20:17:13.935" v="10404" actId="1076"/>
          <ac:spMkLst>
            <pc:docMk/>
            <pc:sldMk cId="2026566514" sldId="360"/>
            <ac:spMk id="6" creationId="{77711D98-4B7C-29AF-0498-D718CE9C9A64}"/>
          </ac:spMkLst>
        </pc:spChg>
        <pc:spChg chg="add mod">
          <ac:chgData name="Rohit Bharti" userId="f51a4573-b4f2-4a33-8355-66b92978864d" providerId="ADAL" clId="{7FD03E75-A9B5-4641-9B15-9811524C4B41}" dt="2022-07-11T20:17:20.693" v="10405" actId="1076"/>
          <ac:spMkLst>
            <pc:docMk/>
            <pc:sldMk cId="2026566514" sldId="360"/>
            <ac:spMk id="8" creationId="{2F36CD8B-A69B-2A6C-BB69-5B5ED73DD51F}"/>
          </ac:spMkLst>
        </pc:spChg>
        <pc:spChg chg="mod">
          <ac:chgData name="Rohit Bharti" userId="f51a4573-b4f2-4a33-8355-66b92978864d" providerId="ADAL" clId="{7FD03E75-A9B5-4641-9B15-9811524C4B41}" dt="2022-07-11T17:30:13.994" v="10155"/>
          <ac:spMkLst>
            <pc:docMk/>
            <pc:sldMk cId="2026566514" sldId="360"/>
            <ac:spMk id="12" creationId="{6775FD0D-B9B4-C2FB-B06E-E4A2FC3F07A8}"/>
          </ac:spMkLst>
        </pc:spChg>
        <pc:spChg chg="mod">
          <ac:chgData name="Rohit Bharti" userId="f51a4573-b4f2-4a33-8355-66b92978864d" providerId="ADAL" clId="{7FD03E75-A9B5-4641-9B15-9811524C4B41}" dt="2022-07-11T17:29:48.993" v="10154"/>
          <ac:spMkLst>
            <pc:docMk/>
            <pc:sldMk cId="2026566514" sldId="360"/>
            <ac:spMk id="14" creationId="{8E970E68-2363-4758-4595-0C9F9A5E53B3}"/>
          </ac:spMkLst>
        </pc:spChg>
        <pc:spChg chg="mod">
          <ac:chgData name="Rohit Bharti" userId="f51a4573-b4f2-4a33-8355-66b92978864d" providerId="ADAL" clId="{7FD03E75-A9B5-4641-9B15-9811524C4B41}" dt="2022-07-11T17:29:29.861" v="10153"/>
          <ac:spMkLst>
            <pc:docMk/>
            <pc:sldMk cId="2026566514" sldId="360"/>
            <ac:spMk id="16" creationId="{BB083CEB-F849-5A1A-9018-90C14315FCA0}"/>
          </ac:spMkLst>
        </pc:spChg>
        <pc:picChg chg="del">
          <ac:chgData name="Rohit Bharti" userId="f51a4573-b4f2-4a33-8355-66b92978864d" providerId="ADAL" clId="{7FD03E75-A9B5-4641-9B15-9811524C4B41}" dt="2022-07-11T16:34:10.895" v="10133" actId="478"/>
          <ac:picMkLst>
            <pc:docMk/>
            <pc:sldMk cId="2026566514" sldId="360"/>
            <ac:picMk id="6" creationId="{EF060A8B-C52C-ACDB-A132-7377A7987F75}"/>
          </ac:picMkLst>
        </pc:picChg>
        <pc:picChg chg="add mod">
          <ac:chgData name="Rohit Bharti" userId="f51a4573-b4f2-4a33-8355-66b92978864d" providerId="ADAL" clId="{7FD03E75-A9B5-4641-9B15-9811524C4B41}" dt="2022-07-11T17:34:22.358" v="10171" actId="14100"/>
          <ac:picMkLst>
            <pc:docMk/>
            <pc:sldMk cId="2026566514" sldId="360"/>
            <ac:picMk id="7" creationId="{1A2D0689-428B-D07A-1AD4-E04C6CC1B499}"/>
          </ac:picMkLst>
        </pc:picChg>
        <pc:picChg chg="del">
          <ac:chgData name="Rohit Bharti" userId="f51a4573-b4f2-4a33-8355-66b92978864d" providerId="ADAL" clId="{7FD03E75-A9B5-4641-9B15-9811524C4B41}" dt="2022-07-11T16:34:12.733" v="10134" actId="478"/>
          <ac:picMkLst>
            <pc:docMk/>
            <pc:sldMk cId="2026566514" sldId="360"/>
            <ac:picMk id="8" creationId="{CA982214-CBBC-07B0-9DFE-187F68B1B42A}"/>
          </ac:picMkLst>
        </pc:picChg>
        <pc:picChg chg="add mod">
          <ac:chgData name="Rohit Bharti" userId="f51a4573-b4f2-4a33-8355-66b92978864d" providerId="ADAL" clId="{7FD03E75-A9B5-4641-9B15-9811524C4B41}" dt="2022-07-11T17:35:42.143" v="10178" actId="14100"/>
          <ac:picMkLst>
            <pc:docMk/>
            <pc:sldMk cId="2026566514" sldId="360"/>
            <ac:picMk id="10" creationId="{73C49DE7-3644-2494-AF80-DB0BBE6EF323}"/>
          </ac:picMkLst>
        </pc:picChg>
        <pc:picChg chg="del">
          <ac:chgData name="Rohit Bharti" userId="f51a4573-b4f2-4a33-8355-66b92978864d" providerId="ADAL" clId="{7FD03E75-A9B5-4641-9B15-9811524C4B41}" dt="2022-07-11T17:34:25.457" v="10172" actId="478"/>
          <ac:picMkLst>
            <pc:docMk/>
            <pc:sldMk cId="2026566514" sldId="360"/>
            <ac:picMk id="11" creationId="{90712CE9-D192-0046-3C8C-858964C4D415}"/>
          </ac:picMkLst>
        </pc:picChg>
        <pc:picChg chg="add mod">
          <ac:chgData name="Rohit Bharti" userId="f51a4573-b4f2-4a33-8355-66b92978864d" providerId="ADAL" clId="{7FD03E75-A9B5-4641-9B15-9811524C4B41}" dt="2022-07-11T17:37:02.004" v="10185" actId="14100"/>
          <ac:picMkLst>
            <pc:docMk/>
            <pc:sldMk cId="2026566514" sldId="360"/>
            <ac:picMk id="15" creationId="{BB933D98-1AD2-4219-ECED-3F688F4F5100}"/>
          </ac:picMkLst>
        </pc:picChg>
      </pc:sldChg>
      <pc:sldChg chg="addSp modSp add del mod">
        <pc:chgData name="Rohit Bharti" userId="f51a4573-b4f2-4a33-8355-66b92978864d" providerId="ADAL" clId="{7FD03E75-A9B5-4641-9B15-9811524C4B41}" dt="2022-07-13T04:25:09.756" v="12098" actId="47"/>
        <pc:sldMkLst>
          <pc:docMk/>
          <pc:sldMk cId="1365395424" sldId="361"/>
        </pc:sldMkLst>
        <pc:spChg chg="add mod">
          <ac:chgData name="Rohit Bharti" userId="f51a4573-b4f2-4a33-8355-66b92978864d" providerId="ADAL" clId="{7FD03E75-A9B5-4641-9B15-9811524C4B41}" dt="2022-07-11T20:17:51.804" v="10415" actId="1076"/>
          <ac:spMkLst>
            <pc:docMk/>
            <pc:sldMk cId="1365395424" sldId="361"/>
            <ac:spMk id="5" creationId="{4D1FA6EB-0ED0-ADFC-12FC-8EBC2CDC5F70}"/>
          </ac:spMkLst>
        </pc:spChg>
        <pc:spChg chg="add mod">
          <ac:chgData name="Rohit Bharti" userId="f51a4573-b4f2-4a33-8355-66b92978864d" providerId="ADAL" clId="{7FD03E75-A9B5-4641-9B15-9811524C4B41}" dt="2022-07-11T20:18:01.015" v="10417" actId="1076"/>
          <ac:spMkLst>
            <pc:docMk/>
            <pc:sldMk cId="1365395424" sldId="361"/>
            <ac:spMk id="7" creationId="{D703A8F1-B270-47AF-BA0B-66A616BEA19B}"/>
          </ac:spMkLst>
        </pc:spChg>
        <pc:spChg chg="add mod">
          <ac:chgData name="Rohit Bharti" userId="f51a4573-b4f2-4a33-8355-66b92978864d" providerId="ADAL" clId="{7FD03E75-A9B5-4641-9B15-9811524C4B41}" dt="2022-07-11T20:18:05.245" v="10418" actId="1076"/>
          <ac:spMkLst>
            <pc:docMk/>
            <pc:sldMk cId="1365395424" sldId="361"/>
            <ac:spMk id="9" creationId="{2CF8CF43-16AD-BCC4-5E8D-1A23501E11B7}"/>
          </ac:spMkLst>
        </pc:spChg>
      </pc:sldChg>
      <pc:sldChg chg="addSp delSp modSp add del mod">
        <pc:chgData name="Rohit Bharti" userId="f51a4573-b4f2-4a33-8355-66b92978864d" providerId="ADAL" clId="{7FD03E75-A9B5-4641-9B15-9811524C4B41}" dt="2022-07-13T04:25:11.313" v="12099" actId="47"/>
        <pc:sldMkLst>
          <pc:docMk/>
          <pc:sldMk cId="3090781917" sldId="362"/>
        </pc:sldMkLst>
        <pc:spChg chg="mod">
          <ac:chgData name="Rohit Bharti" userId="f51a4573-b4f2-4a33-8355-66b92978864d" providerId="ADAL" clId="{7FD03E75-A9B5-4641-9B15-9811524C4B41}" dt="2022-07-11T17:32:06.406" v="10163" actId="255"/>
          <ac:spMkLst>
            <pc:docMk/>
            <pc:sldMk cId="3090781917" sldId="362"/>
            <ac:spMk id="4" creationId="{665EA187-6B9F-9E5C-09AB-FC9FBED62EB7}"/>
          </ac:spMkLst>
        </pc:spChg>
        <pc:spChg chg="add mod">
          <ac:chgData name="Rohit Bharti" userId="f51a4573-b4f2-4a33-8355-66b92978864d" providerId="ADAL" clId="{7FD03E75-A9B5-4641-9B15-9811524C4B41}" dt="2022-07-11T20:18:30.960" v="10428" actId="1076"/>
          <ac:spMkLst>
            <pc:docMk/>
            <pc:sldMk cId="3090781917" sldId="362"/>
            <ac:spMk id="5" creationId="{0860A6C1-AE74-D263-B9C5-1FDBDE34D4BF}"/>
          </ac:spMkLst>
        </pc:spChg>
        <pc:spChg chg="add mod">
          <ac:chgData name="Rohit Bharti" userId="f51a4573-b4f2-4a33-8355-66b92978864d" providerId="ADAL" clId="{7FD03E75-A9B5-4641-9B15-9811524C4B41}" dt="2022-07-11T20:18:49.144" v="10431" actId="1076"/>
          <ac:spMkLst>
            <pc:docMk/>
            <pc:sldMk cId="3090781917" sldId="362"/>
            <ac:spMk id="6" creationId="{69BF8082-FFF5-351F-409C-BE26DA76587A}"/>
          </ac:spMkLst>
        </pc:spChg>
        <pc:spChg chg="add mod">
          <ac:chgData name="Rohit Bharti" userId="f51a4573-b4f2-4a33-8355-66b92978864d" providerId="ADAL" clId="{7FD03E75-A9B5-4641-9B15-9811524C4B41}" dt="2022-07-11T20:18:53.279" v="10432" actId="1076"/>
          <ac:spMkLst>
            <pc:docMk/>
            <pc:sldMk cId="3090781917" sldId="362"/>
            <ac:spMk id="8" creationId="{45619C0E-094B-8613-7FE2-E6CC954321FC}"/>
          </ac:spMkLst>
        </pc:spChg>
        <pc:spChg chg="mod">
          <ac:chgData name="Rohit Bharti" userId="f51a4573-b4f2-4a33-8355-66b92978864d" providerId="ADAL" clId="{7FD03E75-A9B5-4641-9B15-9811524C4B41}" dt="2022-07-11T17:31:51.640" v="10160"/>
          <ac:spMkLst>
            <pc:docMk/>
            <pc:sldMk cId="3090781917" sldId="362"/>
            <ac:spMk id="12" creationId="{6775FD0D-B9B4-C2FB-B06E-E4A2FC3F07A8}"/>
          </ac:spMkLst>
        </pc:spChg>
        <pc:spChg chg="mod">
          <ac:chgData name="Rohit Bharti" userId="f51a4573-b4f2-4a33-8355-66b92978864d" providerId="ADAL" clId="{7FD03E75-A9B5-4641-9B15-9811524C4B41}" dt="2022-07-11T17:38:29.022" v="10187"/>
          <ac:spMkLst>
            <pc:docMk/>
            <pc:sldMk cId="3090781917" sldId="362"/>
            <ac:spMk id="14" creationId="{8E970E68-2363-4758-4595-0C9F9A5E53B3}"/>
          </ac:spMkLst>
        </pc:spChg>
        <pc:spChg chg="mod">
          <ac:chgData name="Rohit Bharti" userId="f51a4573-b4f2-4a33-8355-66b92978864d" providerId="ADAL" clId="{7FD03E75-A9B5-4641-9B15-9811524C4B41}" dt="2022-07-11T17:38:08.921" v="10186"/>
          <ac:spMkLst>
            <pc:docMk/>
            <pc:sldMk cId="3090781917" sldId="362"/>
            <ac:spMk id="16" creationId="{BB083CEB-F849-5A1A-9018-90C14315FCA0}"/>
          </ac:spMkLst>
        </pc:spChg>
        <pc:picChg chg="del">
          <ac:chgData name="Rohit Bharti" userId="f51a4573-b4f2-4a33-8355-66b92978864d" providerId="ADAL" clId="{7FD03E75-A9B5-4641-9B15-9811524C4B41}" dt="2022-07-11T16:34:35.766" v="10138" actId="478"/>
          <ac:picMkLst>
            <pc:docMk/>
            <pc:sldMk cId="3090781917" sldId="362"/>
            <ac:picMk id="6" creationId="{EF060A8B-C52C-ACDB-A132-7377A7987F75}"/>
          </ac:picMkLst>
        </pc:picChg>
        <pc:picChg chg="add mod">
          <ac:chgData name="Rohit Bharti" userId="f51a4573-b4f2-4a33-8355-66b92978864d" providerId="ADAL" clId="{7FD03E75-A9B5-4641-9B15-9811524C4B41}" dt="2022-07-11T17:40:18.247" v="10193" actId="14100"/>
          <ac:picMkLst>
            <pc:docMk/>
            <pc:sldMk cId="3090781917" sldId="362"/>
            <ac:picMk id="7" creationId="{51D2B8A4-E4DB-904A-24B7-1C89CA77336C}"/>
          </ac:picMkLst>
        </pc:picChg>
        <pc:picChg chg="del">
          <ac:chgData name="Rohit Bharti" userId="f51a4573-b4f2-4a33-8355-66b92978864d" providerId="ADAL" clId="{7FD03E75-A9B5-4641-9B15-9811524C4B41}" dt="2022-07-11T16:34:37.497" v="10139" actId="478"/>
          <ac:picMkLst>
            <pc:docMk/>
            <pc:sldMk cId="3090781917" sldId="362"/>
            <ac:picMk id="8" creationId="{CA982214-CBBC-07B0-9DFE-187F68B1B42A}"/>
          </ac:picMkLst>
        </pc:picChg>
        <pc:picChg chg="add mod">
          <ac:chgData name="Rohit Bharti" userId="f51a4573-b4f2-4a33-8355-66b92978864d" providerId="ADAL" clId="{7FD03E75-A9B5-4641-9B15-9811524C4B41}" dt="2022-07-11T17:41:46.809" v="10202" actId="14100"/>
          <ac:picMkLst>
            <pc:docMk/>
            <pc:sldMk cId="3090781917" sldId="362"/>
            <ac:picMk id="10" creationId="{6F842E9D-40A5-E9EA-2C0B-315E6FE116A9}"/>
          </ac:picMkLst>
        </pc:picChg>
        <pc:picChg chg="del">
          <ac:chgData name="Rohit Bharti" userId="f51a4573-b4f2-4a33-8355-66b92978864d" providerId="ADAL" clId="{7FD03E75-A9B5-4641-9B15-9811524C4B41}" dt="2022-07-11T17:40:21.386" v="10194" actId="478"/>
          <ac:picMkLst>
            <pc:docMk/>
            <pc:sldMk cId="3090781917" sldId="362"/>
            <ac:picMk id="11" creationId="{90712CE9-D192-0046-3C8C-858964C4D415}"/>
          </ac:picMkLst>
        </pc:picChg>
        <pc:picChg chg="add mod">
          <ac:chgData name="Rohit Bharti" userId="f51a4573-b4f2-4a33-8355-66b92978864d" providerId="ADAL" clId="{7FD03E75-A9B5-4641-9B15-9811524C4B41}" dt="2022-07-11T17:42:47.318" v="10209" actId="14100"/>
          <ac:picMkLst>
            <pc:docMk/>
            <pc:sldMk cId="3090781917" sldId="362"/>
            <ac:picMk id="15" creationId="{44F7591A-6B38-1A82-B6DA-35A6EFF929DA}"/>
          </ac:picMkLst>
        </pc:picChg>
      </pc:sldChg>
      <pc:sldChg chg="addSp delSp modSp add del mod">
        <pc:chgData name="Rohit Bharti" userId="f51a4573-b4f2-4a33-8355-66b92978864d" providerId="ADAL" clId="{7FD03E75-A9B5-4641-9B15-9811524C4B41}" dt="2022-07-13T04:25:12.807" v="12100" actId="47"/>
        <pc:sldMkLst>
          <pc:docMk/>
          <pc:sldMk cId="233292444" sldId="363"/>
        </pc:sldMkLst>
        <pc:spChg chg="mod">
          <ac:chgData name="Rohit Bharti" userId="f51a4573-b4f2-4a33-8355-66b92978864d" providerId="ADAL" clId="{7FD03E75-A9B5-4641-9B15-9811524C4B41}" dt="2022-07-12T03:50:43.210" v="10477" actId="20577"/>
          <ac:spMkLst>
            <pc:docMk/>
            <pc:sldMk cId="233292444" sldId="363"/>
            <ac:spMk id="4" creationId="{665EA187-6B9F-9E5C-09AB-FC9FBED62EB7}"/>
          </ac:spMkLst>
        </pc:spChg>
        <pc:spChg chg="add mod">
          <ac:chgData name="Rohit Bharti" userId="f51a4573-b4f2-4a33-8355-66b92978864d" providerId="ADAL" clId="{7FD03E75-A9B5-4641-9B15-9811524C4B41}" dt="2022-07-11T20:19:30.786" v="10444" actId="1076"/>
          <ac:spMkLst>
            <pc:docMk/>
            <pc:sldMk cId="233292444" sldId="363"/>
            <ac:spMk id="5" creationId="{6CC710ED-667A-3770-C570-C06B56E2E807}"/>
          </ac:spMkLst>
        </pc:spChg>
        <pc:spChg chg="add mod">
          <ac:chgData name="Rohit Bharti" userId="f51a4573-b4f2-4a33-8355-66b92978864d" providerId="ADAL" clId="{7FD03E75-A9B5-4641-9B15-9811524C4B41}" dt="2022-07-11T20:19:23.757" v="10443" actId="1076"/>
          <ac:spMkLst>
            <pc:docMk/>
            <pc:sldMk cId="233292444" sldId="363"/>
            <ac:spMk id="6" creationId="{FC52FB36-BF3A-55F3-6432-531F049F904F}"/>
          </ac:spMkLst>
        </pc:spChg>
        <pc:spChg chg="add mod">
          <ac:chgData name="Rohit Bharti" userId="f51a4573-b4f2-4a33-8355-66b92978864d" providerId="ADAL" clId="{7FD03E75-A9B5-4641-9B15-9811524C4B41}" dt="2022-07-11T20:19:11.414" v="10439" actId="20577"/>
          <ac:spMkLst>
            <pc:docMk/>
            <pc:sldMk cId="233292444" sldId="363"/>
            <ac:spMk id="7" creationId="{8DC7CFCE-67FA-0EF7-DF19-A9BAFC621BDA}"/>
          </ac:spMkLst>
        </pc:spChg>
        <pc:spChg chg="mod">
          <ac:chgData name="Rohit Bharti" userId="f51a4573-b4f2-4a33-8355-66b92978864d" providerId="ADAL" clId="{7FD03E75-A9B5-4641-9B15-9811524C4B41}" dt="2022-07-12T03:50:13.488" v="10447"/>
          <ac:spMkLst>
            <pc:docMk/>
            <pc:sldMk cId="233292444" sldId="363"/>
            <ac:spMk id="12" creationId="{6775FD0D-B9B4-C2FB-B06E-E4A2FC3F07A8}"/>
          </ac:spMkLst>
        </pc:spChg>
        <pc:spChg chg="mod">
          <ac:chgData name="Rohit Bharti" userId="f51a4573-b4f2-4a33-8355-66b92978864d" providerId="ADAL" clId="{7FD03E75-A9B5-4641-9B15-9811524C4B41}" dt="2022-07-12T03:49:55.210" v="10446"/>
          <ac:spMkLst>
            <pc:docMk/>
            <pc:sldMk cId="233292444" sldId="363"/>
            <ac:spMk id="14" creationId="{8E970E68-2363-4758-4595-0C9F9A5E53B3}"/>
          </ac:spMkLst>
        </pc:spChg>
        <pc:spChg chg="mod">
          <ac:chgData name="Rohit Bharti" userId="f51a4573-b4f2-4a33-8355-66b92978864d" providerId="ADAL" clId="{7FD03E75-A9B5-4641-9B15-9811524C4B41}" dt="2022-07-12T03:49:39.777" v="10445"/>
          <ac:spMkLst>
            <pc:docMk/>
            <pc:sldMk cId="233292444" sldId="363"/>
            <ac:spMk id="16" creationId="{BB083CEB-F849-5A1A-9018-90C14315FCA0}"/>
          </ac:spMkLst>
        </pc:spChg>
        <pc:picChg chg="del">
          <ac:chgData name="Rohit Bharti" userId="f51a4573-b4f2-4a33-8355-66b92978864d" providerId="ADAL" clId="{7FD03E75-A9B5-4641-9B15-9811524C4B41}" dt="2022-07-11T16:34:44.623" v="10141" actId="478"/>
          <ac:picMkLst>
            <pc:docMk/>
            <pc:sldMk cId="233292444" sldId="363"/>
            <ac:picMk id="6" creationId="{EF060A8B-C52C-ACDB-A132-7377A7987F75}"/>
          </ac:picMkLst>
        </pc:picChg>
        <pc:picChg chg="del">
          <ac:chgData name="Rohit Bharti" userId="f51a4573-b4f2-4a33-8355-66b92978864d" providerId="ADAL" clId="{7FD03E75-A9B5-4641-9B15-9811524C4B41}" dt="2022-07-11T16:34:46.365" v="10142" actId="478"/>
          <ac:picMkLst>
            <pc:docMk/>
            <pc:sldMk cId="233292444" sldId="363"/>
            <ac:picMk id="8" creationId="{CA982214-CBBC-07B0-9DFE-187F68B1B42A}"/>
          </ac:picMkLst>
        </pc:picChg>
        <pc:picChg chg="add mod">
          <ac:chgData name="Rohit Bharti" userId="f51a4573-b4f2-4a33-8355-66b92978864d" providerId="ADAL" clId="{7FD03E75-A9B5-4641-9B15-9811524C4B41}" dt="2022-07-12T03:52:42.024" v="10487" actId="14100"/>
          <ac:picMkLst>
            <pc:docMk/>
            <pc:sldMk cId="233292444" sldId="363"/>
            <ac:picMk id="9" creationId="{D21E790A-0296-0A9E-A555-4FC62EE75877}"/>
          </ac:picMkLst>
        </pc:picChg>
        <pc:picChg chg="del">
          <ac:chgData name="Rohit Bharti" userId="f51a4573-b4f2-4a33-8355-66b92978864d" providerId="ADAL" clId="{7FD03E75-A9B5-4641-9B15-9811524C4B41}" dt="2022-07-12T03:52:45.551" v="10488" actId="478"/>
          <ac:picMkLst>
            <pc:docMk/>
            <pc:sldMk cId="233292444" sldId="363"/>
            <ac:picMk id="11" creationId="{90712CE9-D192-0046-3C8C-858964C4D415}"/>
          </ac:picMkLst>
        </pc:picChg>
        <pc:picChg chg="add mod">
          <ac:chgData name="Rohit Bharti" userId="f51a4573-b4f2-4a33-8355-66b92978864d" providerId="ADAL" clId="{7FD03E75-A9B5-4641-9B15-9811524C4B41}" dt="2022-07-12T03:54:07.768" v="10494" actId="14100"/>
          <ac:picMkLst>
            <pc:docMk/>
            <pc:sldMk cId="233292444" sldId="363"/>
            <ac:picMk id="13" creationId="{B66FEF37-4F30-BF69-AD08-F3203038EA4A}"/>
          </ac:picMkLst>
        </pc:picChg>
        <pc:picChg chg="add mod">
          <ac:chgData name="Rohit Bharti" userId="f51a4573-b4f2-4a33-8355-66b92978864d" providerId="ADAL" clId="{7FD03E75-A9B5-4641-9B15-9811524C4B41}" dt="2022-07-12T03:55:57.893" v="10501" actId="14100"/>
          <ac:picMkLst>
            <pc:docMk/>
            <pc:sldMk cId="233292444" sldId="363"/>
            <ac:picMk id="17" creationId="{817456C0-C830-DED1-EC6D-41788CB54AE4}"/>
          </ac:picMkLst>
        </pc:picChg>
      </pc:sldChg>
      <pc:sldChg chg="addSp delSp modSp new del mod">
        <pc:chgData name="Rohit Bharti" userId="f51a4573-b4f2-4a33-8355-66b92978864d" providerId="ADAL" clId="{7FD03E75-A9B5-4641-9B15-9811524C4B41}" dt="2022-07-13T04:25:14.705" v="12101" actId="47"/>
        <pc:sldMkLst>
          <pc:docMk/>
          <pc:sldMk cId="2887458492" sldId="364"/>
        </pc:sldMkLst>
        <pc:spChg chg="del">
          <ac:chgData name="Rohit Bharti" userId="f51a4573-b4f2-4a33-8355-66b92978864d" providerId="ADAL" clId="{7FD03E75-A9B5-4641-9B15-9811524C4B41}" dt="2022-07-12T03:57:11.273" v="10503" actId="478"/>
          <ac:spMkLst>
            <pc:docMk/>
            <pc:sldMk cId="2887458492" sldId="364"/>
            <ac:spMk id="3" creationId="{9096088E-B38D-A76B-3BAF-5E8CC5CA2760}"/>
          </ac:spMkLst>
        </pc:spChg>
        <pc:spChg chg="del">
          <ac:chgData name="Rohit Bharti" userId="f51a4573-b4f2-4a33-8355-66b92978864d" providerId="ADAL" clId="{7FD03E75-A9B5-4641-9B15-9811524C4B41}" dt="2022-07-12T03:57:14.058" v="10504" actId="478"/>
          <ac:spMkLst>
            <pc:docMk/>
            <pc:sldMk cId="2887458492" sldId="364"/>
            <ac:spMk id="4" creationId="{ED7A98AF-9A86-3DB2-CE87-0C388830A9E7}"/>
          </ac:spMkLst>
        </pc:spChg>
        <pc:spChg chg="add mod">
          <ac:chgData name="Rohit Bharti" userId="f51a4573-b4f2-4a33-8355-66b92978864d" providerId="ADAL" clId="{7FD03E75-A9B5-4641-9B15-9811524C4B41}" dt="2022-07-12T14:02:21.350" v="12058" actId="20577"/>
          <ac:spMkLst>
            <pc:docMk/>
            <pc:sldMk cId="2887458492" sldId="364"/>
            <ac:spMk id="9" creationId="{2A88AD4C-DE74-8A30-2880-8821DFB5C796}"/>
          </ac:spMkLst>
        </pc:spChg>
        <pc:graphicFrameChg chg="add mod modGraphic">
          <ac:chgData name="Rohit Bharti" userId="f51a4573-b4f2-4a33-8355-66b92978864d" providerId="ADAL" clId="{7FD03E75-A9B5-4641-9B15-9811524C4B41}" dt="2022-07-12T04:02:16.242" v="10520" actId="14100"/>
          <ac:graphicFrameMkLst>
            <pc:docMk/>
            <pc:sldMk cId="2887458492" sldId="364"/>
            <ac:graphicFrameMk id="7" creationId="{7C928DB8-1B60-0720-4615-5C2C0B6FFEC8}"/>
          </ac:graphicFrameMkLst>
        </pc:graphicFrameChg>
        <pc:picChg chg="add mod">
          <ac:chgData name="Rohit Bharti" userId="f51a4573-b4f2-4a33-8355-66b92978864d" providerId="ADAL" clId="{7FD03E75-A9B5-4641-9B15-9811524C4B41}" dt="2022-07-12T04:01:05.791" v="10515" actId="1076"/>
          <ac:picMkLst>
            <pc:docMk/>
            <pc:sldMk cId="2887458492" sldId="364"/>
            <ac:picMk id="6" creationId="{C422CD32-F057-E355-059A-2D91B04D03CA}"/>
          </ac:picMkLst>
        </pc:picChg>
      </pc:sldChg>
      <pc:sldChg chg="addSp delSp modSp new mod">
        <pc:chgData name="Rohit Bharti" userId="f51a4573-b4f2-4a33-8355-66b92978864d" providerId="ADAL" clId="{7FD03E75-A9B5-4641-9B15-9811524C4B41}" dt="2022-07-13T05:36:56.668" v="12492" actId="2711"/>
        <pc:sldMkLst>
          <pc:docMk/>
          <pc:sldMk cId="381090730" sldId="365"/>
        </pc:sldMkLst>
        <pc:spChg chg="mod">
          <ac:chgData name="Rohit Bharti" userId="f51a4573-b4f2-4a33-8355-66b92978864d" providerId="ADAL" clId="{7FD03E75-A9B5-4641-9B15-9811524C4B41}" dt="2022-07-13T05:36:45.981" v="12490" actId="2711"/>
          <ac:spMkLst>
            <pc:docMk/>
            <pc:sldMk cId="381090730" sldId="365"/>
            <ac:spMk id="2" creationId="{3B18CBAA-B794-3896-DEB9-234193FCD3A3}"/>
          </ac:spMkLst>
        </pc:spChg>
        <pc:spChg chg="mod">
          <ac:chgData name="Rohit Bharti" userId="f51a4573-b4f2-4a33-8355-66b92978864d" providerId="ADAL" clId="{7FD03E75-A9B5-4641-9B15-9811524C4B41}" dt="2022-07-13T05:36:56.668" v="12492" actId="2711"/>
          <ac:spMkLst>
            <pc:docMk/>
            <pc:sldMk cId="381090730" sldId="365"/>
            <ac:spMk id="3" creationId="{2C7CBBA3-B9BB-85D7-889A-3B4A0F76B9F0}"/>
          </ac:spMkLst>
        </pc:spChg>
        <pc:spChg chg="add mod">
          <ac:chgData name="Rohit Bharti" userId="f51a4573-b4f2-4a33-8355-66b92978864d" providerId="ADAL" clId="{7FD03E75-A9B5-4641-9B15-9811524C4B41}" dt="2022-07-12T08:44:41.438" v="11617" actId="1076"/>
          <ac:spMkLst>
            <pc:docMk/>
            <pc:sldMk cId="381090730" sldId="365"/>
            <ac:spMk id="4" creationId="{289A01A3-859B-F7C3-5980-6FF22AB6026D}"/>
          </ac:spMkLst>
        </pc:spChg>
        <pc:spChg chg="add mod">
          <ac:chgData name="Rohit Bharti" userId="f51a4573-b4f2-4a33-8355-66b92978864d" providerId="ADAL" clId="{7FD03E75-A9B5-4641-9B15-9811524C4B41}" dt="2022-07-12T08:44:56.835" v="11618" actId="1076"/>
          <ac:spMkLst>
            <pc:docMk/>
            <pc:sldMk cId="381090730" sldId="365"/>
            <ac:spMk id="5" creationId="{109BEA21-72FF-D426-A907-1D4F27A149B0}"/>
          </ac:spMkLst>
        </pc:spChg>
        <pc:spChg chg="add mod">
          <ac:chgData name="Rohit Bharti" userId="f51a4573-b4f2-4a33-8355-66b92978864d" providerId="ADAL" clId="{7FD03E75-A9B5-4641-9B15-9811524C4B41}" dt="2022-07-12T08:43:49.738" v="11611" actId="1076"/>
          <ac:spMkLst>
            <pc:docMk/>
            <pc:sldMk cId="381090730" sldId="365"/>
            <ac:spMk id="6" creationId="{B2E794AB-0AC7-54A9-7629-AB794C1AF3D0}"/>
          </ac:spMkLst>
        </pc:spChg>
        <pc:spChg chg="add mod">
          <ac:chgData name="Rohit Bharti" userId="f51a4573-b4f2-4a33-8355-66b92978864d" providerId="ADAL" clId="{7FD03E75-A9B5-4641-9B15-9811524C4B41}" dt="2022-07-12T08:34:01.433" v="11575" actId="14100"/>
          <ac:spMkLst>
            <pc:docMk/>
            <pc:sldMk cId="381090730" sldId="365"/>
            <ac:spMk id="16" creationId="{635E59CF-54BB-038E-BC8B-33EF6BC99547}"/>
          </ac:spMkLst>
        </pc:spChg>
        <pc:spChg chg="add del">
          <ac:chgData name="Rohit Bharti" userId="f51a4573-b4f2-4a33-8355-66b92978864d" providerId="ADAL" clId="{7FD03E75-A9B5-4641-9B15-9811524C4B41}" dt="2022-07-12T08:34:22.965" v="11579" actId="767"/>
          <ac:spMkLst>
            <pc:docMk/>
            <pc:sldMk cId="381090730" sldId="365"/>
            <ac:spMk id="17" creationId="{CEF38C7C-32B1-1140-01B3-DEB17A0EF7E3}"/>
          </ac:spMkLst>
        </pc:spChg>
        <pc:spChg chg="add del">
          <ac:chgData name="Rohit Bharti" userId="f51a4573-b4f2-4a33-8355-66b92978864d" providerId="ADAL" clId="{7FD03E75-A9B5-4641-9B15-9811524C4B41}" dt="2022-07-12T08:44:31.650" v="11616" actId="478"/>
          <ac:spMkLst>
            <pc:docMk/>
            <pc:sldMk cId="381090730" sldId="365"/>
            <ac:spMk id="18" creationId="{1DD39E49-294E-007B-61A2-FC8F285B110B}"/>
          </ac:spMkLst>
        </pc:spChg>
        <pc:picChg chg="add del mod">
          <ac:chgData name="Rohit Bharti" userId="f51a4573-b4f2-4a33-8355-66b92978864d" providerId="ADAL" clId="{7FD03E75-A9B5-4641-9B15-9811524C4B41}" dt="2022-07-12T08:15:38.978" v="11325" actId="478"/>
          <ac:picMkLst>
            <pc:docMk/>
            <pc:sldMk cId="381090730" sldId="365"/>
            <ac:picMk id="5" creationId="{47B6FFCA-5BFB-B292-51FB-8E96F4452C0D}"/>
          </ac:picMkLst>
        </pc:picChg>
        <pc:picChg chg="add mod">
          <ac:chgData name="Rohit Bharti" userId="f51a4573-b4f2-4a33-8355-66b92978864d" providerId="ADAL" clId="{7FD03E75-A9B5-4641-9B15-9811524C4B41}" dt="2022-07-12T08:29:08.010" v="11481" actId="1037"/>
          <ac:picMkLst>
            <pc:docMk/>
            <pc:sldMk cId="381090730" sldId="365"/>
            <ac:picMk id="7" creationId="{9D56CB6D-ADE7-18FE-97CB-28A1C5939307}"/>
          </ac:picMkLst>
        </pc:picChg>
        <pc:picChg chg="add mod">
          <ac:chgData name="Rohit Bharti" userId="f51a4573-b4f2-4a33-8355-66b92978864d" providerId="ADAL" clId="{7FD03E75-A9B5-4641-9B15-9811524C4B41}" dt="2022-07-12T08:45:13.735" v="11629" actId="1035"/>
          <ac:picMkLst>
            <pc:docMk/>
            <pc:sldMk cId="381090730" sldId="365"/>
            <ac:picMk id="9" creationId="{5E77EC86-3BE8-23A9-6FB8-662C7E73EC58}"/>
          </ac:picMkLst>
        </pc:picChg>
        <pc:picChg chg="add mod">
          <ac:chgData name="Rohit Bharti" userId="f51a4573-b4f2-4a33-8355-66b92978864d" providerId="ADAL" clId="{7FD03E75-A9B5-4641-9B15-9811524C4B41}" dt="2022-07-12T08:44:26.971" v="11614" actId="1076"/>
          <ac:picMkLst>
            <pc:docMk/>
            <pc:sldMk cId="381090730" sldId="365"/>
            <ac:picMk id="11" creationId="{1CF5D6AB-ABBE-C9E6-D907-85A172134FA4}"/>
          </ac:picMkLst>
        </pc:picChg>
        <pc:picChg chg="add mod">
          <ac:chgData name="Rohit Bharti" userId="f51a4573-b4f2-4a33-8355-66b92978864d" providerId="ADAL" clId="{7FD03E75-A9B5-4641-9B15-9811524C4B41}" dt="2022-07-12T08:34:22.251" v="11578" actId="1076"/>
          <ac:picMkLst>
            <pc:docMk/>
            <pc:sldMk cId="381090730" sldId="365"/>
            <ac:picMk id="13" creationId="{5321B6BD-B808-CC58-E9C0-C28CDCC29970}"/>
          </ac:picMkLst>
        </pc:picChg>
        <pc:cxnChg chg="add mod">
          <ac:chgData name="Rohit Bharti" userId="f51a4573-b4f2-4a33-8355-66b92978864d" providerId="ADAL" clId="{7FD03E75-A9B5-4641-9B15-9811524C4B41}" dt="2022-07-12T08:32:17.349" v="11570" actId="692"/>
          <ac:cxnSpMkLst>
            <pc:docMk/>
            <pc:sldMk cId="381090730" sldId="365"/>
            <ac:cxnSpMk id="15" creationId="{6CB73221-F6E6-9696-AC7A-595C404F6EB7}"/>
          </ac:cxnSpMkLst>
        </pc:cxnChg>
      </pc:sldChg>
      <pc:sldChg chg="addSp delSp modSp add del mod">
        <pc:chgData name="Rohit Bharti" userId="f51a4573-b4f2-4a33-8355-66b92978864d" providerId="ADAL" clId="{7FD03E75-A9B5-4641-9B15-9811524C4B41}" dt="2022-07-12T10:44:49.151" v="11686" actId="47"/>
        <pc:sldMkLst>
          <pc:docMk/>
          <pc:sldMk cId="1752786295" sldId="366"/>
        </pc:sldMkLst>
        <pc:spChg chg="add mod">
          <ac:chgData name="Rohit Bharti" userId="f51a4573-b4f2-4a33-8355-66b92978864d" providerId="ADAL" clId="{7FD03E75-A9B5-4641-9B15-9811524C4B41}" dt="2022-07-12T10:44:42.928" v="11685" actId="478"/>
          <ac:spMkLst>
            <pc:docMk/>
            <pc:sldMk cId="1752786295" sldId="366"/>
            <ac:spMk id="5" creationId="{2A3883CA-DE9F-FA4A-91BC-4234F5C9CCA5}"/>
          </ac:spMkLst>
        </pc:spChg>
        <pc:picChg chg="del">
          <ac:chgData name="Rohit Bharti" userId="f51a4573-b4f2-4a33-8355-66b92978864d" providerId="ADAL" clId="{7FD03E75-A9B5-4641-9B15-9811524C4B41}" dt="2022-07-12T10:44:42.928" v="11685" actId="478"/>
          <ac:picMkLst>
            <pc:docMk/>
            <pc:sldMk cId="1752786295" sldId="366"/>
            <ac:picMk id="6" creationId="{7D595CBA-A909-2B97-B80C-74AF6A8C3384}"/>
          </ac:picMkLst>
        </pc:picChg>
      </pc:sldChg>
      <pc:sldChg chg="new del">
        <pc:chgData name="Rohit Bharti" userId="f51a4573-b4f2-4a33-8355-66b92978864d" providerId="ADAL" clId="{7FD03E75-A9B5-4641-9B15-9811524C4B41}" dt="2022-07-12T10:44:27.509" v="11683" actId="47"/>
        <pc:sldMkLst>
          <pc:docMk/>
          <pc:sldMk cId="1931301714" sldId="366"/>
        </pc:sldMkLst>
      </pc:sldChg>
      <pc:sldChg chg="addSp delSp modSp add mod">
        <pc:chgData name="Rohit Bharti" userId="f51a4573-b4f2-4a33-8355-66b92978864d" providerId="ADAL" clId="{7FD03E75-A9B5-4641-9B15-9811524C4B41}" dt="2022-07-12T12:52:39.024" v="12047" actId="20577"/>
        <pc:sldMkLst>
          <pc:docMk/>
          <pc:sldMk cId="3887244998" sldId="366"/>
        </pc:sldMkLst>
        <pc:spChg chg="mod">
          <ac:chgData name="Rohit Bharti" userId="f51a4573-b4f2-4a33-8355-66b92978864d" providerId="ADAL" clId="{7FD03E75-A9B5-4641-9B15-9811524C4B41}" dt="2022-07-12T12:52:39.024" v="12047" actId="20577"/>
          <ac:spMkLst>
            <pc:docMk/>
            <pc:sldMk cId="3887244998" sldId="366"/>
            <ac:spMk id="2" creationId="{31BE7793-CFC6-60D8-BD58-A4278511FA71}"/>
          </ac:spMkLst>
        </pc:spChg>
        <pc:spChg chg="mod">
          <ac:chgData name="Rohit Bharti" userId="f51a4573-b4f2-4a33-8355-66b92978864d" providerId="ADAL" clId="{7FD03E75-A9B5-4641-9B15-9811524C4B41}" dt="2022-07-12T10:47:14.921" v="11853" actId="20577"/>
          <ac:spMkLst>
            <pc:docMk/>
            <pc:sldMk cId="3887244998" sldId="366"/>
            <ac:spMk id="3" creationId="{176386A8-02DD-8595-4196-428F54DA03B6}"/>
          </ac:spMkLst>
        </pc:spChg>
        <pc:spChg chg="mod">
          <ac:chgData name="Rohit Bharti" userId="f51a4573-b4f2-4a33-8355-66b92978864d" providerId="ADAL" clId="{7FD03E75-A9B5-4641-9B15-9811524C4B41}" dt="2022-07-12T11:04:23.981" v="11945" actId="1076"/>
          <ac:spMkLst>
            <pc:docMk/>
            <pc:sldMk cId="3887244998" sldId="366"/>
            <ac:spMk id="4" creationId="{BD82CF55-588C-A2F3-3D2A-0BB20F0EB2D4}"/>
          </ac:spMkLst>
        </pc:spChg>
        <pc:picChg chg="add mod">
          <ac:chgData name="Rohit Bharti" userId="f51a4573-b4f2-4a33-8355-66b92978864d" providerId="ADAL" clId="{7FD03E75-A9B5-4641-9B15-9811524C4B41}" dt="2022-07-12T10:50:48.978" v="11870" actId="1076"/>
          <ac:picMkLst>
            <pc:docMk/>
            <pc:sldMk cId="3887244998" sldId="366"/>
            <ac:picMk id="6" creationId="{632582F9-24EC-E085-0355-D922E3D28290}"/>
          </ac:picMkLst>
        </pc:picChg>
        <pc:picChg chg="add mod">
          <ac:chgData name="Rohit Bharti" userId="f51a4573-b4f2-4a33-8355-66b92978864d" providerId="ADAL" clId="{7FD03E75-A9B5-4641-9B15-9811524C4B41}" dt="2022-07-12T10:50:26.349" v="11868" actId="1076"/>
          <ac:picMkLst>
            <pc:docMk/>
            <pc:sldMk cId="3887244998" sldId="366"/>
            <ac:picMk id="8" creationId="{6D9EFA8B-8782-933A-74B0-93A48C1155BC}"/>
          </ac:picMkLst>
        </pc:picChg>
        <pc:picChg chg="del">
          <ac:chgData name="Rohit Bharti" userId="f51a4573-b4f2-4a33-8355-66b92978864d" providerId="ADAL" clId="{7FD03E75-A9B5-4641-9B15-9811524C4B41}" dt="2022-07-12T10:44:58.947" v="11688" actId="478"/>
          <ac:picMkLst>
            <pc:docMk/>
            <pc:sldMk cId="3887244998" sldId="366"/>
            <ac:picMk id="9" creationId="{0C52D1FC-3006-31CC-AF0A-D610CB6EB1CE}"/>
          </ac:picMkLst>
        </pc:picChg>
        <pc:picChg chg="add mod">
          <ac:chgData name="Rohit Bharti" userId="f51a4573-b4f2-4a33-8355-66b92978864d" providerId="ADAL" clId="{7FD03E75-A9B5-4641-9B15-9811524C4B41}" dt="2022-07-12T10:50:39.559" v="11869" actId="1076"/>
          <ac:picMkLst>
            <pc:docMk/>
            <pc:sldMk cId="3887244998" sldId="366"/>
            <ac:picMk id="11" creationId="{2D68BFD2-62F0-AA34-C0B0-AD62782615FD}"/>
          </ac:picMkLst>
        </pc:picChg>
        <pc:picChg chg="del">
          <ac:chgData name="Rohit Bharti" userId="f51a4573-b4f2-4a33-8355-66b92978864d" providerId="ADAL" clId="{7FD03E75-A9B5-4641-9B15-9811524C4B41}" dt="2022-07-12T10:53:01.977" v="11871" actId="478"/>
          <ac:picMkLst>
            <pc:docMk/>
            <pc:sldMk cId="3887244998" sldId="366"/>
            <ac:picMk id="13" creationId="{04F1AB8C-4AF5-1862-FC69-2AA75156D4CE}"/>
          </ac:picMkLst>
        </pc:picChg>
        <pc:picChg chg="add del mod">
          <ac:chgData name="Rohit Bharti" userId="f51a4573-b4f2-4a33-8355-66b92978864d" providerId="ADAL" clId="{7FD03E75-A9B5-4641-9B15-9811524C4B41}" dt="2022-07-12T10:54:39.200" v="11903" actId="478"/>
          <ac:picMkLst>
            <pc:docMk/>
            <pc:sldMk cId="3887244998" sldId="366"/>
            <ac:picMk id="14" creationId="{8366231D-72D5-B4AC-AACF-79483F237AD4}"/>
          </ac:picMkLst>
        </pc:picChg>
        <pc:picChg chg="del">
          <ac:chgData name="Rohit Bharti" userId="f51a4573-b4f2-4a33-8355-66b92978864d" providerId="ADAL" clId="{7FD03E75-A9B5-4641-9B15-9811524C4B41}" dt="2022-07-12T10:45:01.460" v="11689" actId="478"/>
          <ac:picMkLst>
            <pc:docMk/>
            <pc:sldMk cId="3887244998" sldId="366"/>
            <ac:picMk id="15" creationId="{ED36855C-8032-7A24-4305-847FA8B1AD0A}"/>
          </ac:picMkLst>
        </pc:picChg>
        <pc:picChg chg="del">
          <ac:chgData name="Rohit Bharti" userId="f51a4573-b4f2-4a33-8355-66b92978864d" providerId="ADAL" clId="{7FD03E75-A9B5-4641-9B15-9811524C4B41}" dt="2022-07-12T10:53:03.994" v="11872" actId="478"/>
          <ac:picMkLst>
            <pc:docMk/>
            <pc:sldMk cId="3887244998" sldId="366"/>
            <ac:picMk id="17" creationId="{4903D524-6486-E0F9-57E8-1025CC598E14}"/>
          </ac:picMkLst>
        </pc:picChg>
        <pc:picChg chg="add mod">
          <ac:chgData name="Rohit Bharti" userId="f51a4573-b4f2-4a33-8355-66b92978864d" providerId="ADAL" clId="{7FD03E75-A9B5-4641-9B15-9811524C4B41}" dt="2022-07-12T10:54:56.909" v="11907" actId="1076"/>
          <ac:picMkLst>
            <pc:docMk/>
            <pc:sldMk cId="3887244998" sldId="366"/>
            <ac:picMk id="18" creationId="{B20C9F14-19FA-D1C5-5283-067253712174}"/>
          </ac:picMkLst>
        </pc:picChg>
        <pc:picChg chg="del">
          <ac:chgData name="Rohit Bharti" userId="f51a4573-b4f2-4a33-8355-66b92978864d" providerId="ADAL" clId="{7FD03E75-A9B5-4641-9B15-9811524C4B41}" dt="2022-07-12T10:48:26.086" v="11855" actId="478"/>
          <ac:picMkLst>
            <pc:docMk/>
            <pc:sldMk cId="3887244998" sldId="366"/>
            <ac:picMk id="19" creationId="{7DCF60A0-FDC4-A20C-3AE8-CB7004A1CA01}"/>
          </ac:picMkLst>
        </pc:picChg>
        <pc:picChg chg="del">
          <ac:chgData name="Rohit Bharti" userId="f51a4573-b4f2-4a33-8355-66b92978864d" providerId="ADAL" clId="{7FD03E75-A9B5-4641-9B15-9811524C4B41}" dt="2022-07-12T10:53:06.335" v="11873" actId="478"/>
          <ac:picMkLst>
            <pc:docMk/>
            <pc:sldMk cId="3887244998" sldId="366"/>
            <ac:picMk id="21" creationId="{B7B531D0-4A0C-55F5-4E6F-0986FCD024C3}"/>
          </ac:picMkLst>
        </pc:picChg>
        <pc:picChg chg="add mod">
          <ac:chgData name="Rohit Bharti" userId="f51a4573-b4f2-4a33-8355-66b92978864d" providerId="ADAL" clId="{7FD03E75-A9B5-4641-9B15-9811524C4B41}" dt="2022-07-12T10:55:44.938" v="11913" actId="1076"/>
          <ac:picMkLst>
            <pc:docMk/>
            <pc:sldMk cId="3887244998" sldId="366"/>
            <ac:picMk id="22" creationId="{399CF652-E76E-A58F-B403-FFB8E358F68E}"/>
          </ac:picMkLst>
        </pc:picChg>
        <pc:picChg chg="add mod">
          <ac:chgData name="Rohit Bharti" userId="f51a4573-b4f2-4a33-8355-66b92978864d" providerId="ADAL" clId="{7FD03E75-A9B5-4641-9B15-9811524C4B41}" dt="2022-07-12T10:56:24.140" v="11917" actId="1076"/>
          <ac:picMkLst>
            <pc:docMk/>
            <pc:sldMk cId="3887244998" sldId="366"/>
            <ac:picMk id="24" creationId="{C6600694-A32B-6B55-0756-49339797DB3B}"/>
          </ac:picMkLst>
        </pc:picChg>
      </pc:sldChg>
      <pc:sldChg chg="modSp add del mod">
        <pc:chgData name="Rohit Bharti" userId="f51a4573-b4f2-4a33-8355-66b92978864d" providerId="ADAL" clId="{7FD03E75-A9B5-4641-9B15-9811524C4B41}" dt="2022-07-12T14:56:26.750" v="12068" actId="47"/>
        <pc:sldMkLst>
          <pc:docMk/>
          <pc:sldMk cId="457884680" sldId="367"/>
        </pc:sldMkLst>
        <pc:spChg chg="mod">
          <ac:chgData name="Rohit Bharti" userId="f51a4573-b4f2-4a33-8355-66b92978864d" providerId="ADAL" clId="{7FD03E75-A9B5-4641-9B15-9811524C4B41}" dt="2022-07-12T14:55:58.361" v="12067" actId="1076"/>
          <ac:spMkLst>
            <pc:docMk/>
            <pc:sldMk cId="457884680" sldId="367"/>
            <ac:spMk id="2" creationId="{CC68532F-7E15-A5CC-8352-C752F694DF91}"/>
          </ac:spMkLst>
        </pc:spChg>
      </pc:sldChg>
      <pc:sldChg chg="addSp modSp new mod">
        <pc:chgData name="Rohit Bharti" userId="f51a4573-b4f2-4a33-8355-66b92978864d" providerId="ADAL" clId="{7FD03E75-A9B5-4641-9B15-9811524C4B41}" dt="2022-07-12T15:00:13.296" v="12079" actId="22"/>
        <pc:sldMkLst>
          <pc:docMk/>
          <pc:sldMk cId="727360019" sldId="367"/>
        </pc:sldMkLst>
        <pc:spChg chg="add mod">
          <ac:chgData name="Rohit Bharti" userId="f51a4573-b4f2-4a33-8355-66b92978864d" providerId="ADAL" clId="{7FD03E75-A9B5-4641-9B15-9811524C4B41}" dt="2022-07-12T14:58:10.482" v="12074" actId="14100"/>
          <ac:spMkLst>
            <pc:docMk/>
            <pc:sldMk cId="727360019" sldId="367"/>
            <ac:spMk id="2" creationId="{52CF11CE-FD4C-9989-6DEA-D983F0609659}"/>
          </ac:spMkLst>
        </pc:spChg>
        <pc:spChg chg="add mod">
          <ac:chgData name="Rohit Bharti" userId="f51a4573-b4f2-4a33-8355-66b92978864d" providerId="ADAL" clId="{7FD03E75-A9B5-4641-9B15-9811524C4B41}" dt="2022-07-12T14:59:41.255" v="12077" actId="14100"/>
          <ac:spMkLst>
            <pc:docMk/>
            <pc:sldMk cId="727360019" sldId="367"/>
            <ac:spMk id="3" creationId="{8337163E-00F8-8974-8F38-89D571B37485}"/>
          </ac:spMkLst>
        </pc:spChg>
        <pc:spChg chg="add">
          <ac:chgData name="Rohit Bharti" userId="f51a4573-b4f2-4a33-8355-66b92978864d" providerId="ADAL" clId="{7FD03E75-A9B5-4641-9B15-9811524C4B41}" dt="2022-07-12T15:00:00.671" v="12078" actId="22"/>
          <ac:spMkLst>
            <pc:docMk/>
            <pc:sldMk cId="727360019" sldId="367"/>
            <ac:spMk id="7" creationId="{9CC99441-289E-5EE7-D7E6-6550E008644B}"/>
          </ac:spMkLst>
        </pc:spChg>
        <pc:spChg chg="add">
          <ac:chgData name="Rohit Bharti" userId="f51a4573-b4f2-4a33-8355-66b92978864d" providerId="ADAL" clId="{7FD03E75-A9B5-4641-9B15-9811524C4B41}" dt="2022-07-12T15:00:00.671" v="12078" actId="22"/>
          <ac:spMkLst>
            <pc:docMk/>
            <pc:sldMk cId="727360019" sldId="367"/>
            <ac:spMk id="11" creationId="{6239DB50-7584-F84B-1CD4-574927E382D0}"/>
          </ac:spMkLst>
        </pc:spChg>
        <pc:spChg chg="add">
          <ac:chgData name="Rohit Bharti" userId="f51a4573-b4f2-4a33-8355-66b92978864d" providerId="ADAL" clId="{7FD03E75-A9B5-4641-9B15-9811524C4B41}" dt="2022-07-12T15:00:00.671" v="12078" actId="22"/>
          <ac:spMkLst>
            <pc:docMk/>
            <pc:sldMk cId="727360019" sldId="367"/>
            <ac:spMk id="15" creationId="{D269E9F2-C7C1-DF95-D4DC-24B50B00ED7C}"/>
          </ac:spMkLst>
        </pc:spChg>
        <pc:spChg chg="add">
          <ac:chgData name="Rohit Bharti" userId="f51a4573-b4f2-4a33-8355-66b92978864d" providerId="ADAL" clId="{7FD03E75-A9B5-4641-9B15-9811524C4B41}" dt="2022-07-12T15:00:13.296" v="12079" actId="22"/>
          <ac:spMkLst>
            <pc:docMk/>
            <pc:sldMk cId="727360019" sldId="367"/>
            <ac:spMk id="17" creationId="{072E2349-1B8D-40A5-8B32-6BCF50E52B88}"/>
          </ac:spMkLst>
        </pc:spChg>
        <pc:graphicFrameChg chg="add">
          <ac:chgData name="Rohit Bharti" userId="f51a4573-b4f2-4a33-8355-66b92978864d" providerId="ADAL" clId="{7FD03E75-A9B5-4641-9B15-9811524C4B41}" dt="2022-07-12T15:00:00.671" v="12078" actId="22"/>
          <ac:graphicFrameMkLst>
            <pc:docMk/>
            <pc:sldMk cId="727360019" sldId="367"/>
            <ac:graphicFrameMk id="5" creationId="{F96CB524-C255-8C59-C1C2-733A939815C1}"/>
          </ac:graphicFrameMkLst>
        </pc:graphicFrameChg>
        <pc:graphicFrameChg chg="add">
          <ac:chgData name="Rohit Bharti" userId="f51a4573-b4f2-4a33-8355-66b92978864d" providerId="ADAL" clId="{7FD03E75-A9B5-4641-9B15-9811524C4B41}" dt="2022-07-12T15:00:00.671" v="12078" actId="22"/>
          <ac:graphicFrameMkLst>
            <pc:docMk/>
            <pc:sldMk cId="727360019" sldId="367"/>
            <ac:graphicFrameMk id="9" creationId="{DAA6415E-28AA-563F-8A98-BF38453F1D6D}"/>
          </ac:graphicFrameMkLst>
        </pc:graphicFrameChg>
        <pc:graphicFrameChg chg="add">
          <ac:chgData name="Rohit Bharti" userId="f51a4573-b4f2-4a33-8355-66b92978864d" providerId="ADAL" clId="{7FD03E75-A9B5-4641-9B15-9811524C4B41}" dt="2022-07-12T15:00:00.671" v="12078" actId="22"/>
          <ac:graphicFrameMkLst>
            <pc:docMk/>
            <pc:sldMk cId="727360019" sldId="367"/>
            <ac:graphicFrameMk id="13" creationId="{D2390BCC-84C2-BFA3-91CA-8B19DC396622}"/>
          </ac:graphicFrameMkLst>
        </pc:graphicFrameChg>
      </pc:sldChg>
      <pc:sldChg chg="add del">
        <pc:chgData name="Rohit Bharti" userId="f51a4573-b4f2-4a33-8355-66b92978864d" providerId="ADAL" clId="{7FD03E75-A9B5-4641-9B15-9811524C4B41}" dt="2022-07-12T11:20:21.413" v="11949" actId="2696"/>
        <pc:sldMkLst>
          <pc:docMk/>
          <pc:sldMk cId="2595724230" sldId="367"/>
        </pc:sldMkLst>
      </pc:sldChg>
      <pc:sldChg chg="addSp delSp modSp new mod ord">
        <pc:chgData name="Rohit Bharti" userId="f51a4573-b4f2-4a33-8355-66b92978864d" providerId="ADAL" clId="{7FD03E75-A9B5-4641-9B15-9811524C4B41}" dt="2022-07-13T05:36:17.195" v="12489" actId="1076"/>
        <pc:sldMkLst>
          <pc:docMk/>
          <pc:sldMk cId="945568602" sldId="368"/>
        </pc:sldMkLst>
        <pc:spChg chg="add mod">
          <ac:chgData name="Rohit Bharti" userId="f51a4573-b4f2-4a33-8355-66b92978864d" providerId="ADAL" clId="{7FD03E75-A9B5-4641-9B15-9811524C4B41}" dt="2022-07-13T05:14:06.825" v="12214" actId="122"/>
          <ac:spMkLst>
            <pc:docMk/>
            <pc:sldMk cId="945568602" sldId="368"/>
            <ac:spMk id="2" creationId="{917EA5A2-81B0-C601-9D61-7EC7269BA834}"/>
          </ac:spMkLst>
        </pc:spChg>
        <pc:spChg chg="add mod">
          <ac:chgData name="Rohit Bharti" userId="f51a4573-b4f2-4a33-8355-66b92978864d" providerId="ADAL" clId="{7FD03E75-A9B5-4641-9B15-9811524C4B41}" dt="2022-07-13T05:16:52.058" v="12243" actId="1076"/>
          <ac:spMkLst>
            <pc:docMk/>
            <pc:sldMk cId="945568602" sldId="368"/>
            <ac:spMk id="3" creationId="{CAE95A56-4515-5C65-7C06-C51ED89BF2DE}"/>
          </ac:spMkLst>
        </pc:spChg>
        <pc:spChg chg="add mod">
          <ac:chgData name="Rohit Bharti" userId="f51a4573-b4f2-4a33-8355-66b92978864d" providerId="ADAL" clId="{7FD03E75-A9B5-4641-9B15-9811524C4B41}" dt="2022-07-13T05:16:34.344" v="12242" actId="20577"/>
          <ac:spMkLst>
            <pc:docMk/>
            <pc:sldMk cId="945568602" sldId="368"/>
            <ac:spMk id="4" creationId="{059E655D-954A-751A-0F25-F22369D9ADD2}"/>
          </ac:spMkLst>
        </pc:spChg>
        <pc:spChg chg="add mod">
          <ac:chgData name="Rohit Bharti" userId="f51a4573-b4f2-4a33-8355-66b92978864d" providerId="ADAL" clId="{7FD03E75-A9B5-4641-9B15-9811524C4B41}" dt="2022-07-13T05:36:17.195" v="12489" actId="1076"/>
          <ac:spMkLst>
            <pc:docMk/>
            <pc:sldMk cId="945568602" sldId="368"/>
            <ac:spMk id="29" creationId="{DBE404D3-947C-6307-3894-34B937A06333}"/>
          </ac:spMkLst>
        </pc:spChg>
        <pc:spChg chg="add mod">
          <ac:chgData name="Rohit Bharti" userId="f51a4573-b4f2-4a33-8355-66b92978864d" providerId="ADAL" clId="{7FD03E75-A9B5-4641-9B15-9811524C4B41}" dt="2022-07-13T05:35:22.608" v="12485" actId="255"/>
          <ac:spMkLst>
            <pc:docMk/>
            <pc:sldMk cId="945568602" sldId="368"/>
            <ac:spMk id="31" creationId="{4102B9B4-1342-1059-CE85-3D791D5E8798}"/>
          </ac:spMkLst>
        </pc:spChg>
        <pc:picChg chg="add mod">
          <ac:chgData name="Rohit Bharti" userId="f51a4573-b4f2-4a33-8355-66b92978864d" providerId="ADAL" clId="{7FD03E75-A9B5-4641-9B15-9811524C4B41}" dt="2022-07-13T05:17:38.829" v="12245" actId="1076"/>
          <ac:picMkLst>
            <pc:docMk/>
            <pc:sldMk cId="945568602" sldId="368"/>
            <ac:picMk id="9" creationId="{348D1EC6-B274-7898-5E4A-DAB2124EE18D}"/>
          </ac:picMkLst>
        </pc:picChg>
        <pc:picChg chg="add mod">
          <ac:chgData name="Rohit Bharti" userId="f51a4573-b4f2-4a33-8355-66b92978864d" providerId="ADAL" clId="{7FD03E75-A9B5-4641-9B15-9811524C4B41}" dt="2022-07-13T05:18:43.261" v="12267" actId="1035"/>
          <ac:picMkLst>
            <pc:docMk/>
            <pc:sldMk cId="945568602" sldId="368"/>
            <ac:picMk id="11" creationId="{F38C634D-AB79-9366-7065-9B2BBF9C2864}"/>
          </ac:picMkLst>
        </pc:picChg>
        <pc:picChg chg="add del mod">
          <ac:chgData name="Rohit Bharti" userId="f51a4573-b4f2-4a33-8355-66b92978864d" providerId="ADAL" clId="{7FD03E75-A9B5-4641-9B15-9811524C4B41}" dt="2022-07-13T05:20:02.421" v="12284" actId="478"/>
          <ac:picMkLst>
            <pc:docMk/>
            <pc:sldMk cId="945568602" sldId="368"/>
            <ac:picMk id="13" creationId="{88607113-26F8-FD80-51CE-D9CB38CB827A}"/>
          </ac:picMkLst>
        </pc:picChg>
        <pc:picChg chg="add mod">
          <ac:chgData name="Rohit Bharti" userId="f51a4573-b4f2-4a33-8355-66b92978864d" providerId="ADAL" clId="{7FD03E75-A9B5-4641-9B15-9811524C4B41}" dt="2022-07-13T05:22:00.007" v="12292" actId="14100"/>
          <ac:picMkLst>
            <pc:docMk/>
            <pc:sldMk cId="945568602" sldId="368"/>
            <ac:picMk id="15" creationId="{B8607BC0-0B60-571F-A9BC-0E0EF2819705}"/>
          </ac:picMkLst>
        </pc:picChg>
        <pc:picChg chg="add mod">
          <ac:chgData name="Rohit Bharti" userId="f51a4573-b4f2-4a33-8355-66b92978864d" providerId="ADAL" clId="{7FD03E75-A9B5-4641-9B15-9811524C4B41}" dt="2022-07-13T05:22:09.261" v="12299" actId="1038"/>
          <ac:picMkLst>
            <pc:docMk/>
            <pc:sldMk cId="945568602" sldId="368"/>
            <ac:picMk id="17" creationId="{F76CCEC9-9B96-3EEC-FD9F-CC8D1E52A3BE}"/>
          </ac:picMkLst>
        </pc:picChg>
        <pc:picChg chg="add mod">
          <ac:chgData name="Rohit Bharti" userId="f51a4573-b4f2-4a33-8355-66b92978864d" providerId="ADAL" clId="{7FD03E75-A9B5-4641-9B15-9811524C4B41}" dt="2022-07-13T05:22:28.498" v="12319" actId="1035"/>
          <ac:picMkLst>
            <pc:docMk/>
            <pc:sldMk cId="945568602" sldId="368"/>
            <ac:picMk id="19" creationId="{33D1F5B0-2E38-37E8-8943-ED26C1A7C48D}"/>
          </ac:picMkLst>
        </pc:picChg>
        <pc:picChg chg="add mod">
          <ac:chgData name="Rohit Bharti" userId="f51a4573-b4f2-4a33-8355-66b92978864d" providerId="ADAL" clId="{7FD03E75-A9B5-4641-9B15-9811524C4B41}" dt="2022-07-13T05:23:39.619" v="12392" actId="1037"/>
          <ac:picMkLst>
            <pc:docMk/>
            <pc:sldMk cId="945568602" sldId="368"/>
            <ac:picMk id="21" creationId="{20F05ECA-FF67-481C-E54A-1FED6F4248C1}"/>
          </ac:picMkLst>
        </pc:picChg>
        <pc:picChg chg="add mod">
          <ac:chgData name="Rohit Bharti" userId="f51a4573-b4f2-4a33-8355-66b92978864d" providerId="ADAL" clId="{7FD03E75-A9B5-4641-9B15-9811524C4B41}" dt="2022-07-13T05:24:29.352" v="12465" actId="1036"/>
          <ac:picMkLst>
            <pc:docMk/>
            <pc:sldMk cId="945568602" sldId="368"/>
            <ac:picMk id="23" creationId="{B44DEEBA-6E01-5C07-22C2-8DC566EFC868}"/>
          </ac:picMkLst>
        </pc:picChg>
        <pc:picChg chg="add mod">
          <ac:chgData name="Rohit Bharti" userId="f51a4573-b4f2-4a33-8355-66b92978864d" providerId="ADAL" clId="{7FD03E75-A9B5-4641-9B15-9811524C4B41}" dt="2022-07-13T05:28:25.876" v="12467" actId="1076"/>
          <ac:picMkLst>
            <pc:docMk/>
            <pc:sldMk cId="945568602" sldId="368"/>
            <ac:picMk id="25" creationId="{05EA6A7D-B604-DB56-7AF6-7304BAA777D4}"/>
          </ac:picMkLst>
        </pc:picChg>
        <pc:picChg chg="add mod">
          <ac:chgData name="Rohit Bharti" userId="f51a4573-b4f2-4a33-8355-66b92978864d" providerId="ADAL" clId="{7FD03E75-A9B5-4641-9B15-9811524C4B41}" dt="2022-07-13T05:33:23.520" v="12472" actId="1076"/>
          <ac:picMkLst>
            <pc:docMk/>
            <pc:sldMk cId="945568602" sldId="368"/>
            <ac:picMk id="27" creationId="{DC648719-3D50-ABF8-FBA6-530E942D1DA7}"/>
          </ac:picMkLst>
        </pc:picChg>
        <pc:cxnChg chg="add mod">
          <ac:chgData name="Rohit Bharti" userId="f51a4573-b4f2-4a33-8355-66b92978864d" providerId="ADAL" clId="{7FD03E75-A9B5-4641-9B15-9811524C4B41}" dt="2022-07-13T05:14:33.418" v="12216" actId="14100"/>
          <ac:cxnSpMkLst>
            <pc:docMk/>
            <pc:sldMk cId="945568602" sldId="368"/>
            <ac:cxnSpMk id="6" creationId="{270DA696-F298-A815-ACCE-3D8DCF06E4D1}"/>
          </ac:cxnSpMkLst>
        </pc:cxnChg>
      </pc:sldChg>
      <pc:sldChg chg="new del">
        <pc:chgData name="Rohit Bharti" userId="f51a4573-b4f2-4a33-8355-66b92978864d" providerId="ADAL" clId="{7FD03E75-A9B5-4641-9B15-9811524C4B41}" dt="2022-07-13T05:11:59.282" v="12191" actId="47"/>
        <pc:sldMkLst>
          <pc:docMk/>
          <pc:sldMk cId="3966156516" sldId="368"/>
        </pc:sldMkLst>
      </pc:sldChg>
      <pc:sldChg chg="new del">
        <pc:chgData name="Rohit Bharti" userId="f51a4573-b4f2-4a33-8355-66b92978864d" providerId="ADAL" clId="{7FD03E75-A9B5-4641-9B15-9811524C4B41}" dt="2022-07-13T05:12:08.603" v="12192" actId="47"/>
        <pc:sldMkLst>
          <pc:docMk/>
          <pc:sldMk cId="1302186652" sldId="369"/>
        </pc:sldMkLst>
      </pc:sldChg>
      <pc:sldChg chg="new del">
        <pc:chgData name="Rohit Bharti" userId="f51a4573-b4f2-4a33-8355-66b92978864d" providerId="ADAL" clId="{7FD03E75-A9B5-4641-9B15-9811524C4B41}" dt="2022-07-13T05:13:27.592" v="12207" actId="680"/>
        <pc:sldMkLst>
          <pc:docMk/>
          <pc:sldMk cId="1756540024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DD88-1CAC-4D65-B2D8-828BE715D1F1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B6E37-287C-406F-8D52-E62F76FF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B6E37-287C-406F-8D52-E62F76FF2C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CC1-5615-5AF3-3E20-28BC7658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5C118-2857-348C-CA43-44704A1F0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5C5E-5769-E1DA-7487-E450479C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0B75-772E-E848-3693-5FCC4A29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9A2B-69C1-EB75-82BC-53DC4AFA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CABF-8402-3C11-A7D3-89C76F7B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93B39-62BF-0F7C-A144-76BDC05B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3AA5-1592-530C-67DC-BB42365B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E965-F78F-8D5D-1118-6B110E13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BA19-719A-CDCE-6CE2-1BE7221E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7A221-2586-1ECC-A837-F53F1024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B14C6-248C-BB4E-7830-B4C94F0B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6E1D-7C9C-3BD5-6B36-BD8126C2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8B32-5715-96E8-4A3B-ACA7061B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7249-6E26-1EA7-08DD-584ABFB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1FB9-2025-AFE3-87BB-AC3FD2F7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F11C-C8CF-42C0-172B-EBC2534F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6551-2726-B086-3E4F-D5433D1B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560D-908D-1C46-589F-750B2F28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B210-EAE7-88C0-DF77-FB9A95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0BB3-7AB4-F0B4-9F92-AD476448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507C-F3F5-4D9D-442E-85590CEB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A9C3-A64A-B447-93AE-AC474AC5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E516-59E7-887D-4509-F9B74B69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DB30-3616-8A8B-7A02-0795C2D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9311-5DE6-84AF-6A74-A29E6E81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541A-A0F0-AB21-4F6C-5E65AE125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0EDAF-88E5-ABB3-7871-1308BE8F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CFD9-614A-6F78-8F13-9986B718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5DD9D-F749-652C-EE73-A37C216A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1DDE1-32C4-D91E-1204-C798CCE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7D8A-8FF3-E073-8FCB-EB25BAF7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F44B-7A53-BD77-BEE3-C0D800C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D0E4-A139-BCA1-8F68-55AE05FB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57BCA-F714-9EA5-3EEC-563734CD1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1A110-B1A3-BC8A-3DE5-9F5BA0B16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542C5-F20B-46C5-2AF5-9317185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0317F-86CF-26C4-49AC-EAE7D40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F1A9B-A179-312F-B3EE-1CA9F78D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68E6-0E13-9307-2BAD-8D050DED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A9B94-3003-F768-496D-66095481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0BB09-C0CE-D6C1-25CE-BB757DC0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92ED6-E4B3-71F0-FBE0-3DFC75C3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EEDE9-3BF1-932F-F70F-C742EB88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9B4D3-F9F1-BB59-46D5-F26D9EB4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A7B-86C8-3B36-D01E-3B37A3E6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7ADE-CA6F-2298-2519-C5B930A5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494F-583B-4350-CE13-C2099D05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1B673-0EBD-4F9A-CFE0-EA2D45A5D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8CCA-D3F6-453D-8997-0ECEE6DA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02AEF-9D64-04F0-DCCD-3F3B4123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311C-082A-68DB-3B81-2C2EE667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3144-F491-935A-50D9-3766BC90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B5E0-9DC1-D21C-5DB3-1DFF866F5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A1F7-B6B9-D881-828F-A25F9C62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EA849-02E5-4536-97CB-B9351439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9F62D-771D-8018-00DD-A9642773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82773-6863-CBDA-7949-51DB1BC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30BCF-A544-C38B-D36A-CE792709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9A889-957F-8771-6EF8-A5BFFE95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6681-164C-9203-30C7-DA28B0284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E3D0-940E-43B8-8837-C430F5DB02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4F2D-A318-2BC0-18AD-87EF21D9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5026-3500-70C9-4BAA-22C7830EF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9252-6DAE-45D8-BF92-86A7946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locality-sensitive-hashing-how-to-find-similar-items-in-a-large-set-with-precision-d907c52b05fc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mmar.github.io/illustrated-word2ve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ducative.io/answers/what-is-locality-sensitive-hashing-l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2200-31B1-8C94-55CE-D0181361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4" y="1122363"/>
            <a:ext cx="9864436" cy="172243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Finding Similar items at Scale on Semantic Vectors using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Locality Sensitive 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2AC0B-A49D-68D2-FAF5-0976E2842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Rohit Bharti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Mentor: Prakhyat Shankesi, Ram Gandhi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Manager: Sunil Shah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Internship Start Date: May 23, 2022</a:t>
            </a:r>
          </a:p>
        </p:txBody>
      </p:sp>
    </p:spTree>
    <p:extLst>
      <p:ext uri="{BB962C8B-B14F-4D97-AF65-F5344CB8AC3E}">
        <p14:creationId xmlns:p14="http://schemas.microsoft.com/office/powerpoint/2010/main" val="23296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CBAA-B794-3896-DEB9-234193FC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9840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Arial" panose="020B0604020202020204" pitchFamily="34" charset="0"/>
                <a:ea typeface="Calibri Light"/>
                <a:cs typeface="Arial" panose="020B0604020202020204" pitchFamily="34" charset="0"/>
              </a:rPr>
              <a:t>1. Two-Stage Clustering Approach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BBA3-B9BB-85D7-889A-3B4A0F76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7441"/>
            <a:ext cx="12192000" cy="1808479"/>
          </a:xfrm>
        </p:spPr>
        <p:txBody>
          <a:bodyPr>
            <a:normAutofit/>
          </a:bodyPr>
          <a:lstStyle/>
          <a:p>
            <a:r>
              <a:rPr lang="en-GB" dirty="0"/>
              <a:t>LSH Clustering addresses the Recall Problem, We can tune the Recall by adjusting the number of hyperplanes.</a:t>
            </a:r>
          </a:p>
          <a:p>
            <a:r>
              <a:rPr lang="en-GB" dirty="0"/>
              <a:t>However, The Similarity of Items is Subjective to the downstream task. Hence, we also need a filtering mechanism to tune the precision. </a:t>
            </a:r>
            <a:endParaRPr lang="en-IN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6CB6D-ADE7-18FE-97CB-28A1C593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72" y="2970530"/>
            <a:ext cx="1995487" cy="3332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7EC86-3BE8-23A9-6FB8-662C7E73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12" y="3011456"/>
            <a:ext cx="1752918" cy="323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5D6AB-ABBE-C9E6-D907-85A17213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39" y="2981960"/>
            <a:ext cx="2121217" cy="3238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21B6BD-B808-CC58-E9C0-C28CDCC29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22" y="2981960"/>
            <a:ext cx="2121217" cy="3238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73221-F6E6-9696-AC7A-595C404F6EB7}"/>
              </a:ext>
            </a:extLst>
          </p:cNvPr>
          <p:cNvCxnSpPr>
            <a:cxnSpLocks/>
          </p:cNvCxnSpPr>
          <p:nvPr/>
        </p:nvCxnSpPr>
        <p:spPr>
          <a:xfrm>
            <a:off x="5801360" y="2915920"/>
            <a:ext cx="0" cy="393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5E59CF-54BB-038E-BC8B-33EF6BC99547}"/>
              </a:ext>
            </a:extLst>
          </p:cNvPr>
          <p:cNvSpPr txBox="1"/>
          <p:nvPr/>
        </p:nvSpPr>
        <p:spPr>
          <a:xfrm>
            <a:off x="1635765" y="6471920"/>
            <a:ext cx="313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E101A"/>
                </a:solidFill>
                <a:effectLst/>
              </a:rPr>
              <a:t>Are they similar?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9A01A3-859B-F7C3-5980-6FF22AB6026D}"/>
              </a:ext>
            </a:extLst>
          </p:cNvPr>
          <p:cNvSpPr/>
          <p:nvPr/>
        </p:nvSpPr>
        <p:spPr>
          <a:xfrm>
            <a:off x="7924388" y="3099947"/>
            <a:ext cx="1280155" cy="58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4GB/64GB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9BEA21-72FF-D426-A907-1D4F27A149B0}"/>
              </a:ext>
            </a:extLst>
          </p:cNvPr>
          <p:cNvSpPr/>
          <p:nvPr/>
        </p:nvSpPr>
        <p:spPr>
          <a:xfrm>
            <a:off x="10572642" y="3134032"/>
            <a:ext cx="1390763" cy="58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6GB/128GB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794AB-0AC7-54A9-7629-AB794C1AF3D0}"/>
              </a:ext>
            </a:extLst>
          </p:cNvPr>
          <p:cNvSpPr txBox="1"/>
          <p:nvPr/>
        </p:nvSpPr>
        <p:spPr>
          <a:xfrm>
            <a:off x="8239196" y="6471920"/>
            <a:ext cx="313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E101A"/>
                </a:solidFill>
                <a:effectLst/>
              </a:rPr>
              <a:t>Are they similar?</a:t>
            </a:r>
          </a:p>
        </p:txBody>
      </p:sp>
    </p:spTree>
    <p:extLst>
      <p:ext uri="{BB962C8B-B14F-4D97-AF65-F5344CB8AC3E}">
        <p14:creationId xmlns:p14="http://schemas.microsoft.com/office/powerpoint/2010/main" val="38109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DE27-08F4-D3C0-CAC6-09BDE577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ea typeface="Calibri Light"/>
                <a:cs typeface="Arial" panose="020B0604020202020204" pitchFamily="34" charset="0"/>
              </a:rPr>
              <a:t>2. Two-Stage 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885F-5128-3118-03CA-5E991118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9406"/>
            <a:ext cx="10515600" cy="1917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Stage 1 (LSH Clustering)</a:t>
            </a:r>
          </a:p>
          <a:p>
            <a:r>
              <a:rPr lang="en-GB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Stage 2 (Hierarchical Clustering)</a:t>
            </a:r>
          </a:p>
        </p:txBody>
      </p:sp>
    </p:spTree>
    <p:extLst>
      <p:ext uri="{BB962C8B-B14F-4D97-AF65-F5344CB8AC3E}">
        <p14:creationId xmlns:p14="http://schemas.microsoft.com/office/powerpoint/2010/main" val="142343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FADD-9D62-F96F-0F01-5E4559B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1- Retrieval (LSH)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E37A-7778-C067-CF5E-84A2677B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172929"/>
            <a:ext cx="5444613" cy="4004034"/>
          </a:xfrm>
        </p:spPr>
        <p:txBody>
          <a:bodyPr>
            <a:normAutofit/>
          </a:bodyPr>
          <a:lstStyle/>
          <a:p>
            <a:r>
              <a:rPr lang="en-IN" sz="3200" dirty="0"/>
              <a:t>Computationally cheap: O(N).</a:t>
            </a:r>
          </a:p>
          <a:p>
            <a:r>
              <a:rPr lang="en-IN" sz="3200" dirty="0"/>
              <a:t>Solves Recall Problem (Removes False Negatives).</a:t>
            </a:r>
          </a:p>
          <a:p>
            <a:r>
              <a:rPr lang="en-IN" sz="3200" dirty="0"/>
              <a:t>Hyper parameter : Number of Hyperplanes.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6867B-9507-E2F1-3EB8-896FDC3C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75" y="1690688"/>
            <a:ext cx="4874779" cy="33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0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FADD-9D62-F96F-0F01-5E4559B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Stage 2- </a:t>
            </a:r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Filtering(Hierarchical clustering)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E37A-7778-C067-CF5E-84A2677BF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Computationally expensive: </a:t>
            </a:r>
            <a:r>
              <a:rPr lang="en-US" sz="3200" dirty="0">
                <a:solidFill>
                  <a:srgbClr val="0C0C0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O(N^2)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Solves Precision problem (Removes False Positives).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Hyper parameter: Cosine distance (1- Cosine similarity).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D3D62DB4-2D49-CFED-AC41-A6B6B3609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389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6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8507-2EE2-D7E9-A2DE-23629799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of hierarchical clustering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E917C99-5387-F8DF-C8CA-7A0CB4BFC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73745"/>
            <a:ext cx="10515600" cy="2918691"/>
          </a:xfrm>
        </p:spPr>
      </p:pic>
    </p:spTree>
    <p:extLst>
      <p:ext uri="{BB962C8B-B14F-4D97-AF65-F5344CB8AC3E}">
        <p14:creationId xmlns:p14="http://schemas.microsoft.com/office/powerpoint/2010/main" val="398605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5A11-EF0B-66A0-426A-7B5278FE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End-to-End Pipeline with Hierarchical Clustering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01E9848-39E2-6707-53DD-DCD5F99E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962"/>
            <a:ext cx="12192000" cy="54691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994C6-BACB-942D-5E16-E050B3D6EA28}"/>
              </a:ext>
            </a:extLst>
          </p:cNvPr>
          <p:cNvSpPr txBox="1"/>
          <p:nvPr/>
        </p:nvSpPr>
        <p:spPr>
          <a:xfrm>
            <a:off x="7069394" y="6416364"/>
            <a:ext cx="51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0d86de85-246d-4508-8cbf-5117d2168f6c</a:t>
            </a:r>
          </a:p>
        </p:txBody>
      </p:sp>
    </p:spTree>
    <p:extLst>
      <p:ext uri="{BB962C8B-B14F-4D97-AF65-F5344CB8AC3E}">
        <p14:creationId xmlns:p14="http://schemas.microsoft.com/office/powerpoint/2010/main" val="182154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0960-2712-99EE-DB7E-754F1C9D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2214"/>
            <a:ext cx="12192000" cy="231648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Conflation of Offer Corpus containing 1.4 Billion Items</a:t>
            </a:r>
          </a:p>
        </p:txBody>
      </p:sp>
    </p:spTree>
    <p:extLst>
      <p:ext uri="{BB962C8B-B14F-4D97-AF65-F5344CB8AC3E}">
        <p14:creationId xmlns:p14="http://schemas.microsoft.com/office/powerpoint/2010/main" val="241417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674A-562F-60E5-8CC3-8BDE552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26156" cy="1600200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LSH + Hierarchical Clustering on offer embeddings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A187-6B9F-9E5C-09AB-FC9FBED62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40000"/>
            <a:ext cx="3932237" cy="33289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Number of Offers: 1.4 Billion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Number of Hyperplanes: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Threshold (Cosine distance):  0.22 (Cosine similarity = 0.78)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Approximation Time of Aether pipeline: 5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Maximum average number of Items per Cluster: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4.9652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38A14-89A8-4906-8387-39F37A0906CB}"/>
              </a:ext>
            </a:extLst>
          </p:cNvPr>
          <p:cNvSpPr txBox="1"/>
          <p:nvPr/>
        </p:nvSpPr>
        <p:spPr>
          <a:xfrm>
            <a:off x="6622832" y="6493286"/>
            <a:ext cx="44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</a:rPr>
              <a:t>Average number of Items per Cluster=</a:t>
            </a:r>
            <a:r>
              <a:rPr lang="en-US" sz="1800" dirty="0">
                <a:effectLst/>
                <a:latin typeface="Calibri" panose="020F0502020204030204" pitchFamily="34" charset="0"/>
              </a:rPr>
              <a:t> 4.4074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B7696-48D3-2D58-9B0C-D5005507C7F0}"/>
              </a:ext>
            </a:extLst>
          </p:cNvPr>
          <p:cNvSpPr txBox="1"/>
          <p:nvPr/>
        </p:nvSpPr>
        <p:spPr>
          <a:xfrm>
            <a:off x="6622833" y="4357715"/>
            <a:ext cx="44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</a:rPr>
              <a:t>Average number of Items per Cluster=</a:t>
            </a:r>
            <a:r>
              <a:rPr lang="en-US" sz="1800" dirty="0">
                <a:effectLst/>
                <a:latin typeface="Calibri" panose="020F0502020204030204" pitchFamily="34" charset="0"/>
              </a:rPr>
              <a:t> 4.9652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6025A-D7AE-8099-C7A3-4CE931E51FCE}"/>
              </a:ext>
            </a:extLst>
          </p:cNvPr>
          <p:cNvSpPr txBox="1"/>
          <p:nvPr/>
        </p:nvSpPr>
        <p:spPr>
          <a:xfrm>
            <a:off x="6622833" y="2276541"/>
            <a:ext cx="44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</a:rPr>
              <a:t>Average number of Items per Cluster=</a:t>
            </a:r>
            <a:r>
              <a:rPr lang="en-US" sz="1800" dirty="0">
                <a:effectLst/>
                <a:latin typeface="Calibri" panose="020F0502020204030204" pitchFamily="34" charset="0"/>
              </a:rPr>
              <a:t> 4.237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AD044-39C0-4B09-32E5-E51AD0EF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45" y="608548"/>
            <a:ext cx="5016067" cy="1667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2C6E4-CAEE-BD9C-EFCE-0791C0F8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3" y="2645873"/>
            <a:ext cx="5016067" cy="1810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1A6AF-38F9-2B12-B4F1-C521C344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43" y="4764970"/>
            <a:ext cx="5016067" cy="1728316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2C125CAD-D1FF-4CA1-8B4A-CD1CC9B9CE5A}"/>
              </a:ext>
            </a:extLst>
          </p:cNvPr>
          <p:cNvSpPr txBox="1"/>
          <p:nvPr/>
        </p:nvSpPr>
        <p:spPr>
          <a:xfrm>
            <a:off x="9496161" y="0"/>
            <a:ext cx="29476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X-</a:t>
            </a:r>
            <a:r>
              <a:rPr lang="en-US" dirty="0">
                <a:latin typeface="Arial"/>
                <a:cs typeface="Arial"/>
              </a:rPr>
              <a:t> clusters size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-</a:t>
            </a:r>
            <a:r>
              <a:rPr lang="en-US" sz="1800" dirty="0">
                <a:latin typeface="Arial"/>
                <a:cs typeface="Arial"/>
              </a:rPr>
              <a:t> Number of </a:t>
            </a:r>
            <a:r>
              <a:rPr lang="en-US" dirty="0">
                <a:latin typeface="Arial"/>
                <a:cs typeface="Arial"/>
              </a:rPr>
              <a:t>clusters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7534-2429-0D11-C384-BD4667786959}"/>
              </a:ext>
            </a:extLst>
          </p:cNvPr>
          <p:cNvSpPr txBox="1"/>
          <p:nvPr/>
        </p:nvSpPr>
        <p:spPr>
          <a:xfrm>
            <a:off x="5101277" y="1040917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9129C-685B-9366-A045-13A0EA814715}"/>
              </a:ext>
            </a:extLst>
          </p:cNvPr>
          <p:cNvSpPr txBox="1"/>
          <p:nvPr/>
        </p:nvSpPr>
        <p:spPr>
          <a:xfrm>
            <a:off x="5101277" y="5622673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7DAE7-47FA-E459-E83B-E53043654E41}"/>
              </a:ext>
            </a:extLst>
          </p:cNvPr>
          <p:cNvSpPr txBox="1"/>
          <p:nvPr/>
        </p:nvSpPr>
        <p:spPr>
          <a:xfrm>
            <a:off x="5136608" y="3331795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</a:p>
        </p:txBody>
      </p:sp>
    </p:spTree>
    <p:extLst>
      <p:ext uri="{BB962C8B-B14F-4D97-AF65-F5344CB8AC3E}">
        <p14:creationId xmlns:p14="http://schemas.microsoft.com/office/powerpoint/2010/main" val="204786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674A-562F-60E5-8CC3-8BDE552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45558" cy="1600200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LSH + Hierarchical Clustering on offer embeddings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A187-6B9F-9E5C-09AB-FC9FBED62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40000"/>
            <a:ext cx="3932237" cy="33289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Number of Offers: 1.4 Billion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Number of Hyperplanes: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Threshold (Cosine distance): 0.25 (Cosine similarity= 0.75)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Approximation Time of Aether pipeline: 5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Maximum average number of Items per Cluster: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6.5843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5FD0D-B9B4-C2FB-B06E-E4A2FC3F07A8}"/>
              </a:ext>
            </a:extLst>
          </p:cNvPr>
          <p:cNvSpPr txBox="1"/>
          <p:nvPr/>
        </p:nvSpPr>
        <p:spPr>
          <a:xfrm>
            <a:off x="6609105" y="6488668"/>
            <a:ext cx="44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</a:rPr>
              <a:t>Average number of Items per Cluster=</a:t>
            </a:r>
            <a:r>
              <a:rPr lang="en-US" sz="1800" dirty="0">
                <a:effectLst/>
                <a:latin typeface="Calibri" panose="020F0502020204030204" pitchFamily="34" charset="0"/>
              </a:rPr>
              <a:t> 5.8108 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70E68-2363-4758-4595-0C9F9A5E53B3}"/>
              </a:ext>
            </a:extLst>
          </p:cNvPr>
          <p:cNvSpPr txBox="1"/>
          <p:nvPr/>
        </p:nvSpPr>
        <p:spPr>
          <a:xfrm>
            <a:off x="6609106" y="4204494"/>
            <a:ext cx="44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</a:rPr>
              <a:t>Average number of Items per Cluster=</a:t>
            </a:r>
            <a:r>
              <a:rPr lang="en-US" sz="1800" dirty="0">
                <a:effectLst/>
                <a:latin typeface="Calibri" panose="020F0502020204030204" pitchFamily="34" charset="0"/>
              </a:rPr>
              <a:t> 6.5843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83CEB-F849-5A1A-9018-90C14315FCA0}"/>
              </a:ext>
            </a:extLst>
          </p:cNvPr>
          <p:cNvSpPr txBox="1"/>
          <p:nvPr/>
        </p:nvSpPr>
        <p:spPr>
          <a:xfrm>
            <a:off x="6609105" y="2106627"/>
            <a:ext cx="44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</a:rPr>
              <a:t>Average number of Items per Cluster=</a:t>
            </a:r>
            <a:r>
              <a:rPr lang="en-US" sz="1800" dirty="0">
                <a:effectLst/>
                <a:latin typeface="Calibri" panose="020F0502020204030204" pitchFamily="34" charset="0"/>
              </a:rPr>
              <a:t> 5.5748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8D4B5-BB9C-02E5-C4FB-D2DCA5B0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07" y="602352"/>
            <a:ext cx="5252505" cy="1501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C5D736-5835-790A-9E02-6BD1D69D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5959"/>
            <a:ext cx="5252504" cy="17285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5044E0-634C-0DC4-E304-5485980E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73826"/>
            <a:ext cx="5329084" cy="1914842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46C08FAB-4BDB-FD18-FEE4-B25B3B0EBB11}"/>
              </a:ext>
            </a:extLst>
          </p:cNvPr>
          <p:cNvSpPr txBox="1"/>
          <p:nvPr/>
        </p:nvSpPr>
        <p:spPr>
          <a:xfrm>
            <a:off x="9577994" y="-66305"/>
            <a:ext cx="29476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X-</a:t>
            </a:r>
            <a:r>
              <a:rPr lang="en-US" dirty="0">
                <a:latin typeface="Arial"/>
                <a:cs typeface="Arial"/>
              </a:rPr>
              <a:t> clusters size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/>
                <a:cs typeface="Arial"/>
              </a:rPr>
              <a:t>Y- Number of </a:t>
            </a:r>
            <a:r>
              <a:rPr lang="en-US" dirty="0">
                <a:latin typeface="Arial"/>
                <a:cs typeface="Arial"/>
              </a:rPr>
              <a:t>clusters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4861-41CA-FAAC-0CD0-3F2AA6C879AC}"/>
              </a:ext>
            </a:extLst>
          </p:cNvPr>
          <p:cNvSpPr txBox="1"/>
          <p:nvPr/>
        </p:nvSpPr>
        <p:spPr>
          <a:xfrm>
            <a:off x="4892759" y="1072634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955F0-6175-6224-4D7A-6CABF094F46E}"/>
              </a:ext>
            </a:extLst>
          </p:cNvPr>
          <p:cNvSpPr txBox="1"/>
          <p:nvPr/>
        </p:nvSpPr>
        <p:spPr>
          <a:xfrm>
            <a:off x="4896465" y="3059668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63B78-1575-D1F6-3CE7-D6FFAD8DDA1A}"/>
              </a:ext>
            </a:extLst>
          </p:cNvPr>
          <p:cNvSpPr txBox="1"/>
          <p:nvPr/>
        </p:nvSpPr>
        <p:spPr>
          <a:xfrm>
            <a:off x="4903550" y="5160328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</a:p>
        </p:txBody>
      </p:sp>
    </p:spTree>
    <p:extLst>
      <p:ext uri="{BB962C8B-B14F-4D97-AF65-F5344CB8AC3E}">
        <p14:creationId xmlns:p14="http://schemas.microsoft.com/office/powerpoint/2010/main" val="203793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9DC9F8-73BF-3875-744F-991FA90D2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62303"/>
              </p:ext>
            </p:extLst>
          </p:nvPr>
        </p:nvGraphicFramePr>
        <p:xfrm>
          <a:off x="723902" y="1720942"/>
          <a:ext cx="4707195" cy="3416115"/>
        </p:xfrm>
        <a:graphic>
          <a:graphicData uri="http://schemas.openxmlformats.org/drawingml/2006/table">
            <a:tbl>
              <a:tblPr/>
              <a:tblGrid>
                <a:gridCol w="1639529">
                  <a:extLst>
                    <a:ext uri="{9D8B030D-6E8A-4147-A177-3AD203B41FA5}">
                      <a16:colId xmlns:a16="http://schemas.microsoft.com/office/drawing/2014/main" val="4192177183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1250453711"/>
                    </a:ext>
                  </a:extLst>
                </a:gridCol>
                <a:gridCol w="1569065">
                  <a:extLst>
                    <a:ext uri="{9D8B030D-6E8A-4147-A177-3AD203B41FA5}">
                      <a16:colId xmlns:a16="http://schemas.microsoft.com/office/drawing/2014/main" val="1578578186"/>
                    </a:ext>
                  </a:extLst>
                </a:gridCol>
              </a:tblGrid>
              <a:tr h="1469695"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Hyperplanes 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items per cluster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35881"/>
                  </a:ext>
                </a:extLst>
              </a:tr>
              <a:tr h="524892">
                <a:tc>
                  <a:txBody>
                    <a:bodyPr/>
                    <a:lstStyle/>
                    <a:p>
                      <a:pPr algn="r" latinLnBrk="0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 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4.9652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81867"/>
                  </a:ext>
                </a:extLst>
              </a:tr>
              <a:tr h="524892">
                <a:tc>
                  <a:txBody>
                    <a:bodyPr/>
                    <a:lstStyle/>
                    <a:p>
                      <a:pPr algn="r" latinLnBrk="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6.5843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84750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r" latinLnBrk="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10.49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33328"/>
                  </a:ext>
                </a:extLst>
              </a:tr>
              <a:tr h="524892">
                <a:tc>
                  <a:txBody>
                    <a:bodyPr/>
                    <a:lstStyle/>
                    <a:p>
                      <a:pPr algn="r" latinLnBrk="0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16.597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455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5BC408F-4EEE-315F-78F8-8A654994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493" y="1720942"/>
            <a:ext cx="5657235" cy="3539614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2297244C-36E2-5E94-1481-3AF453B32579}"/>
              </a:ext>
            </a:extLst>
          </p:cNvPr>
          <p:cNvSpPr txBox="1"/>
          <p:nvPr/>
        </p:nvSpPr>
        <p:spPr>
          <a:xfrm>
            <a:off x="8490900" y="1074611"/>
            <a:ext cx="35002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X- Cosine</a:t>
            </a:r>
            <a:r>
              <a:rPr lang="en-US" dirty="0">
                <a:latin typeface="Arial"/>
                <a:cs typeface="Arial"/>
              </a:rPr>
              <a:t> threshold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/>
                <a:cs typeface="Arial"/>
              </a:rPr>
              <a:t>Y- Average items per cluster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7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9A9-6692-ECB5-CE63-BBFA6343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7164"/>
            <a:ext cx="10716491" cy="22394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a large number (N in the millions or billions)of semantic vector embeddings,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enerate candidate sets containing similar items.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CC87D-4101-4360-251D-7EDD0D13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3" y="2636612"/>
            <a:ext cx="5495637" cy="36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7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7793-CFC6-60D8-BD58-A4278511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67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86A8-02DD-8595-4196-428F54DA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199"/>
            <a:ext cx="10515600" cy="9461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Hash value     Clusters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100522162                         84158880477, 88935975942, 73854734676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2D1FC-3006-31CC-AF0A-D610CB6E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5" y="2156232"/>
            <a:ext cx="2371725" cy="340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F1AB8C-4AF5-1862-FC69-2AA75156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9" y="5690006"/>
            <a:ext cx="1857375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36855C-8032-7A24-4305-847FA8B1A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68" y="2156232"/>
            <a:ext cx="2371725" cy="3400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03D524-6486-E0F9-57E8-1025CC598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55" y="5709257"/>
            <a:ext cx="2038350" cy="819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CF60A0-FDC4-A20C-3AE8-CB7004A1C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077" y="2145985"/>
            <a:ext cx="2371724" cy="3409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B531D0-4A0C-55F5-4E6F-0986FCD02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8001" y="5690006"/>
            <a:ext cx="2047875" cy="93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2CF55-588C-A2F3-3D2A-0BB20F0EB2D4}"/>
              </a:ext>
            </a:extLst>
          </p:cNvPr>
          <p:cNvSpPr txBox="1"/>
          <p:nvPr/>
        </p:nvSpPr>
        <p:spPr>
          <a:xfrm>
            <a:off x="1676400" y="645289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sz="1100" dirty="0">
                <a:solidFill>
                  <a:srgbClr val="0070C0"/>
                </a:solidFill>
              </a:rPr>
              <a:t>http://productgraph.northamerica.corp.microsoft.com:58889/#/productads/offer/status?filter1=70442901280&amp;filter2=&amp;tier=AMER&amp;queryKey=OfferId&amp;top=10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7793-CFC6-60D8-BD58-A4278511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673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86A8-02DD-8595-4196-428F54DA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199"/>
            <a:ext cx="10515600" cy="9461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Cluster =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Segoe UI" panose="020B0502040204020203" pitchFamily="34" charset="0"/>
              </a:rPr>
              <a:t>86286568557, 84836725688, 86286612770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2CF55-588C-A2F3-3D2A-0BB20F0EB2D4}"/>
              </a:ext>
            </a:extLst>
          </p:cNvPr>
          <p:cNvSpPr txBox="1"/>
          <p:nvPr/>
        </p:nvSpPr>
        <p:spPr>
          <a:xfrm>
            <a:off x="5109555" y="5996225"/>
            <a:ext cx="7094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sz="1600" dirty="0">
                <a:solidFill>
                  <a:srgbClr val="0070C0"/>
                </a:solidFill>
              </a:rPr>
              <a:t>http://productgraph.northamerica.corp.microsoft.com:58889/#/productads/offer/status?filter1=84836725688&amp;filter2=&amp;tier=AMER&amp;queryKey=GlobalOfferId&amp;top=10 </a:t>
            </a:r>
            <a:r>
              <a:rPr lang="en-US" sz="160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582F9-24EC-E085-0355-D922E3D2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58" y="2191156"/>
            <a:ext cx="1762125" cy="254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EFA8B-8782-933A-74B0-93A48C11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555" y="2114576"/>
            <a:ext cx="1809750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68BFD2-62F0-AA34-C0B0-AD627826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77" y="2114576"/>
            <a:ext cx="1638300" cy="2343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0C9F14-19FA-D1C5-5283-067253712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75" y="4632675"/>
            <a:ext cx="3066889" cy="542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9CF652-E76E-A58F-B403-FFB8E358F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555" y="4642199"/>
            <a:ext cx="3066889" cy="523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600694-A32B-6B55-0756-49339797D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07" y="4623148"/>
            <a:ext cx="3066889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A5A2-81B0-C601-9D61-7EC7269BA834}"/>
              </a:ext>
            </a:extLst>
          </p:cNvPr>
          <p:cNvSpPr txBox="1">
            <a:spLocks/>
          </p:cNvSpPr>
          <p:nvPr/>
        </p:nvSpPr>
        <p:spPr>
          <a:xfrm>
            <a:off x="0" y="286327"/>
            <a:ext cx="12192000" cy="7793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5A56-4515-5C65-7C06-C51ED89BF2DE}"/>
              </a:ext>
            </a:extLst>
          </p:cNvPr>
          <p:cNvSpPr txBox="1">
            <a:spLocks/>
          </p:cNvSpPr>
          <p:nvPr/>
        </p:nvSpPr>
        <p:spPr>
          <a:xfrm>
            <a:off x="514928" y="1065674"/>
            <a:ext cx="5987473" cy="946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Cluster = 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Segoe UI" panose="020B0502040204020203" pitchFamily="34" charset="0"/>
              </a:rPr>
              <a:t>83328007709;75740157467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9E655D-954A-751A-0F25-F22369D9ADD2}"/>
              </a:ext>
            </a:extLst>
          </p:cNvPr>
          <p:cNvSpPr txBox="1">
            <a:spLocks/>
          </p:cNvSpPr>
          <p:nvPr/>
        </p:nvSpPr>
        <p:spPr>
          <a:xfrm>
            <a:off x="6825673" y="1065674"/>
            <a:ext cx="5234709" cy="946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= 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Segoe UI" panose="020B0502040204020203" pitchFamily="34" charset="0"/>
              </a:rPr>
              <a:t>90784468694;90365241050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0DA696-F298-A815-ACCE-3D8DCF06E4D1}"/>
              </a:ext>
            </a:extLst>
          </p:cNvPr>
          <p:cNvCxnSpPr>
            <a:cxnSpLocks/>
          </p:cNvCxnSpPr>
          <p:nvPr/>
        </p:nvCxnSpPr>
        <p:spPr>
          <a:xfrm>
            <a:off x="5735782" y="1065674"/>
            <a:ext cx="73891" cy="467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48D1EC6-B274-7898-5E4A-DAB2124E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0" y="1845021"/>
            <a:ext cx="2133600" cy="2619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C634D-AB79-9366-7065-9B2BBF9C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572" y="1756691"/>
            <a:ext cx="1807773" cy="2769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607BC0-0B60-571F-A9BC-0E0EF281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0" y="4311217"/>
            <a:ext cx="2432482" cy="600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6CCEC9-9B96-3EEC-FD9F-CC8D1E52A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870" y="4320742"/>
            <a:ext cx="1645328" cy="590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D1F5B0-2E38-37E8-8943-ED26C1A7C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744" y="4329978"/>
            <a:ext cx="1170348" cy="3343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F05ECA-FF67-481C-E54A-1FED6F424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988" y="1698197"/>
            <a:ext cx="2476500" cy="23717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4DEEBA-6E01-5C07-22C2-8DC566EFC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0765" y="1757599"/>
            <a:ext cx="2447925" cy="2400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EA6A7D-B604-DB56-7AF6-7304BAA777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41" y="4311217"/>
            <a:ext cx="2248214" cy="6287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C648719-3D50-ABF8-FBA6-530E942D1D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774" y="4244449"/>
            <a:ext cx="3082226" cy="6668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E404D3-947C-6307-3894-34B937A06333}"/>
              </a:ext>
            </a:extLst>
          </p:cNvPr>
          <p:cNvSpPr txBox="1"/>
          <p:nvPr/>
        </p:nvSpPr>
        <p:spPr>
          <a:xfrm>
            <a:off x="5905840" y="6024888"/>
            <a:ext cx="618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sz="1200" dirty="0">
                <a:solidFill>
                  <a:srgbClr val="0070C0"/>
                </a:solidFill>
              </a:rPr>
              <a:t>http://productgraph.northamerica.corp.microsoft.com:58889/#/productads/offer/status?filter1=90784468694&amp;filter2=&amp;tier=AMER&amp;queryKey=GlobalOfferId&amp;top=10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2B9B4-1342-1059-CE85-3D791D5E8798}"/>
              </a:ext>
            </a:extLst>
          </p:cNvPr>
          <p:cNvSpPr txBox="1"/>
          <p:nvPr/>
        </p:nvSpPr>
        <p:spPr>
          <a:xfrm>
            <a:off x="-38703" y="6024888"/>
            <a:ext cx="577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sz="1200" dirty="0">
                <a:solidFill>
                  <a:srgbClr val="0070C0"/>
                </a:solidFill>
              </a:rPr>
              <a:t>http://productgraph.northamerica.corp.microsoft.com:58889/#/productads/offer/status?filter1=83328007709&amp;filter2=&amp;tier=AMER&amp;queryKey=GlobalOfferId&amp;top=10</a:t>
            </a:r>
          </a:p>
        </p:txBody>
      </p:sp>
    </p:spTree>
    <p:extLst>
      <p:ext uri="{BB962C8B-B14F-4D97-AF65-F5344CB8AC3E}">
        <p14:creationId xmlns:p14="http://schemas.microsoft.com/office/powerpoint/2010/main" val="94556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11CE-FD4C-9989-6DEA-D983F06096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1" cy="106477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900">
                <a:latin typeface="Arial" panose="020B0604020202020204" pitchFamily="34" charset="0"/>
                <a:cs typeface="Arial" panose="020B0604020202020204" pitchFamily="34" charset="0"/>
              </a:rPr>
              <a:t>InProgress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Random Projection- Hyper Planes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163E-00F8-8974-8F38-89D571B37485}"/>
              </a:ext>
            </a:extLst>
          </p:cNvPr>
          <p:cNvSpPr txBox="1">
            <a:spLocks/>
          </p:cNvSpPr>
          <p:nvPr/>
        </p:nvSpPr>
        <p:spPr>
          <a:xfrm>
            <a:off x="942108" y="1060721"/>
            <a:ext cx="10411691" cy="23682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>
                <a:latin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P = 1-(1-s^r)^b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P= Probability that two items are fall in same bucket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b= Number of iterations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 = Number of hyperplanes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 = percentage of Similarity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6CB524-C255-8C59-C1C2-733A93981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66253"/>
              </p:ext>
            </p:extLst>
          </p:nvPr>
        </p:nvGraphicFramePr>
        <p:xfrm>
          <a:off x="1006185" y="4062331"/>
          <a:ext cx="1781666" cy="2785622"/>
        </p:xfrm>
        <a:graphic>
          <a:graphicData uri="http://schemas.openxmlformats.org/drawingml/2006/table">
            <a:tbl>
              <a:tblPr/>
              <a:tblGrid>
                <a:gridCol w="973277">
                  <a:extLst>
                    <a:ext uri="{9D8B030D-6E8A-4147-A177-3AD203B41FA5}">
                      <a16:colId xmlns:a16="http://schemas.microsoft.com/office/drawing/2014/main" val="1732630092"/>
                    </a:ext>
                  </a:extLst>
                </a:gridCol>
                <a:gridCol w="808389">
                  <a:extLst>
                    <a:ext uri="{9D8B030D-6E8A-4147-A177-3AD203B41FA5}">
                      <a16:colId xmlns:a16="http://schemas.microsoft.com/office/drawing/2014/main" val="1761525499"/>
                    </a:ext>
                  </a:extLst>
                </a:gridCol>
              </a:tblGrid>
              <a:tr h="378694">
                <a:tc>
                  <a:txBody>
                    <a:bodyPr/>
                    <a:lstStyle/>
                    <a:p>
                      <a:pPr fontAlgn="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b="1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60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60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92080"/>
                  </a:ext>
                </a:extLst>
              </a:tr>
              <a:tr h="3786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422692"/>
                  </a:ext>
                </a:extLst>
              </a:tr>
              <a:tr h="3786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022396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36451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48481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710344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40039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CC99441-289E-5EE7-D7E6-6550E008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227" y="3746871"/>
            <a:ext cx="178166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b=3 and P=99%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A6415E-28AA-563F-8A98-BF38453F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27211"/>
              </p:ext>
            </p:extLst>
          </p:nvPr>
        </p:nvGraphicFramePr>
        <p:xfrm>
          <a:off x="3142026" y="4062331"/>
          <a:ext cx="1781666" cy="2785616"/>
        </p:xfrm>
        <a:graphic>
          <a:graphicData uri="http://schemas.openxmlformats.org/drawingml/2006/table">
            <a:tbl>
              <a:tblPr/>
              <a:tblGrid>
                <a:gridCol w="973276">
                  <a:extLst>
                    <a:ext uri="{9D8B030D-6E8A-4147-A177-3AD203B41FA5}">
                      <a16:colId xmlns:a16="http://schemas.microsoft.com/office/drawing/2014/main" val="2808367886"/>
                    </a:ext>
                  </a:extLst>
                </a:gridCol>
                <a:gridCol w="808390">
                  <a:extLst>
                    <a:ext uri="{9D8B030D-6E8A-4147-A177-3AD203B41FA5}">
                      <a16:colId xmlns:a16="http://schemas.microsoft.com/office/drawing/2014/main" val="669317615"/>
                    </a:ext>
                  </a:extLst>
                </a:gridCol>
              </a:tblGrid>
              <a:tr h="451544">
                <a:tc>
                  <a:txBody>
                    <a:bodyPr/>
                    <a:lstStyle/>
                    <a:p>
                      <a:pPr fontAlgn="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b="1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60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60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77143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34378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08747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84244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6431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96235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572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39DB50-7584-F84B-1CD4-574927E382D0}"/>
              </a:ext>
            </a:extLst>
          </p:cNvPr>
          <p:cNvSpPr txBox="1"/>
          <p:nvPr/>
        </p:nvSpPr>
        <p:spPr>
          <a:xfrm>
            <a:off x="3144720" y="3746871"/>
            <a:ext cx="17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b=3 and P=95%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390BCC-84C2-BFA3-91CA-8B19DC39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07946"/>
              </p:ext>
            </p:extLst>
          </p:nvPr>
        </p:nvGraphicFramePr>
        <p:xfrm>
          <a:off x="5268674" y="4062330"/>
          <a:ext cx="1695252" cy="2785619"/>
        </p:xfrm>
        <a:graphic>
          <a:graphicData uri="http://schemas.openxmlformats.org/drawingml/2006/table">
            <a:tbl>
              <a:tblPr/>
              <a:tblGrid>
                <a:gridCol w="886492">
                  <a:extLst>
                    <a:ext uri="{9D8B030D-6E8A-4147-A177-3AD203B41FA5}">
                      <a16:colId xmlns:a16="http://schemas.microsoft.com/office/drawing/2014/main" val="2808367886"/>
                    </a:ext>
                  </a:extLst>
                </a:gridCol>
                <a:gridCol w="808760">
                  <a:extLst>
                    <a:ext uri="{9D8B030D-6E8A-4147-A177-3AD203B41FA5}">
                      <a16:colId xmlns:a16="http://schemas.microsoft.com/office/drawing/2014/main" val="669317615"/>
                    </a:ext>
                  </a:extLst>
                </a:gridCol>
              </a:tblGrid>
              <a:tr h="393695">
                <a:tc>
                  <a:txBody>
                    <a:bodyPr/>
                    <a:lstStyle/>
                    <a:p>
                      <a:pPr fontAlgn="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b="1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60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60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77143"/>
                  </a:ext>
                </a:extLst>
              </a:tr>
              <a:tr h="3936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34378"/>
                  </a:ext>
                </a:extLst>
              </a:tr>
              <a:tr h="4234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08747"/>
                  </a:ext>
                </a:extLst>
              </a:tr>
              <a:tr h="3936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84244"/>
                  </a:ext>
                </a:extLst>
              </a:tr>
              <a:tr h="3936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6431"/>
                  </a:ext>
                </a:extLst>
              </a:tr>
              <a:tr h="3936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96235"/>
                  </a:ext>
                </a:extLst>
              </a:tr>
              <a:tr h="3936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572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269E9F2-C7C1-DF95-D4DC-24B50B00ED7C}"/>
              </a:ext>
            </a:extLst>
          </p:cNvPr>
          <p:cNvSpPr txBox="1"/>
          <p:nvPr/>
        </p:nvSpPr>
        <p:spPr>
          <a:xfrm>
            <a:off x="5248562" y="3733824"/>
            <a:ext cx="178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b=5 and P=95%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2E2349-1B8D-40A5-8B32-6BCF50E52B88}"/>
              </a:ext>
            </a:extLst>
          </p:cNvPr>
          <p:cNvSpPr txBox="1"/>
          <p:nvPr/>
        </p:nvSpPr>
        <p:spPr>
          <a:xfrm>
            <a:off x="7030227" y="5628969"/>
            <a:ext cx="516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 &lt;</a:t>
            </a:r>
            <a:r>
              <a:rPr lang="en-US" dirty="0">
                <a:hlinkClick r:id="rId2"/>
              </a:rPr>
              <a:t>Locality Sensitive Hashing: How to Find Similar Items in a Large Set, with Precision | by Jonathan </a:t>
            </a:r>
            <a:r>
              <a:rPr lang="en-US" dirty="0" err="1">
                <a:hlinkClick r:id="rId2"/>
              </a:rPr>
              <a:t>Kernes</a:t>
            </a:r>
            <a:r>
              <a:rPr lang="en-US" dirty="0">
                <a:hlinkClick r:id="rId2"/>
              </a:rPr>
              <a:t> | Towards Data Science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736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BD65-1306-5EBC-8EDF-0EBCBCFB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613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7D55-2B50-4A7C-A612-7E23061F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Semantic vector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FE3B-7A82-D09E-6E52-E1EA8B9E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236"/>
            <a:ext cx="10515600" cy="196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Embeddings are</a:t>
            </a:r>
            <a:r>
              <a:rPr lang="en-US" sz="320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dense numerical representations of real-world objects and relationships, expressed as a vector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Embedding vectors that are close to each other are considered similar</a:t>
            </a:r>
            <a:r>
              <a:rPr lang="en-US" sz="24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B138C-B88A-3212-780D-4817EAC7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1" y="3773344"/>
            <a:ext cx="4163723" cy="1851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5C105-1DBD-3FC4-EC49-DD194107A051}"/>
              </a:ext>
            </a:extLst>
          </p:cNvPr>
          <p:cNvSpPr txBox="1"/>
          <p:nvPr/>
        </p:nvSpPr>
        <p:spPr>
          <a:xfrm>
            <a:off x="574531" y="6040582"/>
            <a:ext cx="427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 embedding for the word “king”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06FAD-9E7D-A9E6-6F03-89A12D63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3" y="3549939"/>
            <a:ext cx="6462857" cy="2265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173EC6-6804-BE13-F4BB-3CC2BBEFC10C}"/>
              </a:ext>
            </a:extLst>
          </p:cNvPr>
          <p:cNvSpPr txBox="1"/>
          <p:nvPr/>
        </p:nvSpPr>
        <p:spPr>
          <a:xfrm>
            <a:off x="5218545" y="6040582"/>
            <a:ext cx="631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30D9C-3B65-8FFE-6CF7-63F88D001E04}"/>
              </a:ext>
            </a:extLst>
          </p:cNvPr>
          <p:cNvSpPr txBox="1"/>
          <p:nvPr/>
        </p:nvSpPr>
        <p:spPr>
          <a:xfrm>
            <a:off x="5679255" y="6308209"/>
            <a:ext cx="622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&lt;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hlinkClick r:id="rId4"/>
              </a:rPr>
              <a:t>https://jalammar.github.io/illustrated-word2vec/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&gt;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8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A718-B50E-8B83-1B0C-03D809A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Locality Sensitive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45B7-B4DF-5D4F-678D-C6ACDF20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165"/>
            <a:ext cx="10515600" cy="18010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“Locality-Sensitive Hashing (</a:t>
            </a:r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LSH) is an algorithmic approach to clustering similar input semantic vectors into the same buckets.”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2774A-4D98-78E8-FBFA-664858076B1D}"/>
              </a:ext>
            </a:extLst>
          </p:cNvPr>
          <p:cNvSpPr txBox="1"/>
          <p:nvPr/>
        </p:nvSpPr>
        <p:spPr>
          <a:xfrm>
            <a:off x="3805382" y="6143207"/>
            <a:ext cx="85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 &lt;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hlinkClick r:id="rId2"/>
              </a:rPr>
              <a:t>https://www.educative.io/answers/what-is-locality-sensitive-hashing-lsh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ED511-E8E1-5849-B64B-7FB1077020D9}"/>
              </a:ext>
            </a:extLst>
          </p:cNvPr>
          <p:cNvSpPr txBox="1"/>
          <p:nvPr/>
        </p:nvSpPr>
        <p:spPr>
          <a:xfrm>
            <a:off x="586741" y="4147127"/>
            <a:ext cx="8237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LSH is a faster(O(N)) solution and does not compare all pairs of items.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LSH is one of the most efficient approaches and scalable techniques.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LSH reduces the dimensionality of high-dimensional data.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47DC037-D65C-F976-DA52-C196C02F3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32" y="2853828"/>
            <a:ext cx="3647768" cy="31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9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3E84-9921-0F52-0591-BEE0B0AE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9600"/>
            <a:ext cx="9144000" cy="272920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 to generate clusters using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Locality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63279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41C4-28CA-9D6B-5585-E2537E9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10507689" cy="1600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Random Projection</a:t>
            </a:r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E0C4CACD-4E09-120D-FF5B-7DA9C6267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63" y="2057400"/>
            <a:ext cx="5779713" cy="40195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C8B2F-7EA5-99E6-3CB0-62B28D1C7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86100"/>
            <a:ext cx="4877521" cy="299085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projection is a technique for representing high-dimensional data in low-dimensional feature space.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1953D-EED4-543E-089A-868602BFAED8}"/>
              </a:ext>
            </a:extLst>
          </p:cNvPr>
          <p:cNvSpPr txBox="1"/>
          <p:nvPr/>
        </p:nvSpPr>
        <p:spPr>
          <a:xfrm>
            <a:off x="7653130" y="6076950"/>
            <a:ext cx="19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Input </a:t>
            </a:r>
            <a:r>
              <a:rPr lang="en-US" dirty="0">
                <a:solidFill>
                  <a:srgbClr val="000000"/>
                </a:solidFill>
                <a:latin typeface="Nunito Sans" pitchFamily="2" charset="0"/>
              </a:rPr>
              <a:t>data </a:t>
            </a: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12D3587-D332-6682-29A8-C4E81F0E5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01" y="2615605"/>
            <a:ext cx="3517119" cy="32797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01811829-8FE7-B130-0ED7-F7A782506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2" y="2894668"/>
            <a:ext cx="3537345" cy="30951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60436D18-2444-B6D8-A09E-8EF9E56F9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20" y="2780472"/>
            <a:ext cx="3517120" cy="3209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EC8D68-446A-E113-D2E1-417750CBC56C}"/>
              </a:ext>
            </a:extLst>
          </p:cNvPr>
          <p:cNvSpPr txBox="1"/>
          <p:nvPr/>
        </p:nvSpPr>
        <p:spPr>
          <a:xfrm>
            <a:off x="738589" y="1371888"/>
            <a:ext cx="31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Assigning bit values based on the first hyperplane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DC22-1501-6AD1-62CF-9F7A548070B1}"/>
              </a:ext>
            </a:extLst>
          </p:cNvPr>
          <p:cNvSpPr txBox="1"/>
          <p:nvPr/>
        </p:nvSpPr>
        <p:spPr>
          <a:xfrm>
            <a:off x="4681326" y="1371888"/>
            <a:ext cx="298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Assigning bit values based on the second hyperplane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58CD4-F92E-4410-B33D-1BC89673358B}"/>
              </a:ext>
            </a:extLst>
          </p:cNvPr>
          <p:cNvSpPr txBox="1"/>
          <p:nvPr/>
        </p:nvSpPr>
        <p:spPr>
          <a:xfrm>
            <a:off x="8321047" y="1371888"/>
            <a:ext cx="325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Assigning bit values based on the third hyperplane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82EE-6928-01BF-F272-2D5DD0790EB4}"/>
              </a:ext>
            </a:extLst>
          </p:cNvPr>
          <p:cNvSpPr txBox="1"/>
          <p:nvPr/>
        </p:nvSpPr>
        <p:spPr>
          <a:xfrm>
            <a:off x="1060834" y="157509"/>
            <a:ext cx="6778486" cy="33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5368D-7B46-EE7D-A97E-7222632ADA39}"/>
              </a:ext>
            </a:extLst>
          </p:cNvPr>
          <p:cNvSpPr txBox="1"/>
          <p:nvPr/>
        </p:nvSpPr>
        <p:spPr>
          <a:xfrm>
            <a:off x="738589" y="373560"/>
            <a:ext cx="7803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Calculate Signatures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82662-E920-BADA-7181-A7DB5E8644F4}"/>
              </a:ext>
            </a:extLst>
          </p:cNvPr>
          <p:cNvSpPr txBox="1"/>
          <p:nvPr/>
        </p:nvSpPr>
        <p:spPr>
          <a:xfrm>
            <a:off x="10406179" y="2411140"/>
            <a:ext cx="11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D4AA6B-6971-EF32-6D26-11154E8E3E57}"/>
              </a:ext>
            </a:extLst>
          </p:cNvPr>
          <p:cNvCxnSpPr/>
          <p:nvPr/>
        </p:nvCxnSpPr>
        <p:spPr>
          <a:xfrm flipH="1">
            <a:off x="9948253" y="2780472"/>
            <a:ext cx="1004227" cy="44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A85D62-F9BD-6415-362E-1A2AADF3EBD7}"/>
              </a:ext>
            </a:extLst>
          </p:cNvPr>
          <p:cNvCxnSpPr>
            <a:cxnSpLocks/>
          </p:cNvCxnSpPr>
          <p:nvPr/>
        </p:nvCxnSpPr>
        <p:spPr>
          <a:xfrm flipH="1">
            <a:off x="9936379" y="2780472"/>
            <a:ext cx="1016101" cy="117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C528B6-F450-2E7D-0385-A642ABDC4DD0}"/>
              </a:ext>
            </a:extLst>
          </p:cNvPr>
          <p:cNvCxnSpPr>
            <a:cxnSpLocks/>
          </p:cNvCxnSpPr>
          <p:nvPr/>
        </p:nvCxnSpPr>
        <p:spPr>
          <a:xfrm>
            <a:off x="10952480" y="2780472"/>
            <a:ext cx="152400" cy="160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95B22-FBDE-541B-EC82-58A5B7E46729}"/>
              </a:ext>
            </a:extLst>
          </p:cNvPr>
          <p:cNvSpPr txBox="1"/>
          <p:nvPr/>
        </p:nvSpPr>
        <p:spPr>
          <a:xfrm>
            <a:off x="1976582" y="1126836"/>
            <a:ext cx="1727200" cy="97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2C5F0-0A51-B751-238F-AF6B732571D3}"/>
              </a:ext>
            </a:extLst>
          </p:cNvPr>
          <p:cNvSpPr/>
          <p:nvPr/>
        </p:nvSpPr>
        <p:spPr>
          <a:xfrm>
            <a:off x="2277449" y="1463754"/>
            <a:ext cx="2382982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C98E-82F1-32B4-849C-4CC0B566E705}"/>
              </a:ext>
            </a:extLst>
          </p:cNvPr>
          <p:cNvSpPr/>
          <p:nvPr/>
        </p:nvSpPr>
        <p:spPr>
          <a:xfrm>
            <a:off x="6077530" y="1463754"/>
            <a:ext cx="2382982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Vectors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AACEA-A3FB-B43E-B3A8-907626F02DC4}"/>
              </a:ext>
            </a:extLst>
          </p:cNvPr>
          <p:cNvSpPr/>
          <p:nvPr/>
        </p:nvSpPr>
        <p:spPr>
          <a:xfrm>
            <a:off x="4036293" y="3098381"/>
            <a:ext cx="2382982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973F9-CB04-35B0-7876-EDFBE55543C0}"/>
              </a:ext>
            </a:extLst>
          </p:cNvPr>
          <p:cNvSpPr/>
          <p:nvPr/>
        </p:nvSpPr>
        <p:spPr>
          <a:xfrm>
            <a:off x="4036293" y="4604433"/>
            <a:ext cx="2382982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E37E-22B0-15E3-6BF2-D10C6AE1C0B2}"/>
              </a:ext>
            </a:extLst>
          </p:cNvPr>
          <p:cNvSpPr/>
          <p:nvPr/>
        </p:nvSpPr>
        <p:spPr>
          <a:xfrm>
            <a:off x="4027055" y="5884721"/>
            <a:ext cx="2382982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2A229-1439-5E5F-BF94-AAB81F19B6AD}"/>
              </a:ext>
            </a:extLst>
          </p:cNvPr>
          <p:cNvSpPr txBox="1"/>
          <p:nvPr/>
        </p:nvSpPr>
        <p:spPr>
          <a:xfrm>
            <a:off x="7269021" y="2443017"/>
            <a:ext cx="3879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Vector-1  dot semantic vector</a:t>
            </a:r>
          </a:p>
          <a:p>
            <a:r>
              <a:rPr lang="en-US" dirty="0"/>
              <a:t>Random Vector-2  dot semantic vector</a:t>
            </a:r>
          </a:p>
          <a:p>
            <a:r>
              <a:rPr lang="en-US" dirty="0"/>
              <a:t>              '                                   ' </a:t>
            </a:r>
          </a:p>
          <a:p>
            <a:r>
              <a:rPr lang="en-US" dirty="0"/>
              <a:t>              '                                   ' </a:t>
            </a:r>
          </a:p>
          <a:p>
            <a:r>
              <a:rPr lang="en-US" dirty="0"/>
              <a:t>              '                                   ' </a:t>
            </a:r>
          </a:p>
          <a:p>
            <a:r>
              <a:rPr lang="en-US" dirty="0"/>
              <a:t>Random Vector-P  dot semantic vector</a:t>
            </a:r>
          </a:p>
          <a:p>
            <a:r>
              <a:rPr lang="en-US" dirty="0"/>
              <a:t>      P = Number of hyper planes</a:t>
            </a:r>
          </a:p>
        </p:txBody>
      </p:sp>
      <p:pic>
        <p:nvPicPr>
          <p:cNvPr id="1026" name="Picture 2" descr="hash X hi) ">
            <a:extLst>
              <a:ext uri="{FF2B5EF4-FFF2-40B4-BE49-F238E27FC236}">
                <a16:creationId xmlns:a16="http://schemas.microsoft.com/office/drawing/2014/main" id="{945D6A46-308D-77A2-8F28-3BEA8F09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9" y="3852823"/>
            <a:ext cx="28670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005A66-2995-9A74-C9FD-7CB43E2BB51A}"/>
              </a:ext>
            </a:extLst>
          </p:cNvPr>
          <p:cNvSpPr txBox="1"/>
          <p:nvPr/>
        </p:nvSpPr>
        <p:spPr>
          <a:xfrm>
            <a:off x="192088" y="4811157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Number of hyper planes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30590C-737D-DB39-C7E4-F420D06646E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27784" y="3791108"/>
            <a:ext cx="0" cy="78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B0043A-D45B-EC74-2F09-E5C509EF834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27784" y="5297160"/>
            <a:ext cx="9238" cy="5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531F34-974E-5673-347A-D0126B7E026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97382" y="4950796"/>
            <a:ext cx="738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4AF0D8-6200-4C6F-F0CC-F73FC4FA7F8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19275" y="3444745"/>
            <a:ext cx="88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7E85FE-DBD5-8651-675F-5E3B9FAE4CA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468940" y="2156481"/>
            <a:ext cx="1264012" cy="90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74B07C-24AB-1B48-1979-6271644CB49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717309" y="2156481"/>
            <a:ext cx="1551712" cy="90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D67C38-1C9B-7985-A625-CE3587755E7A}"/>
              </a:ext>
            </a:extLst>
          </p:cNvPr>
          <p:cNvSpPr txBox="1"/>
          <p:nvPr/>
        </p:nvSpPr>
        <p:spPr>
          <a:xfrm>
            <a:off x="1" y="20047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LSH using Random Projection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6AEC9-C963-A836-3CE3-641F2D7C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" y="5200600"/>
            <a:ext cx="704850" cy="295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739D6E-5ED5-05E0-3CB0-16F10867C715}"/>
              </a:ext>
            </a:extLst>
          </p:cNvPr>
          <p:cNvSpPr txBox="1"/>
          <p:nvPr/>
        </p:nvSpPr>
        <p:spPr>
          <a:xfrm>
            <a:off x="896937" y="5194350"/>
            <a:ext cx="21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1*2^0+0*2^1+1*2^2 = 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6DF05E-5AF3-2484-F23F-B867AFCA9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5" y="5452540"/>
            <a:ext cx="714375" cy="342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907CE2-EAFA-D6A3-A164-82E1FD7D8D17}"/>
              </a:ext>
            </a:extLst>
          </p:cNvPr>
          <p:cNvSpPr txBox="1"/>
          <p:nvPr/>
        </p:nvSpPr>
        <p:spPr>
          <a:xfrm>
            <a:off x="896937" y="5423387"/>
            <a:ext cx="21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0*2^0+0*2^1+1*2^2 = 4</a:t>
            </a:r>
          </a:p>
        </p:txBody>
      </p:sp>
    </p:spTree>
    <p:extLst>
      <p:ext uri="{BB962C8B-B14F-4D97-AF65-F5344CB8AC3E}">
        <p14:creationId xmlns:p14="http://schemas.microsoft.com/office/powerpoint/2010/main" val="50271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ED3-A858-84C9-4DF5-60C0139E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Parallel Iterations for finding LSH Clusters </a:t>
            </a: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EFB6CB35-34E2-43E2-1AE5-FA2BE65F9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014"/>
            <a:ext cx="12192000" cy="49652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C0B4B-B336-7241-CEA3-45764EB235FB}"/>
              </a:ext>
            </a:extLst>
          </p:cNvPr>
          <p:cNvSpPr txBox="1"/>
          <p:nvPr/>
        </p:nvSpPr>
        <p:spPr>
          <a:xfrm>
            <a:off x="6587613" y="6371304"/>
            <a:ext cx="51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solidFill>
                  <a:schemeClr val="accent5"/>
                </a:solidFill>
              </a:rPr>
              <a:t>c37424f9-8a91-4d57-877d-eeb3f7eb9925</a:t>
            </a:r>
          </a:p>
        </p:txBody>
      </p:sp>
    </p:spTree>
    <p:extLst>
      <p:ext uri="{BB962C8B-B14F-4D97-AF65-F5344CB8AC3E}">
        <p14:creationId xmlns:p14="http://schemas.microsoft.com/office/powerpoint/2010/main" val="54256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986</Words>
  <Application>Microsoft Office PowerPoint</Application>
  <PresentationFormat>Widescreen</PresentationFormat>
  <Paragraphs>181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Nunito Sans</vt:lpstr>
      <vt:lpstr>Segoe UI</vt:lpstr>
      <vt:lpstr>Office Theme</vt:lpstr>
      <vt:lpstr>Finding Similar items at Scale on Semantic Vectors using  Locality Sensitive Hashing</vt:lpstr>
      <vt:lpstr>Problem statement: Given a large number (N in the millions or billions)of semantic vector embeddings, Generate candidate sets containing similar items.</vt:lpstr>
      <vt:lpstr>Semantic vector embeddings</vt:lpstr>
      <vt:lpstr>Locality Sensitive Hashing</vt:lpstr>
      <vt:lpstr>Steps to generate clusters using  Locality Sensitive Hashing</vt:lpstr>
      <vt:lpstr>         Random Projection</vt:lpstr>
      <vt:lpstr>PowerPoint Presentation</vt:lpstr>
      <vt:lpstr>PowerPoint Presentation</vt:lpstr>
      <vt:lpstr>3 Parallel Iterations for finding LSH Clusters </vt:lpstr>
      <vt:lpstr>1. Two-Stage Clustering Approach</vt:lpstr>
      <vt:lpstr>2. Two-Stage Clustering Approach</vt:lpstr>
      <vt:lpstr>Stage 1- Retrieval (LSH)</vt:lpstr>
      <vt:lpstr>Stage 2- Filtering(Hierarchical clustering)</vt:lpstr>
      <vt:lpstr>Process of hierarchical clustering</vt:lpstr>
      <vt:lpstr>End-to-End Pipeline with Hierarchical Clustering </vt:lpstr>
      <vt:lpstr>Conflation of Offer Corpus containing 1.4 Billion Items</vt:lpstr>
      <vt:lpstr>LSH + Hierarchical Clustering on offer embeddings</vt:lpstr>
      <vt:lpstr>LSH + Hierarchical Clustering on offer embeddings</vt:lpstr>
      <vt:lpstr>PowerPoint Presentation</vt:lpstr>
      <vt:lpstr>Examples</vt:lpstr>
      <vt:lpstr>Examples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Locality Sensitive Hashing</dc:title>
  <dc:creator>Rohit Bharti</dc:creator>
  <cp:lastModifiedBy>Rohit Bharti</cp:lastModifiedBy>
  <cp:revision>1</cp:revision>
  <dcterms:created xsi:type="dcterms:W3CDTF">2022-07-07T06:17:05Z</dcterms:created>
  <dcterms:modified xsi:type="dcterms:W3CDTF">2022-07-13T09:05:36Z</dcterms:modified>
</cp:coreProperties>
</file>