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3043-17B9-49F2-B602-6CF2A1264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73603-6AF6-48A0-B0C3-C6D7B4F2A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5758-BEE9-4CBA-820C-5509A249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1F23-EB9B-4468-8B79-076FB8CE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AC69-2E39-4EE7-8928-F3959839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8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6CA-23BC-4525-AB48-A963E3C4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92E2E-370D-4A35-8C1A-D55E7088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5399-9829-457C-A9B7-8FF98D09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0302-D156-4217-A4BD-4EFEB6BD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C8AA-A29E-4531-AEC0-EF72523F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0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72E4C-6AE0-492C-BF2E-935640487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D0750-A180-4268-ADB2-5CC10D62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6A82-01F7-4FA8-864D-4624BDCB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723D-6EDF-4ADF-B8C8-260D9E14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452B-FBFD-4947-BF7A-8F50ABD5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5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27C-F1D2-4EB9-9DEC-55F3A846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9F4C-1F03-4DF0-8E12-7A8582C5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039A-7F22-458F-8701-8ECFC075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E0A6-6186-41C8-8926-0B9A3C1D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5FB01-1D0A-4729-B793-3388C65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8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8FD0-851F-4595-BB77-CA3A662D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8FBC0-30DB-4475-9979-74CA183C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E054-347C-4EAB-9E52-7FB22A5F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AC04-39B8-41AF-815E-A74F10E2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3727-942D-470F-B368-44DDB87B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1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BB3A-2B82-4DEE-B82D-9066589B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AE7F-17C2-40AF-BC54-6BFFA2BC4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8FA4-3745-40EB-8227-43F3BAC8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6F93-DE03-416C-ABC7-DD39333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831ED-C337-4213-AE6E-0792949F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89BE-EF07-4769-BC27-82B7735E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2B85-55C7-4C9A-9FFB-89F68FFA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1353-12C1-4F20-A72C-80C02446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BAAD2-5E82-459C-947C-37AAA279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23702-69C5-4969-88EA-70D5081E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BAD60-D0FD-4B9E-ADE7-FEAC8598B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CC87B-EDC3-4C7E-9F97-4B7027D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07D0B-8778-41DE-A475-E92E67E5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8729C-E5B6-44C7-83CF-624E0E82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4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40B7-9CA9-4EA1-B5E0-CD7CF086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431B4-A0CC-4BCF-BBCB-7E4FB105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1D30B-AAE2-4D13-B373-199B727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BE39E-E5B9-423F-8179-91C05CCF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9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4BAF5-6937-4B1B-A0A6-C19BAD87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24EC1-35B5-4B21-9C5D-AB2C5BCA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7DB03-8E7D-4AFF-8591-5660F33C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8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AAA6-B91E-44F0-8795-15ED1A93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ACEB-EF1B-4909-BD34-2D6112BD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21860-E380-454D-8712-BE59219B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A86F8-6C83-4E32-BB8D-1913141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BB7E-6E93-46A4-81BD-021C883A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EC79C-9A95-4159-BABE-7CADA37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C96A-96BE-4F4C-908C-232B124C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5BE6-0172-4EF4-888A-75734D9A0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56F78-E7EB-409A-93DD-0A66FCACA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0A68-F7A5-456B-8A4F-43C604CF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EED6-7273-4DAB-9885-0BD0BB1B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A043-B885-4FFA-AFA0-C73D11A9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4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A1008-B898-401B-9529-F6526D49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B90FD-70B5-41DE-82B6-EEC287ECA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FC40-069A-407C-89A8-C66D5B50C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55BA-D77A-4340-ACF1-DCC464022F5E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9DDD9-BF4B-4482-9BE6-DB083272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D87A-CBD8-4113-AE22-C56224AFB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008C-2793-42CF-A736-BCFDF500F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5DA4-7A73-4F82-81AC-F7574DFCB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LIVELINESS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1F0DF-5F39-4CB6-83C6-8B9DABCED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33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63371-CD22-44BC-AE37-14CA8A6D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biological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6F808-93FB-40B8-9636-9B355238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saccade is a quick, simultaneous movement of both eyes between two or more phases of fixation in the same direction.</a:t>
            </a:r>
          </a:p>
          <a:p>
            <a:r>
              <a:rPr lang="en-IN" dirty="0"/>
              <a:t>Humans and many animals do not look at a scene in fixed steadiness; instead, the eyes move around, locating interesting parts of the scene and building up a mental, three-dimensional 'map' corresponding to the scene</a:t>
            </a:r>
          </a:p>
          <a:p>
            <a:r>
              <a:rPr lang="en-IN" dirty="0"/>
              <a:t>Saccades may rotate the eyes in any direction to relocate gaze direction (the direction of sight that corresponds to the fovea), but normally saccades do not rotate the eyes </a:t>
            </a:r>
            <a:r>
              <a:rPr lang="en-IN" dirty="0" err="1"/>
              <a:t>torsionally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8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7111-07C8-4A0B-960E-EB91FCD0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B53E-F1CD-4AD8-8BF2-2388EEFE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Due to this when a stimulus is provided on a screen a human will direct his gaze towards the stimulus</a:t>
            </a:r>
          </a:p>
          <a:p>
            <a:r>
              <a:rPr lang="en-IN" dirty="0"/>
              <a:t>Because the stimulus will be randomly provided it will be highly improbable to impersonate the human reaction</a:t>
            </a:r>
          </a:p>
          <a:p>
            <a:r>
              <a:rPr lang="en-IN" dirty="0"/>
              <a:t>We propose to use this as a measure of liveliness</a:t>
            </a:r>
          </a:p>
          <a:p>
            <a:r>
              <a:rPr lang="en-IN" dirty="0"/>
              <a:t>This provides an intrusive method without explicitly making the user perform any action</a:t>
            </a:r>
          </a:p>
          <a:p>
            <a:r>
              <a:rPr lang="en-IN" dirty="0"/>
              <a:t>The expected results would hence be better than most non intrusive methods</a:t>
            </a:r>
          </a:p>
          <a:p>
            <a:r>
              <a:rPr lang="en-IN" dirty="0"/>
              <a:t>Also, user experience will not be impacted</a:t>
            </a:r>
          </a:p>
        </p:txBody>
      </p:sp>
    </p:spTree>
    <p:extLst>
      <p:ext uri="{BB962C8B-B14F-4D97-AF65-F5344CB8AC3E}">
        <p14:creationId xmlns:p14="http://schemas.microsoft.com/office/powerpoint/2010/main" val="4013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0C40-10A2-481C-8D2B-1A6B8A5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– Step 1 (Gaze Tracking)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AF0-C6A3-4AD2-AE08-F016FCEB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aim to develop a gaze tracking algorithm </a:t>
            </a:r>
          </a:p>
          <a:p>
            <a:r>
              <a:rPr lang="en-IN" dirty="0"/>
              <a:t>Currently we have developed an iris tracking algorithm which further can predict the overall motion vector for users eyes</a:t>
            </a:r>
          </a:p>
          <a:p>
            <a:r>
              <a:rPr lang="en-IN" dirty="0" err="1"/>
              <a:t>Haar</a:t>
            </a:r>
            <a:r>
              <a:rPr lang="en-IN" dirty="0"/>
              <a:t> cascade classifier was used for this purpose</a:t>
            </a:r>
          </a:p>
          <a:p>
            <a:r>
              <a:rPr lang="en-IN" dirty="0"/>
              <a:t>Further image registration to compensate for face motion was carried out which gives acceptable results</a:t>
            </a:r>
          </a:p>
          <a:p>
            <a:r>
              <a:rPr lang="en-IN" dirty="0"/>
              <a:t>We aim to further predict the user gaze in by taking camera position as reference in a virtual 3d space</a:t>
            </a:r>
          </a:p>
        </p:txBody>
      </p:sp>
    </p:spTree>
    <p:extLst>
      <p:ext uri="{BB962C8B-B14F-4D97-AF65-F5344CB8AC3E}">
        <p14:creationId xmlns:p14="http://schemas.microsoft.com/office/powerpoint/2010/main" val="324466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561-C033-4012-8705-B21C81F3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– Step 2(Liveliness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E6C2-7212-4FF4-A3E7-B46DC380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we get the trail of users gaze through the video clip we classify between a live and fake user</a:t>
            </a:r>
          </a:p>
          <a:p>
            <a:r>
              <a:rPr lang="en-IN" dirty="0"/>
              <a:t>For this </a:t>
            </a:r>
            <a:r>
              <a:rPr lang="en-IN"/>
              <a:t>currently thresholding </a:t>
            </a:r>
            <a:r>
              <a:rPr lang="en-IN" dirty="0"/>
              <a:t>on motion vector values is used</a:t>
            </a:r>
          </a:p>
          <a:p>
            <a:r>
              <a:rPr lang="en-IN" dirty="0"/>
              <a:t>Later, we aim to collect video feeds from actual mobile application and train a binary classifier</a:t>
            </a:r>
          </a:p>
          <a:p>
            <a:r>
              <a:rPr lang="en-IN" dirty="0"/>
              <a:t>Also additional checks for non human like motion have been created</a:t>
            </a:r>
          </a:p>
        </p:txBody>
      </p:sp>
    </p:spTree>
    <p:extLst>
      <p:ext uri="{BB962C8B-B14F-4D97-AF65-F5344CB8AC3E}">
        <p14:creationId xmlns:p14="http://schemas.microsoft.com/office/powerpoint/2010/main" val="72293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LIVELINESS DETECTION</vt:lpstr>
      <vt:lpstr>Some biological background</vt:lpstr>
      <vt:lpstr>IDEA</vt:lpstr>
      <vt:lpstr>ALGORITHM – Step 1 (Gaze Tracking)</vt:lpstr>
      <vt:lpstr>ALGORITHM – Step 2(Liveliness detection)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LIVELINESS DETECTION</dc:title>
  <dc:creator>Tanay Shah</dc:creator>
  <cp:lastModifiedBy>Tanay Shah</cp:lastModifiedBy>
  <cp:revision>9</cp:revision>
  <dcterms:created xsi:type="dcterms:W3CDTF">2018-04-24T15:17:30Z</dcterms:created>
  <dcterms:modified xsi:type="dcterms:W3CDTF">2018-04-24T16:29:06Z</dcterms:modified>
</cp:coreProperties>
</file>