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sKoGTYjXJNUvJO-0zTHQ162Xk6HhVUsR/view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cbi.nlm.nih.gov/m/pubmed/1455739/" TargetMode="External"/><Relationship Id="rId4" Type="http://schemas.openxmlformats.org/officeDocument/2006/relationships/hyperlink" Target="https://www.ncbi.nlm.nih.gov/m/pubmed/1455739/" TargetMode="External"/><Relationship Id="rId9" Type="http://schemas.openxmlformats.org/officeDocument/2006/relationships/hyperlink" Target="https://www.usability.gov/how-to-and-tools/methods/eye-tracking.html" TargetMode="External"/><Relationship Id="rId5" Type="http://schemas.openxmlformats.org/officeDocument/2006/relationships/hyperlink" Target="https://www.sciencedirect.com/science/article/pii/S0042698907001939" TargetMode="External"/><Relationship Id="rId6" Type="http://schemas.openxmlformats.org/officeDocument/2006/relationships/hyperlink" Target="https://www.sciencedirect.com/science/article/pii/S0042698907001939" TargetMode="External"/><Relationship Id="rId7" Type="http://schemas.openxmlformats.org/officeDocument/2006/relationships/hyperlink" Target="https://www.scientificamerican.com/article/eye-tracking-software-may-reveal-autism-and-other-brain-disorders/" TargetMode="External"/><Relationship Id="rId8" Type="http://schemas.openxmlformats.org/officeDocument/2006/relationships/hyperlink" Target="https://www.ncbi.nlm.nih.gov/m/pubmed/9532965/?i=2&amp;from=/2017572/relate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ohitbhaskar/face_liveliness_detect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094900" y="1822825"/>
            <a:ext cx="6938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Method for Liveliness Detection Using a Dynamically Changing UI and </a:t>
            </a:r>
            <a:r>
              <a:rPr lang="en"/>
              <a:t>Gaze</a:t>
            </a:r>
            <a:r>
              <a:rPr lang="en"/>
              <a:t> Tracking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777275" y="38067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By Team Pure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 title="Liveliness detection.mp4">
            <a:hlinkClick r:id="rId3"/>
          </p:cNvPr>
          <p:cNvSpPr/>
          <p:nvPr/>
        </p:nvSpPr>
        <p:spPr>
          <a:xfrm>
            <a:off x="2286000" y="1361525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Scalable and Fast Server Scripts (High Loads)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performance by dynamic video stabilization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more complex gaze patterns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Gaze prediction to enable auto learning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953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Livelines  detection is a well researched field and is extremely important for security.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the increasing number of crimes, liveliness detection has become an unsaid </a:t>
            </a:r>
            <a:r>
              <a:rPr lang="en"/>
              <a:t>necessity</a:t>
            </a:r>
            <a:r>
              <a:rPr lang="en"/>
              <a:t>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Non-intrusive methods of detection are not 100% effective many reasons such as lighting, etc that affect camera feed.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Intrusive methods of liveliness detection are expensive and hard to setup.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There is a need to increase the accuracy of detection without compromising on the user’s experience of the system.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human eye is adept at tracking motion of objects.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real life, the eyes try to track different motions while looking at a screen.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user’s responses to the animations/changes on screen act as a measure of liveliness.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Additionally, if the animations/changes occur randomly without a fixed pattern it will be almost impossible to impersonate correct reactions.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if the animations/changes are done in a correct way, although intrusive, will feel smooth and non-obstructive to the user.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Thus we are building a dynamically  changing interface and an gaze tracking algorithm which can understand the liveliness of a person based on his eye’s responses to the UI, without compromising on the usability of the UI itself.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- Background Research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saccade is a quick, simultaneous movement of both eyes between two or more phases of fixation in the same direction.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Humans and many animals do not look at a scene in fixed steadiness; instead, the eyes move around, locating interesting parts of the scene and building up a mental, three-dimensional 'map' corresponding to the scene.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Saccades may rotate the eyes in any direction to relocate gaze direction (the direction of sight that corresponds to the fovea), but normally saccades do not rotate the eyes torsionally.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noticed the same phenomenon occurring while users were looking at a screen (phone/monitor).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- Dynamic UI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Fast/sudden motion/changes on the UI aren’t </a:t>
            </a:r>
            <a:r>
              <a:rPr lang="en"/>
              <a:t>necessary.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UI can make use of animations and smooth transitions to grab user attention.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UI animates common on screen elements so that the user is not alienated by it.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Elements such as loading bars, drop downs, touch animations, screen transitions etc can be utilized for this purpose.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generic all encompassing framework can be built to manage the dynamic state of the UI.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 the UI uses basic elements to grab user attention.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- Gaze Tracking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aim to develop a complete gaze tracking algorithm.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 though we have developed an iris tracking algorithm which can predict the overall motion vector for users eyes.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Haar cascade classifiers were used for this purpose.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image registration to compensate for face motion (when phone/user is not stationary) was carried out which gives acceptable results.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aim to further predict the user gaze by taking camera position as reference in a virtual 3d space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- Liveliness Detection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we get the trail of users gaze through the video clip using gaze tracking, we co-relate it with the dynamic changes made in the UI for that session.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 the correctness in the 2 patterns to classify between a live and fake user.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this currently thresholding on motion vector values is used.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Later, we aim to utilize collected video feeds from actual mobile applications and train a binary classifier for prediction.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additional checks for non human like motion have been created.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819150" y="1990725"/>
            <a:ext cx="7598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https://www.ncbi.nlm.nih.gov/m/pubmed/1455739/</a:t>
            </a:r>
            <a:r>
              <a:rPr lang="en">
                <a:solidFill>
                  <a:srgbClr val="000000"/>
                </a:solidFill>
              </a:rPr>
              <a:t>   [Saccadic eye movement]</a:t>
            </a:r>
            <a:endParaRPr sz="1100" u="sng">
              <a:solidFill>
                <a:schemeClr val="hlink"/>
              </a:solidFill>
              <a:hlinkClick r:id="rId4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https://www.sciencedirect.com/science/article/pii/S004269890700193</a:t>
            </a:r>
            <a:r>
              <a:rPr lang="en"/>
              <a:t>9  [</a:t>
            </a:r>
            <a:r>
              <a:rPr lang="en"/>
              <a:t>Eye movements on rapid stimulus]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https://www.scientificamerican.com/article/eye-tracking-software-may-reveal-autism-and-other-brain-disorders/</a:t>
            </a:r>
            <a:br>
              <a:rPr lang="en"/>
            </a:br>
            <a:r>
              <a:rPr lang="en"/>
              <a:t>[</a:t>
            </a:r>
            <a:r>
              <a:rPr lang="en"/>
              <a:t>Medical use of eye tracking]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https://www.ncbi.nlm.nih.gov/m/pubmed/9532965/?i=2&amp;from=/2017572/related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[</a:t>
            </a:r>
            <a:r>
              <a:rPr lang="en"/>
              <a:t>Effects of intermittent illumination]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https://www.usability.gov/how-to-and-tools/methods/eye-tracking.html</a:t>
            </a:r>
            <a:r>
              <a:rPr lang="en">
                <a:solidFill>
                  <a:srgbClr val="000000"/>
                </a:solidFill>
              </a:rPr>
              <a:t>   [Eye tracking used for understanding user engagement on websites]</a:t>
            </a:r>
            <a:endParaRPr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Saccade landing point selection and the competition account of  pro- and antisaccade generation: The involvement of visual attention – A review by ÁRNI KRISTJÁNSSON</a:t>
            </a:r>
            <a:endParaRPr>
              <a:solidFill>
                <a:srgbClr val="000000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SearchGazer: Webcam Eye Tracking for Remote Studies of Web Search by A Papoutsaki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Completed: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 </a:t>
            </a:r>
            <a:r>
              <a:rPr b="1" lang="en"/>
              <a:t>android</a:t>
            </a:r>
            <a:r>
              <a:rPr lang="en"/>
              <a:t> app with dynamically flashing UI elements and file transfer to cloud.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Server side code in </a:t>
            </a:r>
            <a:r>
              <a:rPr b="1" lang="en"/>
              <a:t>NodeJS</a:t>
            </a:r>
            <a:r>
              <a:rPr lang="en"/>
              <a:t> to manage connections (HTTP and Web sockets) and initiate image processing.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Python</a:t>
            </a:r>
            <a:r>
              <a:rPr lang="en"/>
              <a:t> script using </a:t>
            </a:r>
            <a:r>
              <a:rPr b="1" lang="en"/>
              <a:t>OpenCV </a:t>
            </a:r>
            <a:r>
              <a:rPr lang="en"/>
              <a:t>for iris tracking and liveliness detection.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Resource Links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Github rep</a:t>
            </a:r>
            <a:r>
              <a:rPr lang="en"/>
              <a:t>o [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https://github.com/rohitbhaskar/face_liveliness_detectio</a:t>
            </a:r>
            <a:r>
              <a:rPr lang="en"/>
              <a:t>n]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codes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Readme for installation instructions</a:t>
            </a:r>
            <a:endParaRPr/>
          </a:p>
          <a:p>
            <a: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Demo video and presentation slides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