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Proxima Nova"/>
      <p:regular r:id="rId32"/>
      <p:bold r:id="rId33"/>
      <p:italic r:id="rId34"/>
      <p:boldItalic r:id="rId35"/>
    </p:embeddedFont>
    <p:embeddedFont>
      <p:font typeface="Alfa Slab One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bold.fntdata"/><Relationship Id="rId10" Type="http://schemas.openxmlformats.org/officeDocument/2006/relationships/slide" Target="slides/slide5.xml"/><Relationship Id="rId32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35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AlfaSlabOne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9f14bfd47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9f14bfd47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9f14bfd47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9f14bfd47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9f14bfd47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9f14bfd47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9f14bfd47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9f14bfd47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9f14bfd47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9f14bfd47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9f14bfd47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9f14bfd47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9f14bfd4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9f14bfd4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9f14bfd47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9f14bfd47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9f14bfd47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9f14bfd47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9f14bfd47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9f14bfd47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9f14bfd4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9f14bfd4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9f14bfd47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9f14bfd47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9f14bfd47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9f14bfd47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9f14bfd47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9f14bfd47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9f14bfd47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9f14bfd47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9f14bfd47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9f14bfd47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9f14bfd47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9f14bfd47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9f14bfd47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9f14bfd47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9f14bfd4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9f14bfd4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9f14bfd4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9f14bfd4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9f14bfd4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9f14bfd4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9f14bfd4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9f14bfd4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9f14bfd4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9f14bfd4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9f14bfd47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9f14bfd47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9f14bfd47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9f14bfd47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hyperlink" Target="https://rohitbhaskar1vs10.wixsite.com/fb-ads-inspiration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rohitbhaskar1vs10@gmail.com" TargetMode="External"/><Relationship Id="rId4" Type="http://schemas.openxmlformats.org/officeDocument/2006/relationships/hyperlink" Target="http://rohitbhaskar.tk/" TargetMode="External"/><Relationship Id="rId5" Type="http://schemas.openxmlformats.org/officeDocument/2006/relationships/hyperlink" Target="https://www.linkedin.com/in/rohitb1vs10/" TargetMode="External"/><Relationship Id="rId6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Facebook Ads Inspiration Platform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site to reference and learn from the best in class facebook ads from across the globe.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online ads repository with blazing fast, accurate neural search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repository of FB Ads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Repository is searchable using Jina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via Image, Video or Text 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Blazing fast and robust Neural Network searches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 with Symbolic searches (Think filters to narrow down)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we have!!...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platform that can help marketers find and learn from the best ads online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</a:t>
            </a:r>
            <a:endParaRPr/>
          </a:p>
        </p:txBody>
      </p:sp>
      <p:pic>
        <p:nvPicPr>
          <p:cNvPr id="131" name="Google Shape;131;p26"/>
          <p:cNvPicPr preferRelativeResize="0"/>
          <p:nvPr/>
        </p:nvPicPr>
        <p:blipFill rotWithShape="1">
          <a:blip r:embed="rId3">
            <a:alphaModFix/>
          </a:blip>
          <a:srcRect b="0" l="3533" r="18286" t="10490"/>
          <a:stretch/>
        </p:blipFill>
        <p:spPr>
          <a:xfrm>
            <a:off x="1865150" y="1238500"/>
            <a:ext cx="5413699" cy="34862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2" name="Google Shape;132;p26"/>
          <p:cNvSpPr txBox="1"/>
          <p:nvPr/>
        </p:nvSpPr>
        <p:spPr>
          <a:xfrm>
            <a:off x="2402850" y="4744250"/>
            <a:ext cx="43383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https://rohitbhaskar1vs10.wixsite.com/fb-ads-inspirations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Vision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type="title"/>
          </p:nvPr>
        </p:nvSpPr>
        <p:spPr>
          <a:xfrm>
            <a:off x="490250" y="526350"/>
            <a:ext cx="5931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so fast!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some numbers again!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$980 B</a:t>
            </a:r>
            <a:endParaRPr/>
          </a:p>
        </p:txBody>
      </p:sp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Expected Value Of The Online Advertising Market By 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22700" y="1167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Engineer from Mumbai, India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Technical Lead at Elevar Sports (early stage startup and sports brand)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marketing specialist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Managing all online ads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Love solving problems :)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Email: </a:t>
            </a:r>
            <a:r>
              <a:rPr lang="en" u="sng">
                <a:solidFill>
                  <a:schemeClr val="hlink"/>
                </a:solidFill>
                <a:hlinkClick r:id="rId3"/>
              </a:rPr>
              <a:t>rohitbhaskar1vs10@gmail.com</a:t>
            </a:r>
            <a:r>
              <a:rPr lang="en"/>
              <a:t> (the “1vs10” is a long story!)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Site: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http://rohitbhaskar.tk/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LinkedIn: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https://www.linkedin.com/in/rohitb1vs10/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57775" y="78725"/>
            <a:ext cx="1341600" cy="1305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4.41</a:t>
            </a:r>
            <a:r>
              <a:rPr lang="en"/>
              <a:t> B</a:t>
            </a:r>
            <a:endParaRPr/>
          </a:p>
        </p:txBody>
      </p:sp>
      <p:sp>
        <p:nvSpPr>
          <p:cNvPr id="165" name="Google Shape;165;p3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Estimated Number Of People On Social Media Platforms By 2025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last,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Vision!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Vision</a:t>
            </a:r>
            <a:endParaRPr/>
          </a:p>
        </p:txBody>
      </p:sp>
      <p:sp>
        <p:nvSpPr>
          <p:cNvPr id="176" name="Google Shape;17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300"/>
              <a:t>“To be the one stop solution for all online ad references and most of the ad creation.</a:t>
            </a:r>
            <a:endParaRPr b="1" sz="23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300"/>
              <a:t>Across all digital media platforms”</a:t>
            </a:r>
            <a:endParaRPr b="1" sz="23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Future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“Near” Future (1-2 mo)</a:t>
            </a:r>
            <a:endParaRPr/>
          </a:p>
        </p:txBody>
      </p:sp>
      <p:sp>
        <p:nvSpPr>
          <p:cNvPr id="187" name="Google Shape;18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capabilities for video and text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out a fully functioning prototype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a customer facing 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Launch launch launch!!!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and nurture a community around the product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references from other digital media platforms (think google ads)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 media parsing and tagging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Tie-ups with freelancers to help small brands build creative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of FB and Google API’s to automatically create ads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In-depth analysis of campaign performances</a:t>
            </a:r>
            <a:endParaRPr/>
          </a:p>
        </p:txBody>
      </p:sp>
      <p:sp>
        <p:nvSpPr>
          <p:cNvPr id="193" name="Google Shape;19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“Distant” Future (3-6 mo)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8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99" name="Google Shape;199;p38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90250" y="526350"/>
            <a:ext cx="5931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so fast!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some numbers first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1.62 B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Daily Active Users on Facebook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$70 B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Facebook’s Ad Revenue Estimate for 2020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M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Daily Active Ads On Facebook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Problem!</a:t>
            </a:r>
            <a:endParaRPr/>
          </a:p>
        </p:txBody>
      </p:sp>
      <p:pic>
        <p:nvPicPr>
          <p:cNvPr id="98" name="Google Shape;98;p2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073" y="1336925"/>
            <a:ext cx="6063849" cy="374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Problem!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Huge amount of unstructured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lot of ideation and references required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lot of time spent in finding the correct ad references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Past learnings not shared within or across companies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company/team has to learn from scratch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