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3" r:id="rId7"/>
    <p:sldId id="264" r:id="rId8"/>
    <p:sldId id="265" r:id="rId9"/>
    <p:sldId id="266"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Glacial Indifference" panose="020B0604020202020204" charset="0"/>
      <p:regular r:id="rId15"/>
    </p:embeddedFont>
    <p:embeddedFont>
      <p:font typeface="Glacial Indifference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5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6.svg"/><Relationship Id="rId3" Type="http://schemas.openxmlformats.org/officeDocument/2006/relationships/image" Target="../media/image22.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4.svg"/><Relationship Id="rId5" Type="http://schemas.openxmlformats.org/officeDocument/2006/relationships/image" Target="../media/image24.svg"/><Relationship Id="rId10" Type="http://schemas.openxmlformats.org/officeDocument/2006/relationships/image" Target="../media/image3.png"/><Relationship Id="rId4" Type="http://schemas.openxmlformats.org/officeDocument/2006/relationships/image" Target="../media/image23.png"/><Relationship Id="rId9"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2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2.jpg"/><Relationship Id="rId3" Type="http://schemas.openxmlformats.org/officeDocument/2006/relationships/image" Target="../media/image30.svg"/><Relationship Id="rId7" Type="http://schemas.openxmlformats.org/officeDocument/2006/relationships/image" Target="../media/image6.svg"/><Relationship Id="rId12" Type="http://schemas.openxmlformats.org/officeDocument/2006/relationships/image" Target="../media/image31.jp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svg"/><Relationship Id="rId5" Type="http://schemas.openxmlformats.org/officeDocument/2006/relationships/image" Target="../media/image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4.svg"/><Relationship Id="rId7" Type="http://schemas.openxmlformats.org/officeDocument/2006/relationships/image" Target="../media/image2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6.jp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0.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9.jpg"/><Relationship Id="rId5" Type="http://schemas.openxmlformats.org/officeDocument/2006/relationships/image" Target="../media/image38.sv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2192988" y="3945890"/>
            <a:ext cx="13902023" cy="2395220"/>
            <a:chOff x="0" y="0"/>
            <a:chExt cx="18536031" cy="3193627"/>
          </a:xfrm>
        </p:grpSpPr>
        <p:sp>
          <p:nvSpPr>
            <p:cNvPr id="3" name="TextBox 3"/>
            <p:cNvSpPr txBox="1"/>
            <p:nvPr/>
          </p:nvSpPr>
          <p:spPr>
            <a:xfrm>
              <a:off x="0" y="190500"/>
              <a:ext cx="18536031" cy="1922780"/>
            </a:xfrm>
            <a:prstGeom prst="rect">
              <a:avLst/>
            </a:prstGeom>
          </p:spPr>
          <p:txBody>
            <a:bodyPr lIns="0" tIns="0" rIns="0" bIns="0" rtlCol="0" anchor="t">
              <a:spAutoFit/>
            </a:bodyPr>
            <a:lstStyle/>
            <a:p>
              <a:pPr algn="ctr">
                <a:lnSpc>
                  <a:spcPts val="10400"/>
                </a:lnSpc>
              </a:pPr>
              <a:r>
                <a:rPr lang="en-US" sz="10400">
                  <a:solidFill>
                    <a:srgbClr val="004AAD"/>
                  </a:solidFill>
                  <a:latin typeface="Glacial Indifference Bold"/>
                </a:rPr>
                <a:t>Mathemati</a:t>
              </a:r>
              <a:r>
                <a:rPr lang="en-US" sz="10400">
                  <a:solidFill>
                    <a:srgbClr val="5CE1E6"/>
                  </a:solidFill>
                  <a:latin typeface="Glacial Indifference Bold"/>
                </a:rPr>
                <a:t>cia</a:t>
              </a:r>
            </a:p>
          </p:txBody>
        </p:sp>
        <p:sp>
          <p:nvSpPr>
            <p:cNvPr id="4" name="TextBox 4"/>
            <p:cNvSpPr txBox="1"/>
            <p:nvPr/>
          </p:nvSpPr>
          <p:spPr>
            <a:xfrm>
              <a:off x="2389029" y="2259542"/>
              <a:ext cx="13757973" cy="934085"/>
            </a:xfrm>
            <a:prstGeom prst="rect">
              <a:avLst/>
            </a:prstGeom>
          </p:spPr>
          <p:txBody>
            <a:bodyPr lIns="0" tIns="0" rIns="0" bIns="0" rtlCol="0" anchor="t">
              <a:spAutoFit/>
            </a:bodyPr>
            <a:lstStyle/>
            <a:p>
              <a:pPr algn="ctr">
                <a:lnSpc>
                  <a:spcPts val="5880"/>
                </a:lnSpc>
              </a:pPr>
              <a:r>
                <a:rPr lang="en-US" sz="4200" spc="84">
                  <a:solidFill>
                    <a:srgbClr val="202020"/>
                  </a:solidFill>
                  <a:latin typeface="Glacial Indifference"/>
                </a:rPr>
                <a:t>T.A. Invictus</a:t>
              </a:r>
            </a:p>
          </p:txBody>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609343" y="7102522"/>
            <a:ext cx="5091953" cy="5091953"/>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9654897">
            <a:off x="-1156233" y="993276"/>
            <a:ext cx="4748041" cy="237402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5429399" y="-824993"/>
            <a:ext cx="3707385" cy="3707385"/>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264908" y="-763564"/>
            <a:ext cx="3584528" cy="3584528"/>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495736" y="7951811"/>
            <a:ext cx="3584528" cy="3584528"/>
          </a:xfrm>
          <a:prstGeom prst="rect">
            <a:avLst/>
          </a:prstGeom>
        </p:spPr>
      </p:pic>
      <p:grpSp>
        <p:nvGrpSpPr>
          <p:cNvPr id="10" name="Group 10"/>
          <p:cNvGrpSpPr>
            <a:grpSpLocks noChangeAspect="1"/>
          </p:cNvGrpSpPr>
          <p:nvPr/>
        </p:nvGrpSpPr>
        <p:grpSpPr>
          <a:xfrm>
            <a:off x="-1667442" y="7810289"/>
            <a:ext cx="4953421" cy="4953421"/>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DBE14"/>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854683" y="2623485"/>
            <a:ext cx="14578635" cy="913130"/>
          </a:xfrm>
          <a:prstGeom prst="rect">
            <a:avLst/>
          </a:prstGeom>
        </p:spPr>
        <p:txBody>
          <a:bodyPr lIns="0" tIns="0" rIns="0" bIns="0" rtlCol="0" anchor="t">
            <a:spAutoFit/>
          </a:bodyPr>
          <a:lstStyle/>
          <a:p>
            <a:pPr algn="ctr">
              <a:lnSpc>
                <a:spcPts val="7040"/>
              </a:lnSpc>
            </a:pPr>
            <a:r>
              <a:rPr lang="en-US" sz="6400">
                <a:solidFill>
                  <a:srgbClr val="202020"/>
                </a:solidFill>
                <a:latin typeface="League Spartan Bold"/>
              </a:rPr>
              <a:t>Group Members</a:t>
            </a:r>
          </a:p>
        </p:txBody>
      </p:sp>
      <p:grpSp>
        <p:nvGrpSpPr>
          <p:cNvPr id="3" name="Group 3"/>
          <p:cNvGrpSpPr/>
          <p:nvPr/>
        </p:nvGrpSpPr>
        <p:grpSpPr>
          <a:xfrm>
            <a:off x="1028700" y="4533461"/>
            <a:ext cx="3372724" cy="3473298"/>
            <a:chOff x="0" y="0"/>
            <a:chExt cx="4496966" cy="4631065"/>
          </a:xfrm>
        </p:grpSpPr>
        <p:sp>
          <p:nvSpPr>
            <p:cNvPr id="4" name="TextBox 4"/>
            <p:cNvSpPr txBox="1"/>
            <p:nvPr/>
          </p:nvSpPr>
          <p:spPr>
            <a:xfrm>
              <a:off x="0" y="2224772"/>
              <a:ext cx="4496966" cy="950595"/>
            </a:xfrm>
            <a:prstGeom prst="rect">
              <a:avLst/>
            </a:prstGeom>
          </p:spPr>
          <p:txBody>
            <a:bodyPr lIns="0" tIns="0" rIns="0" bIns="0" rtlCol="0" anchor="t">
              <a:spAutoFit/>
            </a:bodyPr>
            <a:lstStyle/>
            <a:p>
              <a:pPr algn="ctr">
                <a:lnSpc>
                  <a:spcPts val="5100"/>
                </a:lnSpc>
              </a:pPr>
              <a:r>
                <a:rPr lang="en-US" sz="5100">
                  <a:solidFill>
                    <a:srgbClr val="202020"/>
                  </a:solidFill>
                  <a:latin typeface="Glacial Indifference Bold"/>
                </a:rPr>
                <a:t>1</a:t>
              </a:r>
            </a:p>
          </p:txBody>
        </p:sp>
        <p:sp>
          <p:nvSpPr>
            <p:cNvPr id="5" name="TextBox 5"/>
            <p:cNvSpPr txBox="1"/>
            <p:nvPr/>
          </p:nvSpPr>
          <p:spPr>
            <a:xfrm>
              <a:off x="0" y="3510290"/>
              <a:ext cx="4496966" cy="1120775"/>
            </a:xfrm>
            <a:prstGeom prst="rect">
              <a:avLst/>
            </a:prstGeom>
          </p:spPr>
          <p:txBody>
            <a:bodyPr lIns="0" tIns="0" rIns="0" bIns="0" rtlCol="0" anchor="t">
              <a:spAutoFit/>
            </a:bodyPr>
            <a:lstStyle/>
            <a:p>
              <a:pPr algn="ctr">
                <a:lnSpc>
                  <a:spcPts val="7000"/>
                </a:lnSpc>
              </a:pPr>
              <a:r>
                <a:rPr lang="en-US" sz="5000" spc="100">
                  <a:solidFill>
                    <a:srgbClr val="202020"/>
                  </a:solidFill>
                  <a:latin typeface="Glacial Indifference"/>
                </a:rPr>
                <a:t>Rohit Bhat</a:t>
              </a:r>
            </a:p>
          </p:txBody>
        </p:sp>
        <p:grpSp>
          <p:nvGrpSpPr>
            <p:cNvPr id="6" name="Group 6"/>
            <p:cNvGrpSpPr>
              <a:grpSpLocks noChangeAspect="1"/>
            </p:cNvGrpSpPr>
            <p:nvPr/>
          </p:nvGrpSpPr>
          <p:grpSpPr>
            <a:xfrm>
              <a:off x="1476622" y="0"/>
              <a:ext cx="1543721" cy="1543721"/>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C3C4D"/>
              </a:solidFill>
            </p:spPr>
          </p:sp>
        </p:grpSp>
      </p:grpSp>
      <p:grpSp>
        <p:nvGrpSpPr>
          <p:cNvPr id="8" name="Group 8"/>
          <p:cNvGrpSpPr/>
          <p:nvPr/>
        </p:nvGrpSpPr>
        <p:grpSpPr>
          <a:xfrm>
            <a:off x="9600617" y="4533461"/>
            <a:ext cx="3372724" cy="4347059"/>
            <a:chOff x="0" y="0"/>
            <a:chExt cx="4496966" cy="5796078"/>
          </a:xfrm>
        </p:grpSpPr>
        <p:grpSp>
          <p:nvGrpSpPr>
            <p:cNvPr id="9" name="Group 9"/>
            <p:cNvGrpSpPr>
              <a:grpSpLocks noChangeAspect="1"/>
            </p:cNvGrpSpPr>
            <p:nvPr/>
          </p:nvGrpSpPr>
          <p:grpSpPr>
            <a:xfrm>
              <a:off x="1476622" y="0"/>
              <a:ext cx="1543721" cy="1543721"/>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D7151"/>
              </a:solidFill>
            </p:spPr>
          </p:sp>
        </p:grpSp>
        <p:sp>
          <p:nvSpPr>
            <p:cNvPr id="11" name="TextBox 11"/>
            <p:cNvSpPr txBox="1"/>
            <p:nvPr/>
          </p:nvSpPr>
          <p:spPr>
            <a:xfrm>
              <a:off x="0" y="2224772"/>
              <a:ext cx="4496966" cy="930275"/>
            </a:xfrm>
            <a:prstGeom prst="rect">
              <a:avLst/>
            </a:prstGeom>
          </p:spPr>
          <p:txBody>
            <a:bodyPr lIns="0" tIns="0" rIns="0" bIns="0" rtlCol="0" anchor="t">
              <a:spAutoFit/>
            </a:bodyPr>
            <a:lstStyle/>
            <a:p>
              <a:pPr algn="ctr">
                <a:lnSpc>
                  <a:spcPts val="5000"/>
                </a:lnSpc>
              </a:pPr>
              <a:r>
                <a:rPr lang="en-US" sz="5000">
                  <a:solidFill>
                    <a:srgbClr val="202020"/>
                  </a:solidFill>
                  <a:latin typeface="Glacial Indifference Bold"/>
                </a:rPr>
                <a:t>3</a:t>
              </a:r>
            </a:p>
          </p:txBody>
        </p:sp>
        <p:sp>
          <p:nvSpPr>
            <p:cNvPr id="12" name="TextBox 12"/>
            <p:cNvSpPr txBox="1"/>
            <p:nvPr/>
          </p:nvSpPr>
          <p:spPr>
            <a:xfrm>
              <a:off x="0" y="3489970"/>
              <a:ext cx="4496966" cy="2306108"/>
            </a:xfrm>
            <a:prstGeom prst="rect">
              <a:avLst/>
            </a:prstGeom>
          </p:spPr>
          <p:txBody>
            <a:bodyPr lIns="0" tIns="0" rIns="0" bIns="0" rtlCol="0" anchor="t">
              <a:spAutoFit/>
            </a:bodyPr>
            <a:lstStyle/>
            <a:p>
              <a:pPr algn="ctr">
                <a:lnSpc>
                  <a:spcPts val="7000"/>
                </a:lnSpc>
              </a:pPr>
              <a:r>
                <a:rPr lang="en-US" sz="5000" spc="100">
                  <a:solidFill>
                    <a:srgbClr val="202020"/>
                  </a:solidFill>
                  <a:latin typeface="Glacial Indifference"/>
                </a:rPr>
                <a:t>Chinmay Chougule</a:t>
              </a:r>
            </a:p>
          </p:txBody>
        </p:sp>
      </p:grpSp>
      <p:grpSp>
        <p:nvGrpSpPr>
          <p:cNvPr id="13" name="Group 13"/>
          <p:cNvGrpSpPr/>
          <p:nvPr/>
        </p:nvGrpSpPr>
        <p:grpSpPr>
          <a:xfrm>
            <a:off x="5314659" y="4533461"/>
            <a:ext cx="3372724" cy="4347059"/>
            <a:chOff x="0" y="0"/>
            <a:chExt cx="4496966" cy="5796078"/>
          </a:xfrm>
        </p:grpSpPr>
        <p:sp>
          <p:nvSpPr>
            <p:cNvPr id="14" name="TextBox 14"/>
            <p:cNvSpPr txBox="1"/>
            <p:nvPr/>
          </p:nvSpPr>
          <p:spPr>
            <a:xfrm>
              <a:off x="0" y="2224772"/>
              <a:ext cx="4496966" cy="930275"/>
            </a:xfrm>
            <a:prstGeom prst="rect">
              <a:avLst/>
            </a:prstGeom>
          </p:spPr>
          <p:txBody>
            <a:bodyPr lIns="0" tIns="0" rIns="0" bIns="0" rtlCol="0" anchor="t">
              <a:spAutoFit/>
            </a:bodyPr>
            <a:lstStyle/>
            <a:p>
              <a:pPr algn="ctr">
                <a:lnSpc>
                  <a:spcPts val="5000"/>
                </a:lnSpc>
              </a:pPr>
              <a:r>
                <a:rPr lang="en-US" sz="5000">
                  <a:solidFill>
                    <a:srgbClr val="202020"/>
                  </a:solidFill>
                  <a:latin typeface="Glacial Indifference Bold"/>
                </a:rPr>
                <a:t>2</a:t>
              </a:r>
            </a:p>
          </p:txBody>
        </p:sp>
        <p:sp>
          <p:nvSpPr>
            <p:cNvPr id="15" name="TextBox 15"/>
            <p:cNvSpPr txBox="1"/>
            <p:nvPr/>
          </p:nvSpPr>
          <p:spPr>
            <a:xfrm>
              <a:off x="0" y="3489970"/>
              <a:ext cx="4496966" cy="2306108"/>
            </a:xfrm>
            <a:prstGeom prst="rect">
              <a:avLst/>
            </a:prstGeom>
          </p:spPr>
          <p:txBody>
            <a:bodyPr lIns="0" tIns="0" rIns="0" bIns="0" rtlCol="0" anchor="t">
              <a:spAutoFit/>
            </a:bodyPr>
            <a:lstStyle/>
            <a:p>
              <a:pPr algn="ctr">
                <a:lnSpc>
                  <a:spcPts val="7000"/>
                </a:lnSpc>
              </a:pPr>
              <a:r>
                <a:rPr lang="en-US" sz="5000" spc="100">
                  <a:solidFill>
                    <a:srgbClr val="202020"/>
                  </a:solidFill>
                  <a:latin typeface="Glacial Indifference"/>
                </a:rPr>
                <a:t>Harsh Niture</a:t>
              </a:r>
            </a:p>
          </p:txBody>
        </p:sp>
        <p:grpSp>
          <p:nvGrpSpPr>
            <p:cNvPr id="16" name="Group 16"/>
            <p:cNvGrpSpPr>
              <a:grpSpLocks noChangeAspect="1"/>
            </p:cNvGrpSpPr>
            <p:nvPr/>
          </p:nvGrpSpPr>
          <p:grpSpPr>
            <a:xfrm>
              <a:off x="1476622" y="0"/>
              <a:ext cx="1543721" cy="1543721"/>
              <a:chOff x="0" y="0"/>
              <a:chExt cx="1708150" cy="1708150"/>
            </a:xfrm>
          </p:grpSpPr>
          <p:sp>
            <p:nvSpPr>
              <p:cNvPr id="17"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DBE14"/>
              </a:solidFill>
            </p:spPr>
          </p:sp>
        </p:grpSp>
      </p:grpSp>
      <p:grpSp>
        <p:nvGrpSpPr>
          <p:cNvPr id="18" name="Group 18"/>
          <p:cNvGrpSpPr/>
          <p:nvPr/>
        </p:nvGrpSpPr>
        <p:grpSpPr>
          <a:xfrm>
            <a:off x="13886576" y="4533461"/>
            <a:ext cx="3372724" cy="4347059"/>
            <a:chOff x="0" y="0"/>
            <a:chExt cx="4496966" cy="5796078"/>
          </a:xfrm>
        </p:grpSpPr>
        <p:sp>
          <p:nvSpPr>
            <p:cNvPr id="19" name="TextBox 19"/>
            <p:cNvSpPr txBox="1"/>
            <p:nvPr/>
          </p:nvSpPr>
          <p:spPr>
            <a:xfrm>
              <a:off x="0" y="2224772"/>
              <a:ext cx="4496966" cy="930275"/>
            </a:xfrm>
            <a:prstGeom prst="rect">
              <a:avLst/>
            </a:prstGeom>
          </p:spPr>
          <p:txBody>
            <a:bodyPr lIns="0" tIns="0" rIns="0" bIns="0" rtlCol="0" anchor="t">
              <a:spAutoFit/>
            </a:bodyPr>
            <a:lstStyle/>
            <a:p>
              <a:pPr algn="ctr">
                <a:lnSpc>
                  <a:spcPts val="5000"/>
                </a:lnSpc>
              </a:pPr>
              <a:r>
                <a:rPr lang="en-US" sz="5000">
                  <a:solidFill>
                    <a:srgbClr val="202020"/>
                  </a:solidFill>
                  <a:latin typeface="Glacial Indifference Bold"/>
                </a:rPr>
                <a:t>4</a:t>
              </a:r>
            </a:p>
          </p:txBody>
        </p:sp>
        <p:sp>
          <p:nvSpPr>
            <p:cNvPr id="20" name="TextBox 20"/>
            <p:cNvSpPr txBox="1"/>
            <p:nvPr/>
          </p:nvSpPr>
          <p:spPr>
            <a:xfrm>
              <a:off x="0" y="3489970"/>
              <a:ext cx="4496966" cy="2306108"/>
            </a:xfrm>
            <a:prstGeom prst="rect">
              <a:avLst/>
            </a:prstGeom>
          </p:spPr>
          <p:txBody>
            <a:bodyPr lIns="0" tIns="0" rIns="0" bIns="0" rtlCol="0" anchor="t">
              <a:spAutoFit/>
            </a:bodyPr>
            <a:lstStyle/>
            <a:p>
              <a:pPr algn="ctr">
                <a:lnSpc>
                  <a:spcPts val="7000"/>
                </a:lnSpc>
              </a:pPr>
              <a:r>
                <a:rPr lang="en-US" sz="5000" spc="100">
                  <a:solidFill>
                    <a:srgbClr val="202020"/>
                  </a:solidFill>
                  <a:latin typeface="Glacial Indifference"/>
                </a:rPr>
                <a:t>Meenal Garg</a:t>
              </a:r>
            </a:p>
          </p:txBody>
        </p:sp>
        <p:grpSp>
          <p:nvGrpSpPr>
            <p:cNvPr id="21" name="Group 21"/>
            <p:cNvGrpSpPr>
              <a:grpSpLocks noChangeAspect="1"/>
            </p:cNvGrpSpPr>
            <p:nvPr/>
          </p:nvGrpSpPr>
          <p:grpSpPr>
            <a:xfrm>
              <a:off x="1476622" y="0"/>
              <a:ext cx="1543721" cy="1543721"/>
              <a:chOff x="0" y="0"/>
              <a:chExt cx="1708150" cy="1708150"/>
            </a:xfrm>
          </p:grpSpPr>
          <p:sp>
            <p:nvSpPr>
              <p:cNvPr id="22" name="Freeform 22"/>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C0C0"/>
              </a:solidFill>
            </p:spPr>
          </p:sp>
        </p:grpSp>
      </p:grpSp>
      <p:sp>
        <p:nvSpPr>
          <p:cNvPr id="23" name="TextBox 23"/>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24" name="TextBox 24"/>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202020"/>
                </a:solidFill>
                <a:latin typeface="Glacial Indifference"/>
              </a:rPr>
              <a:t>TA INVICTUS</a:t>
            </a:r>
          </a:p>
        </p:txBody>
      </p:sp>
      <p:grpSp>
        <p:nvGrpSpPr>
          <p:cNvPr id="25" name="Group 25"/>
          <p:cNvGrpSpPr/>
          <p:nvPr/>
        </p:nvGrpSpPr>
        <p:grpSpPr>
          <a:xfrm rot="5400000">
            <a:off x="11322915" y="6327881"/>
            <a:ext cx="4214088" cy="224900"/>
            <a:chOff x="0" y="0"/>
            <a:chExt cx="9194800" cy="812800"/>
          </a:xfrm>
        </p:grpSpPr>
        <p:sp>
          <p:nvSpPr>
            <p:cNvPr id="26" name="Freeform 26"/>
            <p:cNvSpPr/>
            <p:nvPr/>
          </p:nvSpPr>
          <p:spPr>
            <a:xfrm>
              <a:off x="469420" y="304800"/>
              <a:ext cx="14207544" cy="203200"/>
            </a:xfrm>
            <a:custGeom>
              <a:avLst/>
              <a:gdLst/>
              <a:ahLst/>
              <a:cxnLst/>
              <a:rect l="l" t="t" r="r" b="b"/>
              <a:pathLst>
                <a:path w="14207544" h="203200">
                  <a:moveTo>
                    <a:pt x="173263" y="0"/>
                  </a:moveTo>
                  <a:cubicBezTo>
                    <a:pt x="268557" y="0"/>
                    <a:pt x="346526" y="45720"/>
                    <a:pt x="346526" y="101600"/>
                  </a:cubicBezTo>
                  <a:cubicBezTo>
                    <a:pt x="346526" y="157480"/>
                    <a:pt x="268557" y="203200"/>
                    <a:pt x="173263" y="203200"/>
                  </a:cubicBezTo>
                  <a:cubicBezTo>
                    <a:pt x="77968" y="203200"/>
                    <a:pt x="0" y="157480"/>
                    <a:pt x="0" y="101600"/>
                  </a:cubicBezTo>
                  <a:cubicBezTo>
                    <a:pt x="0" y="45720"/>
                    <a:pt x="77968" y="0"/>
                    <a:pt x="173263" y="0"/>
                  </a:cubicBezTo>
                  <a:close/>
                  <a:moveTo>
                    <a:pt x="866314" y="0"/>
                  </a:moveTo>
                  <a:cubicBezTo>
                    <a:pt x="961608" y="0"/>
                    <a:pt x="1039577" y="45720"/>
                    <a:pt x="1039577" y="101600"/>
                  </a:cubicBezTo>
                  <a:cubicBezTo>
                    <a:pt x="1039577" y="157480"/>
                    <a:pt x="961608" y="203200"/>
                    <a:pt x="866314" y="203200"/>
                  </a:cubicBezTo>
                  <a:cubicBezTo>
                    <a:pt x="771019" y="203200"/>
                    <a:pt x="693051" y="157480"/>
                    <a:pt x="693051" y="101600"/>
                  </a:cubicBezTo>
                  <a:cubicBezTo>
                    <a:pt x="693051" y="45720"/>
                    <a:pt x="771019" y="0"/>
                    <a:pt x="866314" y="0"/>
                  </a:cubicBezTo>
                  <a:close/>
                  <a:moveTo>
                    <a:pt x="1559365" y="0"/>
                  </a:moveTo>
                  <a:cubicBezTo>
                    <a:pt x="1654659" y="0"/>
                    <a:pt x="1732628" y="45720"/>
                    <a:pt x="1732628" y="101600"/>
                  </a:cubicBezTo>
                  <a:cubicBezTo>
                    <a:pt x="1732628" y="157480"/>
                    <a:pt x="1654659" y="203200"/>
                    <a:pt x="1559365" y="203200"/>
                  </a:cubicBezTo>
                  <a:cubicBezTo>
                    <a:pt x="1464070" y="203200"/>
                    <a:pt x="1386102" y="157480"/>
                    <a:pt x="1386102" y="101600"/>
                  </a:cubicBezTo>
                  <a:cubicBezTo>
                    <a:pt x="1386102" y="45720"/>
                    <a:pt x="1464070" y="0"/>
                    <a:pt x="1559365" y="0"/>
                  </a:cubicBezTo>
                  <a:close/>
                  <a:moveTo>
                    <a:pt x="2252416" y="0"/>
                  </a:moveTo>
                  <a:cubicBezTo>
                    <a:pt x="2347710" y="0"/>
                    <a:pt x="2425678" y="45720"/>
                    <a:pt x="2425678" y="101600"/>
                  </a:cubicBezTo>
                  <a:cubicBezTo>
                    <a:pt x="2425678" y="157480"/>
                    <a:pt x="2347710" y="203200"/>
                    <a:pt x="2252416" y="203200"/>
                  </a:cubicBezTo>
                  <a:cubicBezTo>
                    <a:pt x="2157121" y="203200"/>
                    <a:pt x="2079153" y="157480"/>
                    <a:pt x="2079153" y="101600"/>
                  </a:cubicBezTo>
                  <a:cubicBezTo>
                    <a:pt x="2079153" y="45720"/>
                    <a:pt x="2157121" y="0"/>
                    <a:pt x="2252416" y="0"/>
                  </a:cubicBezTo>
                  <a:close/>
                  <a:moveTo>
                    <a:pt x="2945467" y="0"/>
                  </a:moveTo>
                  <a:cubicBezTo>
                    <a:pt x="3040761" y="0"/>
                    <a:pt x="3118730" y="45720"/>
                    <a:pt x="3118730" y="101600"/>
                  </a:cubicBezTo>
                  <a:cubicBezTo>
                    <a:pt x="3118730" y="157480"/>
                    <a:pt x="3040761" y="203200"/>
                    <a:pt x="2945467" y="203200"/>
                  </a:cubicBezTo>
                  <a:cubicBezTo>
                    <a:pt x="2850172" y="203200"/>
                    <a:pt x="2772204" y="157480"/>
                    <a:pt x="2772204" y="101600"/>
                  </a:cubicBezTo>
                  <a:cubicBezTo>
                    <a:pt x="2772204" y="45720"/>
                    <a:pt x="2850172" y="0"/>
                    <a:pt x="2945467" y="0"/>
                  </a:cubicBezTo>
                  <a:close/>
                  <a:moveTo>
                    <a:pt x="3638518" y="0"/>
                  </a:moveTo>
                  <a:cubicBezTo>
                    <a:pt x="3733812" y="0"/>
                    <a:pt x="3811780" y="45720"/>
                    <a:pt x="3811780" y="101600"/>
                  </a:cubicBezTo>
                  <a:cubicBezTo>
                    <a:pt x="3811780" y="157480"/>
                    <a:pt x="3733812" y="203200"/>
                    <a:pt x="3638518" y="203200"/>
                  </a:cubicBezTo>
                  <a:cubicBezTo>
                    <a:pt x="3543223" y="203200"/>
                    <a:pt x="3465255" y="157480"/>
                    <a:pt x="3465255" y="101600"/>
                  </a:cubicBezTo>
                  <a:cubicBezTo>
                    <a:pt x="3465255" y="45720"/>
                    <a:pt x="3543223" y="0"/>
                    <a:pt x="3638518" y="0"/>
                  </a:cubicBezTo>
                  <a:close/>
                  <a:moveTo>
                    <a:pt x="4331569" y="0"/>
                  </a:moveTo>
                  <a:cubicBezTo>
                    <a:pt x="4426863" y="0"/>
                    <a:pt x="4504831" y="45720"/>
                    <a:pt x="4504831" y="101600"/>
                  </a:cubicBezTo>
                  <a:cubicBezTo>
                    <a:pt x="4504831" y="157480"/>
                    <a:pt x="4426863" y="203200"/>
                    <a:pt x="4331569" y="203200"/>
                  </a:cubicBezTo>
                  <a:cubicBezTo>
                    <a:pt x="4236274" y="203200"/>
                    <a:pt x="4158306" y="157480"/>
                    <a:pt x="4158306" y="101600"/>
                  </a:cubicBezTo>
                  <a:cubicBezTo>
                    <a:pt x="4158306" y="45720"/>
                    <a:pt x="4236274" y="0"/>
                    <a:pt x="4331569" y="0"/>
                  </a:cubicBezTo>
                  <a:close/>
                  <a:moveTo>
                    <a:pt x="5024619" y="0"/>
                  </a:moveTo>
                  <a:cubicBezTo>
                    <a:pt x="5119914" y="0"/>
                    <a:pt x="5197882" y="45720"/>
                    <a:pt x="5197882" y="101600"/>
                  </a:cubicBezTo>
                  <a:cubicBezTo>
                    <a:pt x="5197882" y="157480"/>
                    <a:pt x="5119914" y="203200"/>
                    <a:pt x="5024619" y="203200"/>
                  </a:cubicBezTo>
                  <a:cubicBezTo>
                    <a:pt x="4929325" y="203200"/>
                    <a:pt x="4851357" y="157480"/>
                    <a:pt x="4851357" y="101600"/>
                  </a:cubicBezTo>
                  <a:cubicBezTo>
                    <a:pt x="4851357" y="45720"/>
                    <a:pt x="4929325" y="0"/>
                    <a:pt x="5024619" y="0"/>
                  </a:cubicBezTo>
                  <a:close/>
                  <a:moveTo>
                    <a:pt x="5717671" y="0"/>
                  </a:moveTo>
                  <a:cubicBezTo>
                    <a:pt x="5812965" y="0"/>
                    <a:pt x="5890933" y="45720"/>
                    <a:pt x="5890933" y="101600"/>
                  </a:cubicBezTo>
                  <a:cubicBezTo>
                    <a:pt x="5890933" y="157480"/>
                    <a:pt x="5812965" y="203200"/>
                    <a:pt x="5717671" y="203200"/>
                  </a:cubicBezTo>
                  <a:cubicBezTo>
                    <a:pt x="5622376" y="203200"/>
                    <a:pt x="5544408" y="157480"/>
                    <a:pt x="5544408" y="101600"/>
                  </a:cubicBezTo>
                  <a:cubicBezTo>
                    <a:pt x="5544408" y="45720"/>
                    <a:pt x="5622376" y="0"/>
                    <a:pt x="5717671" y="0"/>
                  </a:cubicBezTo>
                  <a:close/>
                  <a:moveTo>
                    <a:pt x="6410721" y="0"/>
                  </a:moveTo>
                  <a:cubicBezTo>
                    <a:pt x="6506016" y="0"/>
                    <a:pt x="6583984" y="45720"/>
                    <a:pt x="6583984" y="101600"/>
                  </a:cubicBezTo>
                  <a:cubicBezTo>
                    <a:pt x="6583984" y="157480"/>
                    <a:pt x="6506016" y="203200"/>
                    <a:pt x="6410721" y="203200"/>
                  </a:cubicBezTo>
                  <a:cubicBezTo>
                    <a:pt x="6315427" y="203200"/>
                    <a:pt x="6237459" y="157480"/>
                    <a:pt x="6237459" y="101600"/>
                  </a:cubicBezTo>
                  <a:cubicBezTo>
                    <a:pt x="6237459" y="45720"/>
                    <a:pt x="6315427" y="0"/>
                    <a:pt x="6410721" y="0"/>
                  </a:cubicBezTo>
                  <a:close/>
                  <a:moveTo>
                    <a:pt x="7103772" y="0"/>
                  </a:moveTo>
                  <a:cubicBezTo>
                    <a:pt x="7199067" y="0"/>
                    <a:pt x="7277035" y="45720"/>
                    <a:pt x="7277035" y="101600"/>
                  </a:cubicBezTo>
                  <a:cubicBezTo>
                    <a:pt x="7277035" y="157480"/>
                    <a:pt x="7199067" y="203200"/>
                    <a:pt x="7103772" y="203200"/>
                  </a:cubicBezTo>
                  <a:cubicBezTo>
                    <a:pt x="7008478" y="203200"/>
                    <a:pt x="6930510" y="157480"/>
                    <a:pt x="6930510" y="101600"/>
                  </a:cubicBezTo>
                  <a:cubicBezTo>
                    <a:pt x="6930510" y="45720"/>
                    <a:pt x="7008478" y="0"/>
                    <a:pt x="7103772" y="0"/>
                  </a:cubicBezTo>
                  <a:close/>
                  <a:moveTo>
                    <a:pt x="7796823" y="0"/>
                  </a:moveTo>
                  <a:cubicBezTo>
                    <a:pt x="7892118" y="0"/>
                    <a:pt x="7970086" y="45720"/>
                    <a:pt x="7970086" y="101600"/>
                  </a:cubicBezTo>
                  <a:cubicBezTo>
                    <a:pt x="7970086" y="157480"/>
                    <a:pt x="7892118" y="203200"/>
                    <a:pt x="7796823" y="203200"/>
                  </a:cubicBezTo>
                  <a:cubicBezTo>
                    <a:pt x="7701529" y="203200"/>
                    <a:pt x="7623560" y="157480"/>
                    <a:pt x="7623560" y="101600"/>
                  </a:cubicBezTo>
                  <a:cubicBezTo>
                    <a:pt x="7623560" y="45720"/>
                    <a:pt x="7701529" y="0"/>
                    <a:pt x="7796823" y="0"/>
                  </a:cubicBezTo>
                  <a:close/>
                  <a:moveTo>
                    <a:pt x="8489874" y="0"/>
                  </a:moveTo>
                  <a:cubicBezTo>
                    <a:pt x="8585168" y="0"/>
                    <a:pt x="8663137" y="45720"/>
                    <a:pt x="8663137" y="101600"/>
                  </a:cubicBezTo>
                  <a:cubicBezTo>
                    <a:pt x="8663137" y="157480"/>
                    <a:pt x="8585168" y="203200"/>
                    <a:pt x="8489874" y="203200"/>
                  </a:cubicBezTo>
                  <a:cubicBezTo>
                    <a:pt x="8394580" y="203200"/>
                    <a:pt x="8316611" y="157480"/>
                    <a:pt x="8316611" y="101600"/>
                  </a:cubicBezTo>
                  <a:cubicBezTo>
                    <a:pt x="8316611" y="45720"/>
                    <a:pt x="8394580" y="0"/>
                    <a:pt x="8489874" y="0"/>
                  </a:cubicBezTo>
                  <a:close/>
                  <a:moveTo>
                    <a:pt x="9182925" y="0"/>
                  </a:moveTo>
                  <a:cubicBezTo>
                    <a:pt x="9278220" y="0"/>
                    <a:pt x="9356188" y="45720"/>
                    <a:pt x="9356188" y="101600"/>
                  </a:cubicBezTo>
                  <a:cubicBezTo>
                    <a:pt x="9356188" y="157480"/>
                    <a:pt x="9278220" y="203200"/>
                    <a:pt x="9182925" y="203200"/>
                  </a:cubicBezTo>
                  <a:cubicBezTo>
                    <a:pt x="9087631" y="203200"/>
                    <a:pt x="9009663" y="157480"/>
                    <a:pt x="9009663" y="101600"/>
                  </a:cubicBezTo>
                  <a:cubicBezTo>
                    <a:pt x="9009663" y="45720"/>
                    <a:pt x="9087631" y="0"/>
                    <a:pt x="9182925" y="0"/>
                  </a:cubicBezTo>
                  <a:close/>
                  <a:moveTo>
                    <a:pt x="9875976" y="0"/>
                  </a:moveTo>
                  <a:cubicBezTo>
                    <a:pt x="9971271" y="0"/>
                    <a:pt x="10049239" y="45720"/>
                    <a:pt x="10049239" y="101600"/>
                  </a:cubicBezTo>
                  <a:cubicBezTo>
                    <a:pt x="10049239" y="157480"/>
                    <a:pt x="9971271" y="203200"/>
                    <a:pt x="9875976" y="203200"/>
                  </a:cubicBezTo>
                  <a:cubicBezTo>
                    <a:pt x="9780681" y="203200"/>
                    <a:pt x="9702713" y="157480"/>
                    <a:pt x="9702713" y="101600"/>
                  </a:cubicBezTo>
                  <a:cubicBezTo>
                    <a:pt x="9702713" y="45720"/>
                    <a:pt x="9780681" y="0"/>
                    <a:pt x="9875976" y="0"/>
                  </a:cubicBezTo>
                  <a:close/>
                  <a:moveTo>
                    <a:pt x="10569027" y="0"/>
                  </a:moveTo>
                  <a:cubicBezTo>
                    <a:pt x="10664321" y="0"/>
                    <a:pt x="10742289" y="45720"/>
                    <a:pt x="10742289" y="101600"/>
                  </a:cubicBezTo>
                  <a:cubicBezTo>
                    <a:pt x="10742289" y="157480"/>
                    <a:pt x="10664321" y="203200"/>
                    <a:pt x="10569027" y="203200"/>
                  </a:cubicBezTo>
                  <a:cubicBezTo>
                    <a:pt x="10473732" y="203200"/>
                    <a:pt x="10395764" y="157480"/>
                    <a:pt x="10395764" y="101600"/>
                  </a:cubicBezTo>
                  <a:cubicBezTo>
                    <a:pt x="10395764" y="45720"/>
                    <a:pt x="10473732" y="0"/>
                    <a:pt x="10569027" y="0"/>
                  </a:cubicBezTo>
                  <a:close/>
                  <a:moveTo>
                    <a:pt x="11262078" y="0"/>
                  </a:moveTo>
                  <a:cubicBezTo>
                    <a:pt x="11357373" y="0"/>
                    <a:pt x="11435341" y="45720"/>
                    <a:pt x="11435341" y="101600"/>
                  </a:cubicBezTo>
                  <a:cubicBezTo>
                    <a:pt x="11435341" y="157480"/>
                    <a:pt x="11357373" y="203200"/>
                    <a:pt x="11262078" y="203200"/>
                  </a:cubicBezTo>
                  <a:cubicBezTo>
                    <a:pt x="11166784" y="203200"/>
                    <a:pt x="11088816" y="157480"/>
                    <a:pt x="11088816" y="101600"/>
                  </a:cubicBezTo>
                  <a:cubicBezTo>
                    <a:pt x="11088816" y="45720"/>
                    <a:pt x="11166783" y="0"/>
                    <a:pt x="11262078" y="0"/>
                  </a:cubicBezTo>
                  <a:close/>
                  <a:moveTo>
                    <a:pt x="11955129" y="0"/>
                  </a:moveTo>
                  <a:cubicBezTo>
                    <a:pt x="12050424" y="0"/>
                    <a:pt x="12128392" y="45720"/>
                    <a:pt x="12128392" y="101600"/>
                  </a:cubicBezTo>
                  <a:cubicBezTo>
                    <a:pt x="12128392" y="157480"/>
                    <a:pt x="12050424" y="203200"/>
                    <a:pt x="11955129" y="203200"/>
                  </a:cubicBezTo>
                  <a:cubicBezTo>
                    <a:pt x="11859834" y="203200"/>
                    <a:pt x="11781866" y="157480"/>
                    <a:pt x="11781866" y="101600"/>
                  </a:cubicBezTo>
                  <a:cubicBezTo>
                    <a:pt x="11781866" y="45720"/>
                    <a:pt x="11859834" y="0"/>
                    <a:pt x="11955129" y="0"/>
                  </a:cubicBezTo>
                  <a:close/>
                  <a:moveTo>
                    <a:pt x="12648179" y="0"/>
                  </a:moveTo>
                  <a:cubicBezTo>
                    <a:pt x="12743474" y="0"/>
                    <a:pt x="12821443" y="45720"/>
                    <a:pt x="12821443" y="101600"/>
                  </a:cubicBezTo>
                  <a:cubicBezTo>
                    <a:pt x="12821443" y="157480"/>
                    <a:pt x="12743474" y="203200"/>
                    <a:pt x="12648179" y="203200"/>
                  </a:cubicBezTo>
                  <a:cubicBezTo>
                    <a:pt x="12552886" y="203200"/>
                    <a:pt x="12474917" y="157480"/>
                    <a:pt x="12474917" y="101600"/>
                  </a:cubicBezTo>
                  <a:cubicBezTo>
                    <a:pt x="12474917" y="45720"/>
                    <a:pt x="12552884" y="0"/>
                    <a:pt x="12648179" y="0"/>
                  </a:cubicBezTo>
                  <a:close/>
                  <a:moveTo>
                    <a:pt x="13341232" y="0"/>
                  </a:moveTo>
                  <a:cubicBezTo>
                    <a:pt x="13436525" y="0"/>
                    <a:pt x="13514494" y="45720"/>
                    <a:pt x="13514494" y="101600"/>
                  </a:cubicBezTo>
                  <a:cubicBezTo>
                    <a:pt x="13514494" y="157480"/>
                    <a:pt x="13436525" y="203200"/>
                    <a:pt x="13341232" y="203200"/>
                  </a:cubicBezTo>
                  <a:cubicBezTo>
                    <a:pt x="13245937" y="203200"/>
                    <a:pt x="13167968" y="157480"/>
                    <a:pt x="13167968" y="101600"/>
                  </a:cubicBezTo>
                  <a:cubicBezTo>
                    <a:pt x="13167968" y="45720"/>
                    <a:pt x="13245935" y="0"/>
                    <a:pt x="13341232" y="0"/>
                  </a:cubicBezTo>
                  <a:close/>
                  <a:moveTo>
                    <a:pt x="14034282" y="0"/>
                  </a:moveTo>
                  <a:cubicBezTo>
                    <a:pt x="14129576" y="0"/>
                    <a:pt x="14207545" y="45720"/>
                    <a:pt x="14207545" y="101600"/>
                  </a:cubicBezTo>
                  <a:cubicBezTo>
                    <a:pt x="14207545" y="157480"/>
                    <a:pt x="14129576" y="203200"/>
                    <a:pt x="14034282" y="203200"/>
                  </a:cubicBezTo>
                  <a:cubicBezTo>
                    <a:pt x="13938987" y="203200"/>
                    <a:pt x="13861018" y="157480"/>
                    <a:pt x="13861018" y="101600"/>
                  </a:cubicBezTo>
                  <a:cubicBezTo>
                    <a:pt x="13861018" y="45720"/>
                    <a:pt x="13938987" y="0"/>
                    <a:pt x="14034282" y="0"/>
                  </a:cubicBezTo>
                  <a:close/>
                </a:path>
              </a:pathLst>
            </a:custGeom>
            <a:solidFill>
              <a:srgbClr val="202020"/>
            </a:solidFill>
          </p:spPr>
        </p:sp>
      </p:grpSp>
      <p:grpSp>
        <p:nvGrpSpPr>
          <p:cNvPr id="27" name="Group 27"/>
          <p:cNvGrpSpPr/>
          <p:nvPr/>
        </p:nvGrpSpPr>
        <p:grpSpPr>
          <a:xfrm rot="5400000">
            <a:off x="7036956" y="6327881"/>
            <a:ext cx="4214088" cy="224900"/>
            <a:chOff x="0" y="0"/>
            <a:chExt cx="9194800" cy="812800"/>
          </a:xfrm>
        </p:grpSpPr>
        <p:sp>
          <p:nvSpPr>
            <p:cNvPr id="28" name="Freeform 28"/>
            <p:cNvSpPr/>
            <p:nvPr/>
          </p:nvSpPr>
          <p:spPr>
            <a:xfrm>
              <a:off x="469420" y="304800"/>
              <a:ext cx="14207544" cy="203200"/>
            </a:xfrm>
            <a:custGeom>
              <a:avLst/>
              <a:gdLst/>
              <a:ahLst/>
              <a:cxnLst/>
              <a:rect l="l" t="t" r="r" b="b"/>
              <a:pathLst>
                <a:path w="14207544" h="203200">
                  <a:moveTo>
                    <a:pt x="173263" y="0"/>
                  </a:moveTo>
                  <a:cubicBezTo>
                    <a:pt x="268557" y="0"/>
                    <a:pt x="346526" y="45720"/>
                    <a:pt x="346526" y="101600"/>
                  </a:cubicBezTo>
                  <a:cubicBezTo>
                    <a:pt x="346526" y="157480"/>
                    <a:pt x="268557" y="203200"/>
                    <a:pt x="173263" y="203200"/>
                  </a:cubicBezTo>
                  <a:cubicBezTo>
                    <a:pt x="77968" y="203200"/>
                    <a:pt x="0" y="157480"/>
                    <a:pt x="0" y="101600"/>
                  </a:cubicBezTo>
                  <a:cubicBezTo>
                    <a:pt x="0" y="45720"/>
                    <a:pt x="77968" y="0"/>
                    <a:pt x="173263" y="0"/>
                  </a:cubicBezTo>
                  <a:close/>
                  <a:moveTo>
                    <a:pt x="866314" y="0"/>
                  </a:moveTo>
                  <a:cubicBezTo>
                    <a:pt x="961608" y="0"/>
                    <a:pt x="1039577" y="45720"/>
                    <a:pt x="1039577" y="101600"/>
                  </a:cubicBezTo>
                  <a:cubicBezTo>
                    <a:pt x="1039577" y="157480"/>
                    <a:pt x="961608" y="203200"/>
                    <a:pt x="866314" y="203200"/>
                  </a:cubicBezTo>
                  <a:cubicBezTo>
                    <a:pt x="771019" y="203200"/>
                    <a:pt x="693051" y="157480"/>
                    <a:pt x="693051" y="101600"/>
                  </a:cubicBezTo>
                  <a:cubicBezTo>
                    <a:pt x="693051" y="45720"/>
                    <a:pt x="771019" y="0"/>
                    <a:pt x="866314" y="0"/>
                  </a:cubicBezTo>
                  <a:close/>
                  <a:moveTo>
                    <a:pt x="1559365" y="0"/>
                  </a:moveTo>
                  <a:cubicBezTo>
                    <a:pt x="1654659" y="0"/>
                    <a:pt x="1732628" y="45720"/>
                    <a:pt x="1732628" y="101600"/>
                  </a:cubicBezTo>
                  <a:cubicBezTo>
                    <a:pt x="1732628" y="157480"/>
                    <a:pt x="1654659" y="203200"/>
                    <a:pt x="1559365" y="203200"/>
                  </a:cubicBezTo>
                  <a:cubicBezTo>
                    <a:pt x="1464070" y="203200"/>
                    <a:pt x="1386102" y="157480"/>
                    <a:pt x="1386102" y="101600"/>
                  </a:cubicBezTo>
                  <a:cubicBezTo>
                    <a:pt x="1386102" y="45720"/>
                    <a:pt x="1464070" y="0"/>
                    <a:pt x="1559365" y="0"/>
                  </a:cubicBezTo>
                  <a:close/>
                  <a:moveTo>
                    <a:pt x="2252416" y="0"/>
                  </a:moveTo>
                  <a:cubicBezTo>
                    <a:pt x="2347710" y="0"/>
                    <a:pt x="2425678" y="45720"/>
                    <a:pt x="2425678" y="101600"/>
                  </a:cubicBezTo>
                  <a:cubicBezTo>
                    <a:pt x="2425678" y="157480"/>
                    <a:pt x="2347710" y="203200"/>
                    <a:pt x="2252416" y="203200"/>
                  </a:cubicBezTo>
                  <a:cubicBezTo>
                    <a:pt x="2157121" y="203200"/>
                    <a:pt x="2079153" y="157480"/>
                    <a:pt x="2079153" y="101600"/>
                  </a:cubicBezTo>
                  <a:cubicBezTo>
                    <a:pt x="2079153" y="45720"/>
                    <a:pt x="2157121" y="0"/>
                    <a:pt x="2252416" y="0"/>
                  </a:cubicBezTo>
                  <a:close/>
                  <a:moveTo>
                    <a:pt x="2945467" y="0"/>
                  </a:moveTo>
                  <a:cubicBezTo>
                    <a:pt x="3040761" y="0"/>
                    <a:pt x="3118730" y="45720"/>
                    <a:pt x="3118730" y="101600"/>
                  </a:cubicBezTo>
                  <a:cubicBezTo>
                    <a:pt x="3118730" y="157480"/>
                    <a:pt x="3040761" y="203200"/>
                    <a:pt x="2945467" y="203200"/>
                  </a:cubicBezTo>
                  <a:cubicBezTo>
                    <a:pt x="2850172" y="203200"/>
                    <a:pt x="2772204" y="157480"/>
                    <a:pt x="2772204" y="101600"/>
                  </a:cubicBezTo>
                  <a:cubicBezTo>
                    <a:pt x="2772204" y="45720"/>
                    <a:pt x="2850172" y="0"/>
                    <a:pt x="2945467" y="0"/>
                  </a:cubicBezTo>
                  <a:close/>
                  <a:moveTo>
                    <a:pt x="3638518" y="0"/>
                  </a:moveTo>
                  <a:cubicBezTo>
                    <a:pt x="3733812" y="0"/>
                    <a:pt x="3811780" y="45720"/>
                    <a:pt x="3811780" y="101600"/>
                  </a:cubicBezTo>
                  <a:cubicBezTo>
                    <a:pt x="3811780" y="157480"/>
                    <a:pt x="3733812" y="203200"/>
                    <a:pt x="3638518" y="203200"/>
                  </a:cubicBezTo>
                  <a:cubicBezTo>
                    <a:pt x="3543223" y="203200"/>
                    <a:pt x="3465255" y="157480"/>
                    <a:pt x="3465255" y="101600"/>
                  </a:cubicBezTo>
                  <a:cubicBezTo>
                    <a:pt x="3465255" y="45720"/>
                    <a:pt x="3543223" y="0"/>
                    <a:pt x="3638518" y="0"/>
                  </a:cubicBezTo>
                  <a:close/>
                  <a:moveTo>
                    <a:pt x="4331569" y="0"/>
                  </a:moveTo>
                  <a:cubicBezTo>
                    <a:pt x="4426863" y="0"/>
                    <a:pt x="4504831" y="45720"/>
                    <a:pt x="4504831" y="101600"/>
                  </a:cubicBezTo>
                  <a:cubicBezTo>
                    <a:pt x="4504831" y="157480"/>
                    <a:pt x="4426863" y="203200"/>
                    <a:pt x="4331569" y="203200"/>
                  </a:cubicBezTo>
                  <a:cubicBezTo>
                    <a:pt x="4236274" y="203200"/>
                    <a:pt x="4158306" y="157480"/>
                    <a:pt x="4158306" y="101600"/>
                  </a:cubicBezTo>
                  <a:cubicBezTo>
                    <a:pt x="4158306" y="45720"/>
                    <a:pt x="4236274" y="0"/>
                    <a:pt x="4331569" y="0"/>
                  </a:cubicBezTo>
                  <a:close/>
                  <a:moveTo>
                    <a:pt x="5024619" y="0"/>
                  </a:moveTo>
                  <a:cubicBezTo>
                    <a:pt x="5119914" y="0"/>
                    <a:pt x="5197882" y="45720"/>
                    <a:pt x="5197882" y="101600"/>
                  </a:cubicBezTo>
                  <a:cubicBezTo>
                    <a:pt x="5197882" y="157480"/>
                    <a:pt x="5119914" y="203200"/>
                    <a:pt x="5024619" y="203200"/>
                  </a:cubicBezTo>
                  <a:cubicBezTo>
                    <a:pt x="4929325" y="203200"/>
                    <a:pt x="4851357" y="157480"/>
                    <a:pt x="4851357" y="101600"/>
                  </a:cubicBezTo>
                  <a:cubicBezTo>
                    <a:pt x="4851357" y="45720"/>
                    <a:pt x="4929325" y="0"/>
                    <a:pt x="5024619" y="0"/>
                  </a:cubicBezTo>
                  <a:close/>
                  <a:moveTo>
                    <a:pt x="5717671" y="0"/>
                  </a:moveTo>
                  <a:cubicBezTo>
                    <a:pt x="5812965" y="0"/>
                    <a:pt x="5890933" y="45720"/>
                    <a:pt x="5890933" y="101600"/>
                  </a:cubicBezTo>
                  <a:cubicBezTo>
                    <a:pt x="5890933" y="157480"/>
                    <a:pt x="5812965" y="203200"/>
                    <a:pt x="5717671" y="203200"/>
                  </a:cubicBezTo>
                  <a:cubicBezTo>
                    <a:pt x="5622376" y="203200"/>
                    <a:pt x="5544408" y="157480"/>
                    <a:pt x="5544408" y="101600"/>
                  </a:cubicBezTo>
                  <a:cubicBezTo>
                    <a:pt x="5544408" y="45720"/>
                    <a:pt x="5622376" y="0"/>
                    <a:pt x="5717671" y="0"/>
                  </a:cubicBezTo>
                  <a:close/>
                  <a:moveTo>
                    <a:pt x="6410721" y="0"/>
                  </a:moveTo>
                  <a:cubicBezTo>
                    <a:pt x="6506016" y="0"/>
                    <a:pt x="6583984" y="45720"/>
                    <a:pt x="6583984" y="101600"/>
                  </a:cubicBezTo>
                  <a:cubicBezTo>
                    <a:pt x="6583984" y="157480"/>
                    <a:pt x="6506016" y="203200"/>
                    <a:pt x="6410721" y="203200"/>
                  </a:cubicBezTo>
                  <a:cubicBezTo>
                    <a:pt x="6315427" y="203200"/>
                    <a:pt x="6237459" y="157480"/>
                    <a:pt x="6237459" y="101600"/>
                  </a:cubicBezTo>
                  <a:cubicBezTo>
                    <a:pt x="6237459" y="45720"/>
                    <a:pt x="6315427" y="0"/>
                    <a:pt x="6410721" y="0"/>
                  </a:cubicBezTo>
                  <a:close/>
                  <a:moveTo>
                    <a:pt x="7103772" y="0"/>
                  </a:moveTo>
                  <a:cubicBezTo>
                    <a:pt x="7199067" y="0"/>
                    <a:pt x="7277035" y="45720"/>
                    <a:pt x="7277035" y="101600"/>
                  </a:cubicBezTo>
                  <a:cubicBezTo>
                    <a:pt x="7277035" y="157480"/>
                    <a:pt x="7199067" y="203200"/>
                    <a:pt x="7103772" y="203200"/>
                  </a:cubicBezTo>
                  <a:cubicBezTo>
                    <a:pt x="7008478" y="203200"/>
                    <a:pt x="6930510" y="157480"/>
                    <a:pt x="6930510" y="101600"/>
                  </a:cubicBezTo>
                  <a:cubicBezTo>
                    <a:pt x="6930510" y="45720"/>
                    <a:pt x="7008478" y="0"/>
                    <a:pt x="7103772" y="0"/>
                  </a:cubicBezTo>
                  <a:close/>
                  <a:moveTo>
                    <a:pt x="7796823" y="0"/>
                  </a:moveTo>
                  <a:cubicBezTo>
                    <a:pt x="7892118" y="0"/>
                    <a:pt x="7970086" y="45720"/>
                    <a:pt x="7970086" y="101600"/>
                  </a:cubicBezTo>
                  <a:cubicBezTo>
                    <a:pt x="7970086" y="157480"/>
                    <a:pt x="7892118" y="203200"/>
                    <a:pt x="7796823" y="203200"/>
                  </a:cubicBezTo>
                  <a:cubicBezTo>
                    <a:pt x="7701529" y="203200"/>
                    <a:pt x="7623560" y="157480"/>
                    <a:pt x="7623560" y="101600"/>
                  </a:cubicBezTo>
                  <a:cubicBezTo>
                    <a:pt x="7623560" y="45720"/>
                    <a:pt x="7701529" y="0"/>
                    <a:pt x="7796823" y="0"/>
                  </a:cubicBezTo>
                  <a:close/>
                  <a:moveTo>
                    <a:pt x="8489874" y="0"/>
                  </a:moveTo>
                  <a:cubicBezTo>
                    <a:pt x="8585168" y="0"/>
                    <a:pt x="8663137" y="45720"/>
                    <a:pt x="8663137" y="101600"/>
                  </a:cubicBezTo>
                  <a:cubicBezTo>
                    <a:pt x="8663137" y="157480"/>
                    <a:pt x="8585168" y="203200"/>
                    <a:pt x="8489874" y="203200"/>
                  </a:cubicBezTo>
                  <a:cubicBezTo>
                    <a:pt x="8394580" y="203200"/>
                    <a:pt x="8316611" y="157480"/>
                    <a:pt x="8316611" y="101600"/>
                  </a:cubicBezTo>
                  <a:cubicBezTo>
                    <a:pt x="8316611" y="45720"/>
                    <a:pt x="8394580" y="0"/>
                    <a:pt x="8489874" y="0"/>
                  </a:cubicBezTo>
                  <a:close/>
                  <a:moveTo>
                    <a:pt x="9182925" y="0"/>
                  </a:moveTo>
                  <a:cubicBezTo>
                    <a:pt x="9278220" y="0"/>
                    <a:pt x="9356188" y="45720"/>
                    <a:pt x="9356188" y="101600"/>
                  </a:cubicBezTo>
                  <a:cubicBezTo>
                    <a:pt x="9356188" y="157480"/>
                    <a:pt x="9278220" y="203200"/>
                    <a:pt x="9182925" y="203200"/>
                  </a:cubicBezTo>
                  <a:cubicBezTo>
                    <a:pt x="9087631" y="203200"/>
                    <a:pt x="9009663" y="157480"/>
                    <a:pt x="9009663" y="101600"/>
                  </a:cubicBezTo>
                  <a:cubicBezTo>
                    <a:pt x="9009663" y="45720"/>
                    <a:pt x="9087631" y="0"/>
                    <a:pt x="9182925" y="0"/>
                  </a:cubicBezTo>
                  <a:close/>
                  <a:moveTo>
                    <a:pt x="9875976" y="0"/>
                  </a:moveTo>
                  <a:cubicBezTo>
                    <a:pt x="9971271" y="0"/>
                    <a:pt x="10049239" y="45720"/>
                    <a:pt x="10049239" y="101600"/>
                  </a:cubicBezTo>
                  <a:cubicBezTo>
                    <a:pt x="10049239" y="157480"/>
                    <a:pt x="9971271" y="203200"/>
                    <a:pt x="9875976" y="203200"/>
                  </a:cubicBezTo>
                  <a:cubicBezTo>
                    <a:pt x="9780681" y="203200"/>
                    <a:pt x="9702713" y="157480"/>
                    <a:pt x="9702713" y="101600"/>
                  </a:cubicBezTo>
                  <a:cubicBezTo>
                    <a:pt x="9702713" y="45720"/>
                    <a:pt x="9780681" y="0"/>
                    <a:pt x="9875976" y="0"/>
                  </a:cubicBezTo>
                  <a:close/>
                  <a:moveTo>
                    <a:pt x="10569027" y="0"/>
                  </a:moveTo>
                  <a:cubicBezTo>
                    <a:pt x="10664321" y="0"/>
                    <a:pt x="10742289" y="45720"/>
                    <a:pt x="10742289" y="101600"/>
                  </a:cubicBezTo>
                  <a:cubicBezTo>
                    <a:pt x="10742289" y="157480"/>
                    <a:pt x="10664321" y="203200"/>
                    <a:pt x="10569027" y="203200"/>
                  </a:cubicBezTo>
                  <a:cubicBezTo>
                    <a:pt x="10473732" y="203200"/>
                    <a:pt x="10395764" y="157480"/>
                    <a:pt x="10395764" y="101600"/>
                  </a:cubicBezTo>
                  <a:cubicBezTo>
                    <a:pt x="10395764" y="45720"/>
                    <a:pt x="10473732" y="0"/>
                    <a:pt x="10569027" y="0"/>
                  </a:cubicBezTo>
                  <a:close/>
                  <a:moveTo>
                    <a:pt x="11262078" y="0"/>
                  </a:moveTo>
                  <a:cubicBezTo>
                    <a:pt x="11357373" y="0"/>
                    <a:pt x="11435341" y="45720"/>
                    <a:pt x="11435341" y="101600"/>
                  </a:cubicBezTo>
                  <a:cubicBezTo>
                    <a:pt x="11435341" y="157480"/>
                    <a:pt x="11357373" y="203200"/>
                    <a:pt x="11262078" y="203200"/>
                  </a:cubicBezTo>
                  <a:cubicBezTo>
                    <a:pt x="11166784" y="203200"/>
                    <a:pt x="11088816" y="157480"/>
                    <a:pt x="11088816" y="101600"/>
                  </a:cubicBezTo>
                  <a:cubicBezTo>
                    <a:pt x="11088816" y="45720"/>
                    <a:pt x="11166783" y="0"/>
                    <a:pt x="11262078" y="0"/>
                  </a:cubicBezTo>
                  <a:close/>
                  <a:moveTo>
                    <a:pt x="11955129" y="0"/>
                  </a:moveTo>
                  <a:cubicBezTo>
                    <a:pt x="12050424" y="0"/>
                    <a:pt x="12128392" y="45720"/>
                    <a:pt x="12128392" y="101600"/>
                  </a:cubicBezTo>
                  <a:cubicBezTo>
                    <a:pt x="12128392" y="157480"/>
                    <a:pt x="12050424" y="203200"/>
                    <a:pt x="11955129" y="203200"/>
                  </a:cubicBezTo>
                  <a:cubicBezTo>
                    <a:pt x="11859834" y="203200"/>
                    <a:pt x="11781866" y="157480"/>
                    <a:pt x="11781866" y="101600"/>
                  </a:cubicBezTo>
                  <a:cubicBezTo>
                    <a:pt x="11781866" y="45720"/>
                    <a:pt x="11859834" y="0"/>
                    <a:pt x="11955129" y="0"/>
                  </a:cubicBezTo>
                  <a:close/>
                  <a:moveTo>
                    <a:pt x="12648179" y="0"/>
                  </a:moveTo>
                  <a:cubicBezTo>
                    <a:pt x="12743474" y="0"/>
                    <a:pt x="12821443" y="45720"/>
                    <a:pt x="12821443" y="101600"/>
                  </a:cubicBezTo>
                  <a:cubicBezTo>
                    <a:pt x="12821443" y="157480"/>
                    <a:pt x="12743474" y="203200"/>
                    <a:pt x="12648179" y="203200"/>
                  </a:cubicBezTo>
                  <a:cubicBezTo>
                    <a:pt x="12552886" y="203200"/>
                    <a:pt x="12474917" y="157480"/>
                    <a:pt x="12474917" y="101600"/>
                  </a:cubicBezTo>
                  <a:cubicBezTo>
                    <a:pt x="12474917" y="45720"/>
                    <a:pt x="12552884" y="0"/>
                    <a:pt x="12648179" y="0"/>
                  </a:cubicBezTo>
                  <a:close/>
                  <a:moveTo>
                    <a:pt x="13341232" y="0"/>
                  </a:moveTo>
                  <a:cubicBezTo>
                    <a:pt x="13436525" y="0"/>
                    <a:pt x="13514494" y="45720"/>
                    <a:pt x="13514494" y="101600"/>
                  </a:cubicBezTo>
                  <a:cubicBezTo>
                    <a:pt x="13514494" y="157480"/>
                    <a:pt x="13436525" y="203200"/>
                    <a:pt x="13341232" y="203200"/>
                  </a:cubicBezTo>
                  <a:cubicBezTo>
                    <a:pt x="13245937" y="203200"/>
                    <a:pt x="13167968" y="157480"/>
                    <a:pt x="13167968" y="101600"/>
                  </a:cubicBezTo>
                  <a:cubicBezTo>
                    <a:pt x="13167968" y="45720"/>
                    <a:pt x="13245935" y="0"/>
                    <a:pt x="13341232" y="0"/>
                  </a:cubicBezTo>
                  <a:close/>
                  <a:moveTo>
                    <a:pt x="14034282" y="0"/>
                  </a:moveTo>
                  <a:cubicBezTo>
                    <a:pt x="14129576" y="0"/>
                    <a:pt x="14207545" y="45720"/>
                    <a:pt x="14207545" y="101600"/>
                  </a:cubicBezTo>
                  <a:cubicBezTo>
                    <a:pt x="14207545" y="157480"/>
                    <a:pt x="14129576" y="203200"/>
                    <a:pt x="14034282" y="203200"/>
                  </a:cubicBezTo>
                  <a:cubicBezTo>
                    <a:pt x="13938987" y="203200"/>
                    <a:pt x="13861018" y="157480"/>
                    <a:pt x="13861018" y="101600"/>
                  </a:cubicBezTo>
                  <a:cubicBezTo>
                    <a:pt x="13861018" y="45720"/>
                    <a:pt x="13938987" y="0"/>
                    <a:pt x="14034282" y="0"/>
                  </a:cubicBezTo>
                  <a:close/>
                </a:path>
              </a:pathLst>
            </a:custGeom>
            <a:solidFill>
              <a:srgbClr val="202020"/>
            </a:solidFill>
          </p:spPr>
        </p:sp>
      </p:grpSp>
      <p:grpSp>
        <p:nvGrpSpPr>
          <p:cNvPr id="29" name="Group 29"/>
          <p:cNvGrpSpPr/>
          <p:nvPr/>
        </p:nvGrpSpPr>
        <p:grpSpPr>
          <a:xfrm rot="5400000">
            <a:off x="2750998" y="6327881"/>
            <a:ext cx="4214088" cy="224900"/>
            <a:chOff x="0" y="0"/>
            <a:chExt cx="9194800" cy="812800"/>
          </a:xfrm>
        </p:grpSpPr>
        <p:sp>
          <p:nvSpPr>
            <p:cNvPr id="30" name="Freeform 30"/>
            <p:cNvSpPr/>
            <p:nvPr/>
          </p:nvSpPr>
          <p:spPr>
            <a:xfrm>
              <a:off x="469420" y="304800"/>
              <a:ext cx="14207544" cy="203200"/>
            </a:xfrm>
            <a:custGeom>
              <a:avLst/>
              <a:gdLst/>
              <a:ahLst/>
              <a:cxnLst/>
              <a:rect l="l" t="t" r="r" b="b"/>
              <a:pathLst>
                <a:path w="14207544" h="203200">
                  <a:moveTo>
                    <a:pt x="173263" y="0"/>
                  </a:moveTo>
                  <a:cubicBezTo>
                    <a:pt x="268557" y="0"/>
                    <a:pt x="346526" y="45720"/>
                    <a:pt x="346526" y="101600"/>
                  </a:cubicBezTo>
                  <a:cubicBezTo>
                    <a:pt x="346526" y="157480"/>
                    <a:pt x="268557" y="203200"/>
                    <a:pt x="173263" y="203200"/>
                  </a:cubicBezTo>
                  <a:cubicBezTo>
                    <a:pt x="77968" y="203200"/>
                    <a:pt x="0" y="157480"/>
                    <a:pt x="0" y="101600"/>
                  </a:cubicBezTo>
                  <a:cubicBezTo>
                    <a:pt x="0" y="45720"/>
                    <a:pt x="77968" y="0"/>
                    <a:pt x="173263" y="0"/>
                  </a:cubicBezTo>
                  <a:close/>
                  <a:moveTo>
                    <a:pt x="866314" y="0"/>
                  </a:moveTo>
                  <a:cubicBezTo>
                    <a:pt x="961608" y="0"/>
                    <a:pt x="1039577" y="45720"/>
                    <a:pt x="1039577" y="101600"/>
                  </a:cubicBezTo>
                  <a:cubicBezTo>
                    <a:pt x="1039577" y="157480"/>
                    <a:pt x="961608" y="203200"/>
                    <a:pt x="866314" y="203200"/>
                  </a:cubicBezTo>
                  <a:cubicBezTo>
                    <a:pt x="771019" y="203200"/>
                    <a:pt x="693051" y="157480"/>
                    <a:pt x="693051" y="101600"/>
                  </a:cubicBezTo>
                  <a:cubicBezTo>
                    <a:pt x="693051" y="45720"/>
                    <a:pt x="771019" y="0"/>
                    <a:pt x="866314" y="0"/>
                  </a:cubicBezTo>
                  <a:close/>
                  <a:moveTo>
                    <a:pt x="1559365" y="0"/>
                  </a:moveTo>
                  <a:cubicBezTo>
                    <a:pt x="1654659" y="0"/>
                    <a:pt x="1732628" y="45720"/>
                    <a:pt x="1732628" y="101600"/>
                  </a:cubicBezTo>
                  <a:cubicBezTo>
                    <a:pt x="1732628" y="157480"/>
                    <a:pt x="1654659" y="203200"/>
                    <a:pt x="1559365" y="203200"/>
                  </a:cubicBezTo>
                  <a:cubicBezTo>
                    <a:pt x="1464070" y="203200"/>
                    <a:pt x="1386102" y="157480"/>
                    <a:pt x="1386102" y="101600"/>
                  </a:cubicBezTo>
                  <a:cubicBezTo>
                    <a:pt x="1386102" y="45720"/>
                    <a:pt x="1464070" y="0"/>
                    <a:pt x="1559365" y="0"/>
                  </a:cubicBezTo>
                  <a:close/>
                  <a:moveTo>
                    <a:pt x="2252416" y="0"/>
                  </a:moveTo>
                  <a:cubicBezTo>
                    <a:pt x="2347710" y="0"/>
                    <a:pt x="2425678" y="45720"/>
                    <a:pt x="2425678" y="101600"/>
                  </a:cubicBezTo>
                  <a:cubicBezTo>
                    <a:pt x="2425678" y="157480"/>
                    <a:pt x="2347710" y="203200"/>
                    <a:pt x="2252416" y="203200"/>
                  </a:cubicBezTo>
                  <a:cubicBezTo>
                    <a:pt x="2157121" y="203200"/>
                    <a:pt x="2079153" y="157480"/>
                    <a:pt x="2079153" y="101600"/>
                  </a:cubicBezTo>
                  <a:cubicBezTo>
                    <a:pt x="2079153" y="45720"/>
                    <a:pt x="2157121" y="0"/>
                    <a:pt x="2252416" y="0"/>
                  </a:cubicBezTo>
                  <a:close/>
                  <a:moveTo>
                    <a:pt x="2945467" y="0"/>
                  </a:moveTo>
                  <a:cubicBezTo>
                    <a:pt x="3040761" y="0"/>
                    <a:pt x="3118730" y="45720"/>
                    <a:pt x="3118730" y="101600"/>
                  </a:cubicBezTo>
                  <a:cubicBezTo>
                    <a:pt x="3118730" y="157480"/>
                    <a:pt x="3040761" y="203200"/>
                    <a:pt x="2945467" y="203200"/>
                  </a:cubicBezTo>
                  <a:cubicBezTo>
                    <a:pt x="2850172" y="203200"/>
                    <a:pt x="2772204" y="157480"/>
                    <a:pt x="2772204" y="101600"/>
                  </a:cubicBezTo>
                  <a:cubicBezTo>
                    <a:pt x="2772204" y="45720"/>
                    <a:pt x="2850172" y="0"/>
                    <a:pt x="2945467" y="0"/>
                  </a:cubicBezTo>
                  <a:close/>
                  <a:moveTo>
                    <a:pt x="3638518" y="0"/>
                  </a:moveTo>
                  <a:cubicBezTo>
                    <a:pt x="3733812" y="0"/>
                    <a:pt x="3811780" y="45720"/>
                    <a:pt x="3811780" y="101600"/>
                  </a:cubicBezTo>
                  <a:cubicBezTo>
                    <a:pt x="3811780" y="157480"/>
                    <a:pt x="3733812" y="203200"/>
                    <a:pt x="3638518" y="203200"/>
                  </a:cubicBezTo>
                  <a:cubicBezTo>
                    <a:pt x="3543223" y="203200"/>
                    <a:pt x="3465255" y="157480"/>
                    <a:pt x="3465255" y="101600"/>
                  </a:cubicBezTo>
                  <a:cubicBezTo>
                    <a:pt x="3465255" y="45720"/>
                    <a:pt x="3543223" y="0"/>
                    <a:pt x="3638518" y="0"/>
                  </a:cubicBezTo>
                  <a:close/>
                  <a:moveTo>
                    <a:pt x="4331569" y="0"/>
                  </a:moveTo>
                  <a:cubicBezTo>
                    <a:pt x="4426863" y="0"/>
                    <a:pt x="4504831" y="45720"/>
                    <a:pt x="4504831" y="101600"/>
                  </a:cubicBezTo>
                  <a:cubicBezTo>
                    <a:pt x="4504831" y="157480"/>
                    <a:pt x="4426863" y="203200"/>
                    <a:pt x="4331569" y="203200"/>
                  </a:cubicBezTo>
                  <a:cubicBezTo>
                    <a:pt x="4236274" y="203200"/>
                    <a:pt x="4158306" y="157480"/>
                    <a:pt x="4158306" y="101600"/>
                  </a:cubicBezTo>
                  <a:cubicBezTo>
                    <a:pt x="4158306" y="45720"/>
                    <a:pt x="4236274" y="0"/>
                    <a:pt x="4331569" y="0"/>
                  </a:cubicBezTo>
                  <a:close/>
                  <a:moveTo>
                    <a:pt x="5024619" y="0"/>
                  </a:moveTo>
                  <a:cubicBezTo>
                    <a:pt x="5119914" y="0"/>
                    <a:pt x="5197882" y="45720"/>
                    <a:pt x="5197882" y="101600"/>
                  </a:cubicBezTo>
                  <a:cubicBezTo>
                    <a:pt x="5197882" y="157480"/>
                    <a:pt x="5119914" y="203200"/>
                    <a:pt x="5024619" y="203200"/>
                  </a:cubicBezTo>
                  <a:cubicBezTo>
                    <a:pt x="4929325" y="203200"/>
                    <a:pt x="4851357" y="157480"/>
                    <a:pt x="4851357" y="101600"/>
                  </a:cubicBezTo>
                  <a:cubicBezTo>
                    <a:pt x="4851357" y="45720"/>
                    <a:pt x="4929325" y="0"/>
                    <a:pt x="5024619" y="0"/>
                  </a:cubicBezTo>
                  <a:close/>
                  <a:moveTo>
                    <a:pt x="5717671" y="0"/>
                  </a:moveTo>
                  <a:cubicBezTo>
                    <a:pt x="5812965" y="0"/>
                    <a:pt x="5890933" y="45720"/>
                    <a:pt x="5890933" y="101600"/>
                  </a:cubicBezTo>
                  <a:cubicBezTo>
                    <a:pt x="5890933" y="157480"/>
                    <a:pt x="5812965" y="203200"/>
                    <a:pt x="5717671" y="203200"/>
                  </a:cubicBezTo>
                  <a:cubicBezTo>
                    <a:pt x="5622376" y="203200"/>
                    <a:pt x="5544408" y="157480"/>
                    <a:pt x="5544408" y="101600"/>
                  </a:cubicBezTo>
                  <a:cubicBezTo>
                    <a:pt x="5544408" y="45720"/>
                    <a:pt x="5622376" y="0"/>
                    <a:pt x="5717671" y="0"/>
                  </a:cubicBezTo>
                  <a:close/>
                  <a:moveTo>
                    <a:pt x="6410721" y="0"/>
                  </a:moveTo>
                  <a:cubicBezTo>
                    <a:pt x="6506016" y="0"/>
                    <a:pt x="6583984" y="45720"/>
                    <a:pt x="6583984" y="101600"/>
                  </a:cubicBezTo>
                  <a:cubicBezTo>
                    <a:pt x="6583984" y="157480"/>
                    <a:pt x="6506016" y="203200"/>
                    <a:pt x="6410721" y="203200"/>
                  </a:cubicBezTo>
                  <a:cubicBezTo>
                    <a:pt x="6315427" y="203200"/>
                    <a:pt x="6237459" y="157480"/>
                    <a:pt x="6237459" y="101600"/>
                  </a:cubicBezTo>
                  <a:cubicBezTo>
                    <a:pt x="6237459" y="45720"/>
                    <a:pt x="6315427" y="0"/>
                    <a:pt x="6410721" y="0"/>
                  </a:cubicBezTo>
                  <a:close/>
                  <a:moveTo>
                    <a:pt x="7103772" y="0"/>
                  </a:moveTo>
                  <a:cubicBezTo>
                    <a:pt x="7199067" y="0"/>
                    <a:pt x="7277035" y="45720"/>
                    <a:pt x="7277035" y="101600"/>
                  </a:cubicBezTo>
                  <a:cubicBezTo>
                    <a:pt x="7277035" y="157480"/>
                    <a:pt x="7199067" y="203200"/>
                    <a:pt x="7103772" y="203200"/>
                  </a:cubicBezTo>
                  <a:cubicBezTo>
                    <a:pt x="7008478" y="203200"/>
                    <a:pt x="6930510" y="157480"/>
                    <a:pt x="6930510" y="101600"/>
                  </a:cubicBezTo>
                  <a:cubicBezTo>
                    <a:pt x="6930510" y="45720"/>
                    <a:pt x="7008478" y="0"/>
                    <a:pt x="7103772" y="0"/>
                  </a:cubicBezTo>
                  <a:close/>
                  <a:moveTo>
                    <a:pt x="7796823" y="0"/>
                  </a:moveTo>
                  <a:cubicBezTo>
                    <a:pt x="7892118" y="0"/>
                    <a:pt x="7970086" y="45720"/>
                    <a:pt x="7970086" y="101600"/>
                  </a:cubicBezTo>
                  <a:cubicBezTo>
                    <a:pt x="7970086" y="157480"/>
                    <a:pt x="7892118" y="203200"/>
                    <a:pt x="7796823" y="203200"/>
                  </a:cubicBezTo>
                  <a:cubicBezTo>
                    <a:pt x="7701529" y="203200"/>
                    <a:pt x="7623560" y="157480"/>
                    <a:pt x="7623560" y="101600"/>
                  </a:cubicBezTo>
                  <a:cubicBezTo>
                    <a:pt x="7623560" y="45720"/>
                    <a:pt x="7701529" y="0"/>
                    <a:pt x="7796823" y="0"/>
                  </a:cubicBezTo>
                  <a:close/>
                  <a:moveTo>
                    <a:pt x="8489874" y="0"/>
                  </a:moveTo>
                  <a:cubicBezTo>
                    <a:pt x="8585168" y="0"/>
                    <a:pt x="8663137" y="45720"/>
                    <a:pt x="8663137" y="101600"/>
                  </a:cubicBezTo>
                  <a:cubicBezTo>
                    <a:pt x="8663137" y="157480"/>
                    <a:pt x="8585168" y="203200"/>
                    <a:pt x="8489874" y="203200"/>
                  </a:cubicBezTo>
                  <a:cubicBezTo>
                    <a:pt x="8394580" y="203200"/>
                    <a:pt x="8316611" y="157480"/>
                    <a:pt x="8316611" y="101600"/>
                  </a:cubicBezTo>
                  <a:cubicBezTo>
                    <a:pt x="8316611" y="45720"/>
                    <a:pt x="8394580" y="0"/>
                    <a:pt x="8489874" y="0"/>
                  </a:cubicBezTo>
                  <a:close/>
                  <a:moveTo>
                    <a:pt x="9182925" y="0"/>
                  </a:moveTo>
                  <a:cubicBezTo>
                    <a:pt x="9278220" y="0"/>
                    <a:pt x="9356188" y="45720"/>
                    <a:pt x="9356188" y="101600"/>
                  </a:cubicBezTo>
                  <a:cubicBezTo>
                    <a:pt x="9356188" y="157480"/>
                    <a:pt x="9278220" y="203200"/>
                    <a:pt x="9182925" y="203200"/>
                  </a:cubicBezTo>
                  <a:cubicBezTo>
                    <a:pt x="9087631" y="203200"/>
                    <a:pt x="9009663" y="157480"/>
                    <a:pt x="9009663" y="101600"/>
                  </a:cubicBezTo>
                  <a:cubicBezTo>
                    <a:pt x="9009663" y="45720"/>
                    <a:pt x="9087631" y="0"/>
                    <a:pt x="9182925" y="0"/>
                  </a:cubicBezTo>
                  <a:close/>
                  <a:moveTo>
                    <a:pt x="9875976" y="0"/>
                  </a:moveTo>
                  <a:cubicBezTo>
                    <a:pt x="9971271" y="0"/>
                    <a:pt x="10049239" y="45720"/>
                    <a:pt x="10049239" y="101600"/>
                  </a:cubicBezTo>
                  <a:cubicBezTo>
                    <a:pt x="10049239" y="157480"/>
                    <a:pt x="9971271" y="203200"/>
                    <a:pt x="9875976" y="203200"/>
                  </a:cubicBezTo>
                  <a:cubicBezTo>
                    <a:pt x="9780681" y="203200"/>
                    <a:pt x="9702713" y="157480"/>
                    <a:pt x="9702713" y="101600"/>
                  </a:cubicBezTo>
                  <a:cubicBezTo>
                    <a:pt x="9702713" y="45720"/>
                    <a:pt x="9780681" y="0"/>
                    <a:pt x="9875976" y="0"/>
                  </a:cubicBezTo>
                  <a:close/>
                  <a:moveTo>
                    <a:pt x="10569027" y="0"/>
                  </a:moveTo>
                  <a:cubicBezTo>
                    <a:pt x="10664321" y="0"/>
                    <a:pt x="10742289" y="45720"/>
                    <a:pt x="10742289" y="101600"/>
                  </a:cubicBezTo>
                  <a:cubicBezTo>
                    <a:pt x="10742289" y="157480"/>
                    <a:pt x="10664321" y="203200"/>
                    <a:pt x="10569027" y="203200"/>
                  </a:cubicBezTo>
                  <a:cubicBezTo>
                    <a:pt x="10473732" y="203200"/>
                    <a:pt x="10395764" y="157480"/>
                    <a:pt x="10395764" y="101600"/>
                  </a:cubicBezTo>
                  <a:cubicBezTo>
                    <a:pt x="10395764" y="45720"/>
                    <a:pt x="10473732" y="0"/>
                    <a:pt x="10569027" y="0"/>
                  </a:cubicBezTo>
                  <a:close/>
                  <a:moveTo>
                    <a:pt x="11262078" y="0"/>
                  </a:moveTo>
                  <a:cubicBezTo>
                    <a:pt x="11357373" y="0"/>
                    <a:pt x="11435341" y="45720"/>
                    <a:pt x="11435341" y="101600"/>
                  </a:cubicBezTo>
                  <a:cubicBezTo>
                    <a:pt x="11435341" y="157480"/>
                    <a:pt x="11357373" y="203200"/>
                    <a:pt x="11262078" y="203200"/>
                  </a:cubicBezTo>
                  <a:cubicBezTo>
                    <a:pt x="11166784" y="203200"/>
                    <a:pt x="11088816" y="157480"/>
                    <a:pt x="11088816" y="101600"/>
                  </a:cubicBezTo>
                  <a:cubicBezTo>
                    <a:pt x="11088816" y="45720"/>
                    <a:pt x="11166783" y="0"/>
                    <a:pt x="11262078" y="0"/>
                  </a:cubicBezTo>
                  <a:close/>
                  <a:moveTo>
                    <a:pt x="11955129" y="0"/>
                  </a:moveTo>
                  <a:cubicBezTo>
                    <a:pt x="12050424" y="0"/>
                    <a:pt x="12128392" y="45720"/>
                    <a:pt x="12128392" y="101600"/>
                  </a:cubicBezTo>
                  <a:cubicBezTo>
                    <a:pt x="12128392" y="157480"/>
                    <a:pt x="12050424" y="203200"/>
                    <a:pt x="11955129" y="203200"/>
                  </a:cubicBezTo>
                  <a:cubicBezTo>
                    <a:pt x="11859834" y="203200"/>
                    <a:pt x="11781866" y="157480"/>
                    <a:pt x="11781866" y="101600"/>
                  </a:cubicBezTo>
                  <a:cubicBezTo>
                    <a:pt x="11781866" y="45720"/>
                    <a:pt x="11859834" y="0"/>
                    <a:pt x="11955129" y="0"/>
                  </a:cubicBezTo>
                  <a:close/>
                  <a:moveTo>
                    <a:pt x="12648179" y="0"/>
                  </a:moveTo>
                  <a:cubicBezTo>
                    <a:pt x="12743474" y="0"/>
                    <a:pt x="12821443" y="45720"/>
                    <a:pt x="12821443" y="101600"/>
                  </a:cubicBezTo>
                  <a:cubicBezTo>
                    <a:pt x="12821443" y="157480"/>
                    <a:pt x="12743474" y="203200"/>
                    <a:pt x="12648179" y="203200"/>
                  </a:cubicBezTo>
                  <a:cubicBezTo>
                    <a:pt x="12552886" y="203200"/>
                    <a:pt x="12474917" y="157480"/>
                    <a:pt x="12474917" y="101600"/>
                  </a:cubicBezTo>
                  <a:cubicBezTo>
                    <a:pt x="12474917" y="45720"/>
                    <a:pt x="12552884" y="0"/>
                    <a:pt x="12648179" y="0"/>
                  </a:cubicBezTo>
                  <a:close/>
                  <a:moveTo>
                    <a:pt x="13341232" y="0"/>
                  </a:moveTo>
                  <a:cubicBezTo>
                    <a:pt x="13436525" y="0"/>
                    <a:pt x="13514494" y="45720"/>
                    <a:pt x="13514494" y="101600"/>
                  </a:cubicBezTo>
                  <a:cubicBezTo>
                    <a:pt x="13514494" y="157480"/>
                    <a:pt x="13436525" y="203200"/>
                    <a:pt x="13341232" y="203200"/>
                  </a:cubicBezTo>
                  <a:cubicBezTo>
                    <a:pt x="13245937" y="203200"/>
                    <a:pt x="13167968" y="157480"/>
                    <a:pt x="13167968" y="101600"/>
                  </a:cubicBezTo>
                  <a:cubicBezTo>
                    <a:pt x="13167968" y="45720"/>
                    <a:pt x="13245935" y="0"/>
                    <a:pt x="13341232" y="0"/>
                  </a:cubicBezTo>
                  <a:close/>
                  <a:moveTo>
                    <a:pt x="14034282" y="0"/>
                  </a:moveTo>
                  <a:cubicBezTo>
                    <a:pt x="14129576" y="0"/>
                    <a:pt x="14207545" y="45720"/>
                    <a:pt x="14207545" y="101600"/>
                  </a:cubicBezTo>
                  <a:cubicBezTo>
                    <a:pt x="14207545" y="157480"/>
                    <a:pt x="14129576" y="203200"/>
                    <a:pt x="14034282" y="203200"/>
                  </a:cubicBezTo>
                  <a:cubicBezTo>
                    <a:pt x="13938987" y="203200"/>
                    <a:pt x="13861018" y="157480"/>
                    <a:pt x="13861018" y="101600"/>
                  </a:cubicBezTo>
                  <a:cubicBezTo>
                    <a:pt x="13861018" y="45720"/>
                    <a:pt x="13938987" y="0"/>
                    <a:pt x="14034282" y="0"/>
                  </a:cubicBezTo>
                  <a:close/>
                </a:path>
              </a:pathLst>
            </a:custGeom>
            <a:solidFill>
              <a:srgbClr val="20202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094934" y="6039209"/>
            <a:ext cx="4060462" cy="1101320"/>
            <a:chOff x="0" y="0"/>
            <a:chExt cx="5413949" cy="1468426"/>
          </a:xfrm>
        </p:grpSpPr>
        <p:sp>
          <p:nvSpPr>
            <p:cNvPr id="3" name="TextBox 3"/>
            <p:cNvSpPr txBox="1"/>
            <p:nvPr/>
          </p:nvSpPr>
          <p:spPr>
            <a:xfrm>
              <a:off x="0" y="66675"/>
              <a:ext cx="5413949" cy="685165"/>
            </a:xfrm>
            <a:prstGeom prst="rect">
              <a:avLst/>
            </a:prstGeom>
          </p:spPr>
          <p:txBody>
            <a:bodyPr lIns="0" tIns="0" rIns="0" bIns="0" rtlCol="0" anchor="t">
              <a:spAutoFit/>
            </a:bodyPr>
            <a:lstStyle/>
            <a:p>
              <a:pPr algn="ctr">
                <a:lnSpc>
                  <a:spcPts val="3700"/>
                </a:lnSpc>
              </a:pPr>
              <a:r>
                <a:rPr lang="en-US" sz="3700">
                  <a:solidFill>
                    <a:srgbClr val="202020"/>
                  </a:solidFill>
                  <a:latin typeface="Glacial Indifference Bold"/>
                </a:rPr>
                <a:t>About</a:t>
              </a:r>
            </a:p>
          </p:txBody>
        </p:sp>
        <p:sp>
          <p:nvSpPr>
            <p:cNvPr id="4" name="TextBox 4"/>
            <p:cNvSpPr txBox="1"/>
            <p:nvPr/>
          </p:nvSpPr>
          <p:spPr>
            <a:xfrm>
              <a:off x="0" y="1071311"/>
              <a:ext cx="5413949" cy="397115"/>
            </a:xfrm>
            <a:prstGeom prst="rect">
              <a:avLst/>
            </a:prstGeom>
          </p:spPr>
          <p:txBody>
            <a:bodyPr lIns="0" tIns="0" rIns="0" bIns="0" rtlCol="0" anchor="t">
              <a:spAutoFit/>
            </a:bodyPr>
            <a:lstStyle/>
            <a:p>
              <a:pPr algn="ctr">
                <a:lnSpc>
                  <a:spcPts val="2519"/>
                </a:lnSpc>
              </a:pPr>
              <a:endParaRPr lang="en-US" sz="1799" spc="35" dirty="0">
                <a:solidFill>
                  <a:srgbClr val="202020"/>
                </a:solidFill>
                <a:latin typeface="Glacial Indifference"/>
              </a:endParaRPr>
            </a:p>
          </p:txBody>
        </p:sp>
      </p:grpSp>
      <p:grpSp>
        <p:nvGrpSpPr>
          <p:cNvPr id="5" name="Group 5"/>
          <p:cNvGrpSpPr/>
          <p:nvPr/>
        </p:nvGrpSpPr>
        <p:grpSpPr>
          <a:xfrm>
            <a:off x="7113769" y="6039209"/>
            <a:ext cx="4060462" cy="1101320"/>
            <a:chOff x="0" y="0"/>
            <a:chExt cx="5413949" cy="1468426"/>
          </a:xfrm>
        </p:grpSpPr>
        <p:sp>
          <p:nvSpPr>
            <p:cNvPr id="6" name="TextBox 6"/>
            <p:cNvSpPr txBox="1"/>
            <p:nvPr/>
          </p:nvSpPr>
          <p:spPr>
            <a:xfrm>
              <a:off x="0" y="66675"/>
              <a:ext cx="5413949" cy="685165"/>
            </a:xfrm>
            <a:prstGeom prst="rect">
              <a:avLst/>
            </a:prstGeom>
          </p:spPr>
          <p:txBody>
            <a:bodyPr lIns="0" tIns="0" rIns="0" bIns="0" rtlCol="0" anchor="t">
              <a:spAutoFit/>
            </a:bodyPr>
            <a:lstStyle/>
            <a:p>
              <a:pPr algn="ctr">
                <a:lnSpc>
                  <a:spcPts val="3700"/>
                </a:lnSpc>
              </a:pPr>
              <a:r>
                <a:rPr lang="en-US" sz="3700">
                  <a:solidFill>
                    <a:srgbClr val="202020"/>
                  </a:solidFill>
                  <a:latin typeface="Glacial Indifference Bold"/>
                </a:rPr>
                <a:t>Uniqueness</a:t>
              </a:r>
            </a:p>
          </p:txBody>
        </p:sp>
        <p:sp>
          <p:nvSpPr>
            <p:cNvPr id="7" name="TextBox 7"/>
            <p:cNvSpPr txBox="1"/>
            <p:nvPr/>
          </p:nvSpPr>
          <p:spPr>
            <a:xfrm>
              <a:off x="0" y="1071311"/>
              <a:ext cx="5413949" cy="397115"/>
            </a:xfrm>
            <a:prstGeom prst="rect">
              <a:avLst/>
            </a:prstGeom>
          </p:spPr>
          <p:txBody>
            <a:bodyPr lIns="0" tIns="0" rIns="0" bIns="0" rtlCol="0" anchor="t">
              <a:spAutoFit/>
            </a:bodyPr>
            <a:lstStyle/>
            <a:p>
              <a:pPr algn="ctr">
                <a:lnSpc>
                  <a:spcPts val="2519"/>
                </a:lnSpc>
              </a:pPr>
              <a:endParaRPr lang="en-US" sz="1799" spc="35" dirty="0">
                <a:solidFill>
                  <a:srgbClr val="202020"/>
                </a:solidFill>
                <a:latin typeface="Glacial Indifference"/>
              </a:endParaRPr>
            </a:p>
          </p:txBody>
        </p:sp>
      </p:grpSp>
      <p:grpSp>
        <p:nvGrpSpPr>
          <p:cNvPr id="8" name="Group 8"/>
          <p:cNvGrpSpPr/>
          <p:nvPr/>
        </p:nvGrpSpPr>
        <p:grpSpPr>
          <a:xfrm>
            <a:off x="13132604" y="6039209"/>
            <a:ext cx="4060462" cy="1101320"/>
            <a:chOff x="0" y="0"/>
            <a:chExt cx="5413949" cy="1468426"/>
          </a:xfrm>
        </p:grpSpPr>
        <p:sp>
          <p:nvSpPr>
            <p:cNvPr id="9" name="TextBox 9"/>
            <p:cNvSpPr txBox="1"/>
            <p:nvPr/>
          </p:nvSpPr>
          <p:spPr>
            <a:xfrm>
              <a:off x="0" y="66675"/>
              <a:ext cx="5413949" cy="685165"/>
            </a:xfrm>
            <a:prstGeom prst="rect">
              <a:avLst/>
            </a:prstGeom>
          </p:spPr>
          <p:txBody>
            <a:bodyPr lIns="0" tIns="0" rIns="0" bIns="0" rtlCol="0" anchor="t">
              <a:spAutoFit/>
            </a:bodyPr>
            <a:lstStyle/>
            <a:p>
              <a:pPr algn="ctr">
                <a:lnSpc>
                  <a:spcPts val="3700"/>
                </a:lnSpc>
              </a:pPr>
              <a:r>
                <a:rPr lang="en-US" sz="3700">
                  <a:solidFill>
                    <a:srgbClr val="202020"/>
                  </a:solidFill>
                  <a:latin typeface="Glacial Indifference Bold"/>
                </a:rPr>
                <a:t>Site Overview</a:t>
              </a:r>
            </a:p>
          </p:txBody>
        </p:sp>
        <p:sp>
          <p:nvSpPr>
            <p:cNvPr id="10" name="TextBox 10"/>
            <p:cNvSpPr txBox="1"/>
            <p:nvPr/>
          </p:nvSpPr>
          <p:spPr>
            <a:xfrm>
              <a:off x="0" y="1071311"/>
              <a:ext cx="5413949" cy="397115"/>
            </a:xfrm>
            <a:prstGeom prst="rect">
              <a:avLst/>
            </a:prstGeom>
          </p:spPr>
          <p:txBody>
            <a:bodyPr lIns="0" tIns="0" rIns="0" bIns="0" rtlCol="0" anchor="t">
              <a:spAutoFit/>
            </a:bodyPr>
            <a:lstStyle/>
            <a:p>
              <a:pPr algn="ctr">
                <a:lnSpc>
                  <a:spcPts val="2520"/>
                </a:lnSpc>
              </a:pPr>
              <a:endParaRPr lang="en-US" sz="1800" spc="36" dirty="0">
                <a:solidFill>
                  <a:srgbClr val="202020"/>
                </a:solidFill>
                <a:latin typeface="Glacial Indifference"/>
              </a:endParaRPr>
            </a:p>
          </p:txBody>
        </p:sp>
      </p:gr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79185" y="4094240"/>
            <a:ext cx="1491959" cy="1290545"/>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481851" y="4077364"/>
            <a:ext cx="1324297" cy="1324297"/>
          </a:xfrm>
          <a:prstGeom prst="rect">
            <a:avLst/>
          </a:prstGeom>
        </p:spPr>
      </p:pic>
      <p:grpSp>
        <p:nvGrpSpPr>
          <p:cNvPr id="13" name="Group 13"/>
          <p:cNvGrpSpPr/>
          <p:nvPr/>
        </p:nvGrpSpPr>
        <p:grpSpPr>
          <a:xfrm>
            <a:off x="14500687" y="4077364"/>
            <a:ext cx="1324297" cy="1324297"/>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DBE14"/>
            </a:solidFill>
          </p:spPr>
        </p:sp>
      </p:grpSp>
      <p:sp>
        <p:nvSpPr>
          <p:cNvPr id="15" name="TextBox 15"/>
          <p:cNvSpPr txBox="1"/>
          <p:nvPr/>
        </p:nvSpPr>
        <p:spPr>
          <a:xfrm>
            <a:off x="1876561" y="2244933"/>
            <a:ext cx="14534877" cy="913130"/>
          </a:xfrm>
          <a:prstGeom prst="rect">
            <a:avLst/>
          </a:prstGeom>
        </p:spPr>
        <p:txBody>
          <a:bodyPr lIns="0" tIns="0" rIns="0" bIns="0" rtlCol="0" anchor="t">
            <a:spAutoFit/>
          </a:bodyPr>
          <a:lstStyle/>
          <a:p>
            <a:pPr algn="ctr">
              <a:lnSpc>
                <a:spcPts val="7040"/>
              </a:lnSpc>
            </a:pPr>
            <a:r>
              <a:rPr lang="en-US" sz="6400">
                <a:solidFill>
                  <a:srgbClr val="202020"/>
                </a:solidFill>
                <a:latin typeface="League Spartan Bold"/>
              </a:rPr>
              <a:t>Content</a:t>
            </a:r>
          </a:p>
        </p:txBody>
      </p:sp>
      <p:sp>
        <p:nvSpPr>
          <p:cNvPr id="16" name="TextBox 16"/>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17" name="TextBox 17"/>
          <p:cNvSpPr txBox="1"/>
          <p:nvPr/>
        </p:nvSpPr>
        <p:spPr>
          <a:xfrm>
            <a:off x="13042888" y="827495"/>
            <a:ext cx="4216412" cy="240665"/>
          </a:xfrm>
          <a:prstGeom prst="rect">
            <a:avLst/>
          </a:prstGeom>
        </p:spPr>
        <p:txBody>
          <a:bodyPr lIns="0" tIns="0" rIns="0" bIns="0" rtlCol="0" anchor="t">
            <a:spAutoFit/>
          </a:bodyPr>
          <a:lstStyle/>
          <a:p>
            <a:pPr marL="0" lvl="1" indent="0" algn="r">
              <a:lnSpc>
                <a:spcPts val="1959"/>
              </a:lnSpc>
              <a:spcBef>
                <a:spcPct val="0"/>
              </a:spcBef>
            </a:pPr>
            <a:r>
              <a:rPr lang="en-US" sz="1400" spc="210">
                <a:solidFill>
                  <a:srgbClr val="202020"/>
                </a:solidFill>
                <a:latin typeface="Glacial Indifference"/>
              </a:rPr>
              <a:t>TA INVICTUS</a:t>
            </a:r>
          </a:p>
        </p:txBody>
      </p:sp>
      <p:grpSp>
        <p:nvGrpSpPr>
          <p:cNvPr id="18" name="Group 18"/>
          <p:cNvGrpSpPr/>
          <p:nvPr/>
        </p:nvGrpSpPr>
        <p:grpSpPr>
          <a:xfrm rot="5400000">
            <a:off x="11010418" y="6841158"/>
            <a:ext cx="2286000" cy="224900"/>
            <a:chOff x="0" y="0"/>
            <a:chExt cx="9194800" cy="812800"/>
          </a:xfrm>
        </p:grpSpPr>
        <p:sp>
          <p:nvSpPr>
            <p:cNvPr id="19" name="Freeform 19"/>
            <p:cNvSpPr/>
            <p:nvPr/>
          </p:nvSpPr>
          <p:spPr>
            <a:xfrm>
              <a:off x="455311" y="304800"/>
              <a:ext cx="7422649" cy="203200"/>
            </a:xfrm>
            <a:custGeom>
              <a:avLst/>
              <a:gdLst/>
              <a:ahLst/>
              <a:cxnLst/>
              <a:rect l="l" t="t" r="r" b="b"/>
              <a:pathLst>
                <a:path w="7422649" h="203200">
                  <a:moveTo>
                    <a:pt x="90520" y="0"/>
                  </a:moveTo>
                  <a:cubicBezTo>
                    <a:pt x="140306" y="0"/>
                    <a:pt x="181040" y="45720"/>
                    <a:pt x="181040" y="101600"/>
                  </a:cubicBezTo>
                  <a:cubicBezTo>
                    <a:pt x="181040" y="157480"/>
                    <a:pt x="140306" y="203200"/>
                    <a:pt x="90520" y="203200"/>
                  </a:cubicBezTo>
                  <a:cubicBezTo>
                    <a:pt x="40734" y="203200"/>
                    <a:pt x="0" y="157480"/>
                    <a:pt x="0" y="101600"/>
                  </a:cubicBezTo>
                  <a:cubicBezTo>
                    <a:pt x="0" y="45720"/>
                    <a:pt x="40734" y="0"/>
                    <a:pt x="90520" y="0"/>
                  </a:cubicBezTo>
                  <a:close/>
                  <a:moveTo>
                    <a:pt x="452600" y="0"/>
                  </a:moveTo>
                  <a:cubicBezTo>
                    <a:pt x="502386" y="0"/>
                    <a:pt x="543120" y="45720"/>
                    <a:pt x="543120" y="101600"/>
                  </a:cubicBezTo>
                  <a:cubicBezTo>
                    <a:pt x="543120" y="157480"/>
                    <a:pt x="502386" y="203200"/>
                    <a:pt x="452600" y="203200"/>
                  </a:cubicBezTo>
                  <a:cubicBezTo>
                    <a:pt x="402814" y="203200"/>
                    <a:pt x="362080" y="157480"/>
                    <a:pt x="362080" y="101600"/>
                  </a:cubicBezTo>
                  <a:cubicBezTo>
                    <a:pt x="362080" y="45720"/>
                    <a:pt x="402814" y="0"/>
                    <a:pt x="452600" y="0"/>
                  </a:cubicBezTo>
                  <a:close/>
                  <a:moveTo>
                    <a:pt x="814681" y="0"/>
                  </a:moveTo>
                  <a:cubicBezTo>
                    <a:pt x="864467" y="0"/>
                    <a:pt x="905201" y="45720"/>
                    <a:pt x="905201" y="101600"/>
                  </a:cubicBezTo>
                  <a:cubicBezTo>
                    <a:pt x="905201" y="157480"/>
                    <a:pt x="864467" y="203200"/>
                    <a:pt x="814681" y="203200"/>
                  </a:cubicBezTo>
                  <a:cubicBezTo>
                    <a:pt x="764895" y="203200"/>
                    <a:pt x="724161" y="157480"/>
                    <a:pt x="724161" y="101600"/>
                  </a:cubicBezTo>
                  <a:cubicBezTo>
                    <a:pt x="724161" y="45720"/>
                    <a:pt x="764894" y="0"/>
                    <a:pt x="814681" y="0"/>
                  </a:cubicBezTo>
                  <a:close/>
                  <a:moveTo>
                    <a:pt x="1176761" y="0"/>
                  </a:moveTo>
                  <a:cubicBezTo>
                    <a:pt x="1226547" y="0"/>
                    <a:pt x="1267281" y="45720"/>
                    <a:pt x="1267281" y="101600"/>
                  </a:cubicBezTo>
                  <a:cubicBezTo>
                    <a:pt x="1267281" y="157480"/>
                    <a:pt x="1226547" y="203200"/>
                    <a:pt x="1176761" y="203200"/>
                  </a:cubicBezTo>
                  <a:cubicBezTo>
                    <a:pt x="1126975" y="203200"/>
                    <a:pt x="1086241" y="157480"/>
                    <a:pt x="1086241" y="101600"/>
                  </a:cubicBezTo>
                  <a:cubicBezTo>
                    <a:pt x="1086241" y="45720"/>
                    <a:pt x="1126975" y="0"/>
                    <a:pt x="1176761" y="0"/>
                  </a:cubicBezTo>
                  <a:close/>
                  <a:moveTo>
                    <a:pt x="1538842" y="0"/>
                  </a:moveTo>
                  <a:cubicBezTo>
                    <a:pt x="1588627" y="0"/>
                    <a:pt x="1629362" y="45720"/>
                    <a:pt x="1629362" y="101600"/>
                  </a:cubicBezTo>
                  <a:cubicBezTo>
                    <a:pt x="1629362" y="157480"/>
                    <a:pt x="1588627" y="203200"/>
                    <a:pt x="1538842" y="203200"/>
                  </a:cubicBezTo>
                  <a:cubicBezTo>
                    <a:pt x="1489055" y="203200"/>
                    <a:pt x="1448321" y="157480"/>
                    <a:pt x="1448321" y="101600"/>
                  </a:cubicBezTo>
                  <a:cubicBezTo>
                    <a:pt x="1448321" y="45720"/>
                    <a:pt x="1489055" y="0"/>
                    <a:pt x="1538842" y="0"/>
                  </a:cubicBezTo>
                  <a:close/>
                  <a:moveTo>
                    <a:pt x="1900922" y="0"/>
                  </a:moveTo>
                  <a:cubicBezTo>
                    <a:pt x="1950708" y="0"/>
                    <a:pt x="1991442" y="45720"/>
                    <a:pt x="1991442" y="101600"/>
                  </a:cubicBezTo>
                  <a:cubicBezTo>
                    <a:pt x="1991442" y="157480"/>
                    <a:pt x="1950708" y="203200"/>
                    <a:pt x="1900922" y="203200"/>
                  </a:cubicBezTo>
                  <a:cubicBezTo>
                    <a:pt x="1851136" y="203200"/>
                    <a:pt x="1810402" y="157480"/>
                    <a:pt x="1810402" y="101600"/>
                  </a:cubicBezTo>
                  <a:cubicBezTo>
                    <a:pt x="1810402" y="45720"/>
                    <a:pt x="1851136" y="0"/>
                    <a:pt x="1900922" y="0"/>
                  </a:cubicBezTo>
                  <a:close/>
                  <a:moveTo>
                    <a:pt x="2263002" y="0"/>
                  </a:moveTo>
                  <a:cubicBezTo>
                    <a:pt x="2312788" y="0"/>
                    <a:pt x="2353522" y="45720"/>
                    <a:pt x="2353522" y="101600"/>
                  </a:cubicBezTo>
                  <a:cubicBezTo>
                    <a:pt x="2353522" y="157480"/>
                    <a:pt x="2312788" y="203200"/>
                    <a:pt x="2263002" y="203200"/>
                  </a:cubicBezTo>
                  <a:cubicBezTo>
                    <a:pt x="2213216" y="203200"/>
                    <a:pt x="2172482" y="157480"/>
                    <a:pt x="2172482" y="101600"/>
                  </a:cubicBezTo>
                  <a:cubicBezTo>
                    <a:pt x="2172482" y="45720"/>
                    <a:pt x="2213216" y="0"/>
                    <a:pt x="2263002" y="0"/>
                  </a:cubicBezTo>
                  <a:close/>
                  <a:moveTo>
                    <a:pt x="2625083" y="0"/>
                  </a:moveTo>
                  <a:cubicBezTo>
                    <a:pt x="2674869" y="0"/>
                    <a:pt x="2715603" y="45720"/>
                    <a:pt x="2715603" y="101600"/>
                  </a:cubicBezTo>
                  <a:cubicBezTo>
                    <a:pt x="2715603" y="157480"/>
                    <a:pt x="2674869" y="203200"/>
                    <a:pt x="2625083" y="203200"/>
                  </a:cubicBezTo>
                  <a:cubicBezTo>
                    <a:pt x="2575297" y="203200"/>
                    <a:pt x="2534563" y="157480"/>
                    <a:pt x="2534563" y="101600"/>
                  </a:cubicBezTo>
                  <a:cubicBezTo>
                    <a:pt x="2534563" y="45720"/>
                    <a:pt x="2575297" y="0"/>
                    <a:pt x="2625083" y="0"/>
                  </a:cubicBezTo>
                  <a:close/>
                  <a:moveTo>
                    <a:pt x="2987163" y="0"/>
                  </a:moveTo>
                  <a:cubicBezTo>
                    <a:pt x="3036949" y="0"/>
                    <a:pt x="3077683" y="45720"/>
                    <a:pt x="3077683" y="101600"/>
                  </a:cubicBezTo>
                  <a:cubicBezTo>
                    <a:pt x="3077683" y="157480"/>
                    <a:pt x="3036949" y="203200"/>
                    <a:pt x="2987163" y="203200"/>
                  </a:cubicBezTo>
                  <a:cubicBezTo>
                    <a:pt x="2937377" y="203200"/>
                    <a:pt x="2896643" y="157480"/>
                    <a:pt x="2896643" y="101600"/>
                  </a:cubicBezTo>
                  <a:cubicBezTo>
                    <a:pt x="2896643" y="45720"/>
                    <a:pt x="2937377" y="0"/>
                    <a:pt x="2987163" y="0"/>
                  </a:cubicBezTo>
                  <a:close/>
                  <a:moveTo>
                    <a:pt x="3349244" y="0"/>
                  </a:moveTo>
                  <a:cubicBezTo>
                    <a:pt x="3399030" y="0"/>
                    <a:pt x="3439764" y="45720"/>
                    <a:pt x="3439764" y="101600"/>
                  </a:cubicBezTo>
                  <a:cubicBezTo>
                    <a:pt x="3439764" y="157480"/>
                    <a:pt x="3399030" y="203200"/>
                    <a:pt x="3349244" y="203200"/>
                  </a:cubicBezTo>
                  <a:cubicBezTo>
                    <a:pt x="3299457" y="203200"/>
                    <a:pt x="3258724" y="157480"/>
                    <a:pt x="3258724" y="101600"/>
                  </a:cubicBezTo>
                  <a:cubicBezTo>
                    <a:pt x="3258724" y="45720"/>
                    <a:pt x="3299457" y="0"/>
                    <a:pt x="3349244" y="0"/>
                  </a:cubicBezTo>
                  <a:close/>
                  <a:moveTo>
                    <a:pt x="3711324" y="0"/>
                  </a:moveTo>
                  <a:cubicBezTo>
                    <a:pt x="3761110" y="0"/>
                    <a:pt x="3801844" y="45720"/>
                    <a:pt x="3801844" y="101600"/>
                  </a:cubicBezTo>
                  <a:cubicBezTo>
                    <a:pt x="3801844" y="157480"/>
                    <a:pt x="3761110" y="203200"/>
                    <a:pt x="3711324" y="203200"/>
                  </a:cubicBezTo>
                  <a:cubicBezTo>
                    <a:pt x="3661538" y="203200"/>
                    <a:pt x="3620804" y="157480"/>
                    <a:pt x="3620804" y="101600"/>
                  </a:cubicBezTo>
                  <a:cubicBezTo>
                    <a:pt x="3620804" y="45720"/>
                    <a:pt x="3661538" y="0"/>
                    <a:pt x="3711324" y="0"/>
                  </a:cubicBezTo>
                  <a:close/>
                  <a:moveTo>
                    <a:pt x="4073404" y="0"/>
                  </a:moveTo>
                  <a:cubicBezTo>
                    <a:pt x="4123191" y="0"/>
                    <a:pt x="4163924" y="45720"/>
                    <a:pt x="4163924" y="101600"/>
                  </a:cubicBezTo>
                  <a:cubicBezTo>
                    <a:pt x="4163924" y="157480"/>
                    <a:pt x="4123191" y="203200"/>
                    <a:pt x="4073404" y="203200"/>
                  </a:cubicBezTo>
                  <a:cubicBezTo>
                    <a:pt x="4023618" y="203200"/>
                    <a:pt x="3982884" y="157480"/>
                    <a:pt x="3982884" y="101600"/>
                  </a:cubicBezTo>
                  <a:cubicBezTo>
                    <a:pt x="3982884" y="45720"/>
                    <a:pt x="4023618" y="0"/>
                    <a:pt x="4073404" y="0"/>
                  </a:cubicBezTo>
                  <a:close/>
                  <a:moveTo>
                    <a:pt x="4435485" y="0"/>
                  </a:moveTo>
                  <a:cubicBezTo>
                    <a:pt x="4485271" y="0"/>
                    <a:pt x="4526005" y="45720"/>
                    <a:pt x="4526005" y="101600"/>
                  </a:cubicBezTo>
                  <a:cubicBezTo>
                    <a:pt x="4526005" y="157480"/>
                    <a:pt x="4485271" y="203200"/>
                    <a:pt x="4435485" y="203200"/>
                  </a:cubicBezTo>
                  <a:cubicBezTo>
                    <a:pt x="4385699" y="203200"/>
                    <a:pt x="4344965" y="157480"/>
                    <a:pt x="4344965" y="101600"/>
                  </a:cubicBezTo>
                  <a:cubicBezTo>
                    <a:pt x="4344965" y="45720"/>
                    <a:pt x="4385699" y="0"/>
                    <a:pt x="4435485" y="0"/>
                  </a:cubicBezTo>
                  <a:close/>
                  <a:moveTo>
                    <a:pt x="4797565" y="0"/>
                  </a:moveTo>
                  <a:cubicBezTo>
                    <a:pt x="4847351" y="0"/>
                    <a:pt x="4888085" y="45720"/>
                    <a:pt x="4888085" y="101600"/>
                  </a:cubicBezTo>
                  <a:cubicBezTo>
                    <a:pt x="4888085" y="157480"/>
                    <a:pt x="4847351" y="203200"/>
                    <a:pt x="4797565" y="203200"/>
                  </a:cubicBezTo>
                  <a:cubicBezTo>
                    <a:pt x="4747779" y="203200"/>
                    <a:pt x="4707045" y="157480"/>
                    <a:pt x="4707045" y="101600"/>
                  </a:cubicBezTo>
                  <a:cubicBezTo>
                    <a:pt x="4707045" y="45720"/>
                    <a:pt x="4747780" y="0"/>
                    <a:pt x="4797565" y="0"/>
                  </a:cubicBezTo>
                  <a:close/>
                  <a:moveTo>
                    <a:pt x="5159646" y="0"/>
                  </a:moveTo>
                  <a:cubicBezTo>
                    <a:pt x="5209432" y="0"/>
                    <a:pt x="5250166" y="45720"/>
                    <a:pt x="5250166" y="101600"/>
                  </a:cubicBezTo>
                  <a:cubicBezTo>
                    <a:pt x="5250166" y="157480"/>
                    <a:pt x="5209432" y="203200"/>
                    <a:pt x="5159646" y="203200"/>
                  </a:cubicBezTo>
                  <a:cubicBezTo>
                    <a:pt x="5109860" y="203200"/>
                    <a:pt x="5069126" y="157480"/>
                    <a:pt x="5069126" y="101600"/>
                  </a:cubicBezTo>
                  <a:cubicBezTo>
                    <a:pt x="5069126" y="45720"/>
                    <a:pt x="5109860" y="0"/>
                    <a:pt x="5159646" y="0"/>
                  </a:cubicBezTo>
                  <a:close/>
                  <a:moveTo>
                    <a:pt x="5521726" y="0"/>
                  </a:moveTo>
                  <a:cubicBezTo>
                    <a:pt x="5571512" y="0"/>
                    <a:pt x="5612246" y="45720"/>
                    <a:pt x="5612246" y="101600"/>
                  </a:cubicBezTo>
                  <a:cubicBezTo>
                    <a:pt x="5612246" y="157480"/>
                    <a:pt x="5571512" y="203200"/>
                    <a:pt x="5521726" y="203200"/>
                  </a:cubicBezTo>
                  <a:cubicBezTo>
                    <a:pt x="5471940" y="203200"/>
                    <a:pt x="5431206" y="157480"/>
                    <a:pt x="5431206" y="101600"/>
                  </a:cubicBezTo>
                  <a:cubicBezTo>
                    <a:pt x="5431206" y="45720"/>
                    <a:pt x="5471940" y="0"/>
                    <a:pt x="5521726" y="0"/>
                  </a:cubicBezTo>
                  <a:close/>
                  <a:moveTo>
                    <a:pt x="5883807" y="0"/>
                  </a:moveTo>
                  <a:cubicBezTo>
                    <a:pt x="5933593" y="0"/>
                    <a:pt x="5974327" y="45720"/>
                    <a:pt x="5974327" y="101600"/>
                  </a:cubicBezTo>
                  <a:cubicBezTo>
                    <a:pt x="5974327" y="157480"/>
                    <a:pt x="5933593" y="203200"/>
                    <a:pt x="5883807" y="203200"/>
                  </a:cubicBezTo>
                  <a:cubicBezTo>
                    <a:pt x="5834021" y="203200"/>
                    <a:pt x="5793287" y="157480"/>
                    <a:pt x="5793287" y="101600"/>
                  </a:cubicBezTo>
                  <a:cubicBezTo>
                    <a:pt x="5793287" y="45720"/>
                    <a:pt x="5834020" y="0"/>
                    <a:pt x="5883807" y="0"/>
                  </a:cubicBezTo>
                  <a:close/>
                  <a:moveTo>
                    <a:pt x="6245887" y="0"/>
                  </a:moveTo>
                  <a:cubicBezTo>
                    <a:pt x="6295673" y="0"/>
                    <a:pt x="6336407" y="45720"/>
                    <a:pt x="6336407" y="101600"/>
                  </a:cubicBezTo>
                  <a:cubicBezTo>
                    <a:pt x="6336407" y="157480"/>
                    <a:pt x="6295673" y="203200"/>
                    <a:pt x="6245887" y="203200"/>
                  </a:cubicBezTo>
                  <a:cubicBezTo>
                    <a:pt x="6196101" y="203200"/>
                    <a:pt x="6155367" y="157480"/>
                    <a:pt x="6155367" y="101600"/>
                  </a:cubicBezTo>
                  <a:cubicBezTo>
                    <a:pt x="6155367" y="45720"/>
                    <a:pt x="6196101" y="0"/>
                    <a:pt x="6245887" y="0"/>
                  </a:cubicBezTo>
                  <a:close/>
                  <a:moveTo>
                    <a:pt x="6607967" y="0"/>
                  </a:moveTo>
                  <a:cubicBezTo>
                    <a:pt x="6657753" y="0"/>
                    <a:pt x="6698488" y="45720"/>
                    <a:pt x="6698488" y="101600"/>
                  </a:cubicBezTo>
                  <a:cubicBezTo>
                    <a:pt x="6698488" y="157480"/>
                    <a:pt x="6657753" y="203200"/>
                    <a:pt x="6607967" y="203200"/>
                  </a:cubicBezTo>
                  <a:cubicBezTo>
                    <a:pt x="6558182" y="203200"/>
                    <a:pt x="6517447" y="157480"/>
                    <a:pt x="6517447" y="101600"/>
                  </a:cubicBezTo>
                  <a:cubicBezTo>
                    <a:pt x="6517447" y="45720"/>
                    <a:pt x="6558181" y="0"/>
                    <a:pt x="6607967" y="0"/>
                  </a:cubicBezTo>
                  <a:close/>
                  <a:moveTo>
                    <a:pt x="6970048" y="0"/>
                  </a:moveTo>
                  <a:cubicBezTo>
                    <a:pt x="7019834" y="0"/>
                    <a:pt x="7060568" y="45720"/>
                    <a:pt x="7060568" y="101600"/>
                  </a:cubicBezTo>
                  <a:cubicBezTo>
                    <a:pt x="7060568" y="157480"/>
                    <a:pt x="7019834" y="203200"/>
                    <a:pt x="6970048" y="203200"/>
                  </a:cubicBezTo>
                  <a:cubicBezTo>
                    <a:pt x="6920262" y="203200"/>
                    <a:pt x="6879528" y="157480"/>
                    <a:pt x="6879528" y="101600"/>
                  </a:cubicBezTo>
                  <a:cubicBezTo>
                    <a:pt x="6879528" y="45720"/>
                    <a:pt x="6920261" y="0"/>
                    <a:pt x="6970048" y="0"/>
                  </a:cubicBezTo>
                  <a:close/>
                  <a:moveTo>
                    <a:pt x="7332128" y="0"/>
                  </a:moveTo>
                  <a:cubicBezTo>
                    <a:pt x="7381915" y="0"/>
                    <a:pt x="7422648" y="45720"/>
                    <a:pt x="7422648" y="101600"/>
                  </a:cubicBezTo>
                  <a:cubicBezTo>
                    <a:pt x="7422648" y="157480"/>
                    <a:pt x="7381915" y="203200"/>
                    <a:pt x="7332128" y="203200"/>
                  </a:cubicBezTo>
                  <a:cubicBezTo>
                    <a:pt x="7282342" y="203200"/>
                    <a:pt x="7241608" y="157480"/>
                    <a:pt x="7241608" y="101600"/>
                  </a:cubicBezTo>
                  <a:cubicBezTo>
                    <a:pt x="7241608" y="45720"/>
                    <a:pt x="7282342" y="0"/>
                    <a:pt x="7332128" y="0"/>
                  </a:cubicBezTo>
                  <a:close/>
                </a:path>
              </a:pathLst>
            </a:custGeom>
            <a:solidFill>
              <a:srgbClr val="202020"/>
            </a:solidFill>
          </p:spPr>
        </p:sp>
      </p:grpSp>
      <p:grpSp>
        <p:nvGrpSpPr>
          <p:cNvPr id="20" name="Group 20"/>
          <p:cNvGrpSpPr/>
          <p:nvPr/>
        </p:nvGrpSpPr>
        <p:grpSpPr>
          <a:xfrm rot="5400000">
            <a:off x="4991582" y="6841158"/>
            <a:ext cx="2286000" cy="224900"/>
            <a:chOff x="0" y="0"/>
            <a:chExt cx="9194800" cy="812800"/>
          </a:xfrm>
        </p:grpSpPr>
        <p:sp>
          <p:nvSpPr>
            <p:cNvPr id="21" name="Freeform 21"/>
            <p:cNvSpPr/>
            <p:nvPr/>
          </p:nvSpPr>
          <p:spPr>
            <a:xfrm>
              <a:off x="455311" y="304800"/>
              <a:ext cx="7422649" cy="203200"/>
            </a:xfrm>
            <a:custGeom>
              <a:avLst/>
              <a:gdLst/>
              <a:ahLst/>
              <a:cxnLst/>
              <a:rect l="l" t="t" r="r" b="b"/>
              <a:pathLst>
                <a:path w="7422649" h="203200">
                  <a:moveTo>
                    <a:pt x="90520" y="0"/>
                  </a:moveTo>
                  <a:cubicBezTo>
                    <a:pt x="140306" y="0"/>
                    <a:pt x="181040" y="45720"/>
                    <a:pt x="181040" y="101600"/>
                  </a:cubicBezTo>
                  <a:cubicBezTo>
                    <a:pt x="181040" y="157480"/>
                    <a:pt x="140306" y="203200"/>
                    <a:pt x="90520" y="203200"/>
                  </a:cubicBezTo>
                  <a:cubicBezTo>
                    <a:pt x="40734" y="203200"/>
                    <a:pt x="0" y="157480"/>
                    <a:pt x="0" y="101600"/>
                  </a:cubicBezTo>
                  <a:cubicBezTo>
                    <a:pt x="0" y="45720"/>
                    <a:pt x="40734" y="0"/>
                    <a:pt x="90520" y="0"/>
                  </a:cubicBezTo>
                  <a:close/>
                  <a:moveTo>
                    <a:pt x="452600" y="0"/>
                  </a:moveTo>
                  <a:cubicBezTo>
                    <a:pt x="502386" y="0"/>
                    <a:pt x="543120" y="45720"/>
                    <a:pt x="543120" y="101600"/>
                  </a:cubicBezTo>
                  <a:cubicBezTo>
                    <a:pt x="543120" y="157480"/>
                    <a:pt x="502386" y="203200"/>
                    <a:pt x="452600" y="203200"/>
                  </a:cubicBezTo>
                  <a:cubicBezTo>
                    <a:pt x="402814" y="203200"/>
                    <a:pt x="362080" y="157480"/>
                    <a:pt x="362080" y="101600"/>
                  </a:cubicBezTo>
                  <a:cubicBezTo>
                    <a:pt x="362080" y="45720"/>
                    <a:pt x="402814" y="0"/>
                    <a:pt x="452600" y="0"/>
                  </a:cubicBezTo>
                  <a:close/>
                  <a:moveTo>
                    <a:pt x="814681" y="0"/>
                  </a:moveTo>
                  <a:cubicBezTo>
                    <a:pt x="864467" y="0"/>
                    <a:pt x="905201" y="45720"/>
                    <a:pt x="905201" y="101600"/>
                  </a:cubicBezTo>
                  <a:cubicBezTo>
                    <a:pt x="905201" y="157480"/>
                    <a:pt x="864467" y="203200"/>
                    <a:pt x="814681" y="203200"/>
                  </a:cubicBezTo>
                  <a:cubicBezTo>
                    <a:pt x="764895" y="203200"/>
                    <a:pt x="724161" y="157480"/>
                    <a:pt x="724161" y="101600"/>
                  </a:cubicBezTo>
                  <a:cubicBezTo>
                    <a:pt x="724161" y="45720"/>
                    <a:pt x="764894" y="0"/>
                    <a:pt x="814681" y="0"/>
                  </a:cubicBezTo>
                  <a:close/>
                  <a:moveTo>
                    <a:pt x="1176761" y="0"/>
                  </a:moveTo>
                  <a:cubicBezTo>
                    <a:pt x="1226547" y="0"/>
                    <a:pt x="1267281" y="45720"/>
                    <a:pt x="1267281" y="101600"/>
                  </a:cubicBezTo>
                  <a:cubicBezTo>
                    <a:pt x="1267281" y="157480"/>
                    <a:pt x="1226547" y="203200"/>
                    <a:pt x="1176761" y="203200"/>
                  </a:cubicBezTo>
                  <a:cubicBezTo>
                    <a:pt x="1126975" y="203200"/>
                    <a:pt x="1086241" y="157480"/>
                    <a:pt x="1086241" y="101600"/>
                  </a:cubicBezTo>
                  <a:cubicBezTo>
                    <a:pt x="1086241" y="45720"/>
                    <a:pt x="1126975" y="0"/>
                    <a:pt x="1176761" y="0"/>
                  </a:cubicBezTo>
                  <a:close/>
                  <a:moveTo>
                    <a:pt x="1538842" y="0"/>
                  </a:moveTo>
                  <a:cubicBezTo>
                    <a:pt x="1588627" y="0"/>
                    <a:pt x="1629362" y="45720"/>
                    <a:pt x="1629362" y="101600"/>
                  </a:cubicBezTo>
                  <a:cubicBezTo>
                    <a:pt x="1629362" y="157480"/>
                    <a:pt x="1588627" y="203200"/>
                    <a:pt x="1538842" y="203200"/>
                  </a:cubicBezTo>
                  <a:cubicBezTo>
                    <a:pt x="1489055" y="203200"/>
                    <a:pt x="1448321" y="157480"/>
                    <a:pt x="1448321" y="101600"/>
                  </a:cubicBezTo>
                  <a:cubicBezTo>
                    <a:pt x="1448321" y="45720"/>
                    <a:pt x="1489055" y="0"/>
                    <a:pt x="1538842" y="0"/>
                  </a:cubicBezTo>
                  <a:close/>
                  <a:moveTo>
                    <a:pt x="1900922" y="0"/>
                  </a:moveTo>
                  <a:cubicBezTo>
                    <a:pt x="1950708" y="0"/>
                    <a:pt x="1991442" y="45720"/>
                    <a:pt x="1991442" y="101600"/>
                  </a:cubicBezTo>
                  <a:cubicBezTo>
                    <a:pt x="1991442" y="157480"/>
                    <a:pt x="1950708" y="203200"/>
                    <a:pt x="1900922" y="203200"/>
                  </a:cubicBezTo>
                  <a:cubicBezTo>
                    <a:pt x="1851136" y="203200"/>
                    <a:pt x="1810402" y="157480"/>
                    <a:pt x="1810402" y="101600"/>
                  </a:cubicBezTo>
                  <a:cubicBezTo>
                    <a:pt x="1810402" y="45720"/>
                    <a:pt x="1851136" y="0"/>
                    <a:pt x="1900922" y="0"/>
                  </a:cubicBezTo>
                  <a:close/>
                  <a:moveTo>
                    <a:pt x="2263002" y="0"/>
                  </a:moveTo>
                  <a:cubicBezTo>
                    <a:pt x="2312788" y="0"/>
                    <a:pt x="2353522" y="45720"/>
                    <a:pt x="2353522" y="101600"/>
                  </a:cubicBezTo>
                  <a:cubicBezTo>
                    <a:pt x="2353522" y="157480"/>
                    <a:pt x="2312788" y="203200"/>
                    <a:pt x="2263002" y="203200"/>
                  </a:cubicBezTo>
                  <a:cubicBezTo>
                    <a:pt x="2213216" y="203200"/>
                    <a:pt x="2172482" y="157480"/>
                    <a:pt x="2172482" y="101600"/>
                  </a:cubicBezTo>
                  <a:cubicBezTo>
                    <a:pt x="2172482" y="45720"/>
                    <a:pt x="2213216" y="0"/>
                    <a:pt x="2263002" y="0"/>
                  </a:cubicBezTo>
                  <a:close/>
                  <a:moveTo>
                    <a:pt x="2625083" y="0"/>
                  </a:moveTo>
                  <a:cubicBezTo>
                    <a:pt x="2674869" y="0"/>
                    <a:pt x="2715603" y="45720"/>
                    <a:pt x="2715603" y="101600"/>
                  </a:cubicBezTo>
                  <a:cubicBezTo>
                    <a:pt x="2715603" y="157480"/>
                    <a:pt x="2674869" y="203200"/>
                    <a:pt x="2625083" y="203200"/>
                  </a:cubicBezTo>
                  <a:cubicBezTo>
                    <a:pt x="2575297" y="203200"/>
                    <a:pt x="2534563" y="157480"/>
                    <a:pt x="2534563" y="101600"/>
                  </a:cubicBezTo>
                  <a:cubicBezTo>
                    <a:pt x="2534563" y="45720"/>
                    <a:pt x="2575297" y="0"/>
                    <a:pt x="2625083" y="0"/>
                  </a:cubicBezTo>
                  <a:close/>
                  <a:moveTo>
                    <a:pt x="2987163" y="0"/>
                  </a:moveTo>
                  <a:cubicBezTo>
                    <a:pt x="3036949" y="0"/>
                    <a:pt x="3077683" y="45720"/>
                    <a:pt x="3077683" y="101600"/>
                  </a:cubicBezTo>
                  <a:cubicBezTo>
                    <a:pt x="3077683" y="157480"/>
                    <a:pt x="3036949" y="203200"/>
                    <a:pt x="2987163" y="203200"/>
                  </a:cubicBezTo>
                  <a:cubicBezTo>
                    <a:pt x="2937377" y="203200"/>
                    <a:pt x="2896643" y="157480"/>
                    <a:pt x="2896643" y="101600"/>
                  </a:cubicBezTo>
                  <a:cubicBezTo>
                    <a:pt x="2896643" y="45720"/>
                    <a:pt x="2937377" y="0"/>
                    <a:pt x="2987163" y="0"/>
                  </a:cubicBezTo>
                  <a:close/>
                  <a:moveTo>
                    <a:pt x="3349244" y="0"/>
                  </a:moveTo>
                  <a:cubicBezTo>
                    <a:pt x="3399030" y="0"/>
                    <a:pt x="3439764" y="45720"/>
                    <a:pt x="3439764" y="101600"/>
                  </a:cubicBezTo>
                  <a:cubicBezTo>
                    <a:pt x="3439764" y="157480"/>
                    <a:pt x="3399030" y="203200"/>
                    <a:pt x="3349244" y="203200"/>
                  </a:cubicBezTo>
                  <a:cubicBezTo>
                    <a:pt x="3299457" y="203200"/>
                    <a:pt x="3258724" y="157480"/>
                    <a:pt x="3258724" y="101600"/>
                  </a:cubicBezTo>
                  <a:cubicBezTo>
                    <a:pt x="3258724" y="45720"/>
                    <a:pt x="3299457" y="0"/>
                    <a:pt x="3349244" y="0"/>
                  </a:cubicBezTo>
                  <a:close/>
                  <a:moveTo>
                    <a:pt x="3711324" y="0"/>
                  </a:moveTo>
                  <a:cubicBezTo>
                    <a:pt x="3761110" y="0"/>
                    <a:pt x="3801844" y="45720"/>
                    <a:pt x="3801844" y="101600"/>
                  </a:cubicBezTo>
                  <a:cubicBezTo>
                    <a:pt x="3801844" y="157480"/>
                    <a:pt x="3761110" y="203200"/>
                    <a:pt x="3711324" y="203200"/>
                  </a:cubicBezTo>
                  <a:cubicBezTo>
                    <a:pt x="3661538" y="203200"/>
                    <a:pt x="3620804" y="157480"/>
                    <a:pt x="3620804" y="101600"/>
                  </a:cubicBezTo>
                  <a:cubicBezTo>
                    <a:pt x="3620804" y="45720"/>
                    <a:pt x="3661538" y="0"/>
                    <a:pt x="3711324" y="0"/>
                  </a:cubicBezTo>
                  <a:close/>
                  <a:moveTo>
                    <a:pt x="4073404" y="0"/>
                  </a:moveTo>
                  <a:cubicBezTo>
                    <a:pt x="4123191" y="0"/>
                    <a:pt x="4163924" y="45720"/>
                    <a:pt x="4163924" y="101600"/>
                  </a:cubicBezTo>
                  <a:cubicBezTo>
                    <a:pt x="4163924" y="157480"/>
                    <a:pt x="4123191" y="203200"/>
                    <a:pt x="4073404" y="203200"/>
                  </a:cubicBezTo>
                  <a:cubicBezTo>
                    <a:pt x="4023618" y="203200"/>
                    <a:pt x="3982884" y="157480"/>
                    <a:pt x="3982884" y="101600"/>
                  </a:cubicBezTo>
                  <a:cubicBezTo>
                    <a:pt x="3982884" y="45720"/>
                    <a:pt x="4023618" y="0"/>
                    <a:pt x="4073404" y="0"/>
                  </a:cubicBezTo>
                  <a:close/>
                  <a:moveTo>
                    <a:pt x="4435485" y="0"/>
                  </a:moveTo>
                  <a:cubicBezTo>
                    <a:pt x="4485271" y="0"/>
                    <a:pt x="4526005" y="45720"/>
                    <a:pt x="4526005" y="101600"/>
                  </a:cubicBezTo>
                  <a:cubicBezTo>
                    <a:pt x="4526005" y="157480"/>
                    <a:pt x="4485271" y="203200"/>
                    <a:pt x="4435485" y="203200"/>
                  </a:cubicBezTo>
                  <a:cubicBezTo>
                    <a:pt x="4385699" y="203200"/>
                    <a:pt x="4344965" y="157480"/>
                    <a:pt x="4344965" y="101600"/>
                  </a:cubicBezTo>
                  <a:cubicBezTo>
                    <a:pt x="4344965" y="45720"/>
                    <a:pt x="4385699" y="0"/>
                    <a:pt x="4435485" y="0"/>
                  </a:cubicBezTo>
                  <a:close/>
                  <a:moveTo>
                    <a:pt x="4797565" y="0"/>
                  </a:moveTo>
                  <a:cubicBezTo>
                    <a:pt x="4847351" y="0"/>
                    <a:pt x="4888085" y="45720"/>
                    <a:pt x="4888085" y="101600"/>
                  </a:cubicBezTo>
                  <a:cubicBezTo>
                    <a:pt x="4888085" y="157480"/>
                    <a:pt x="4847351" y="203200"/>
                    <a:pt x="4797565" y="203200"/>
                  </a:cubicBezTo>
                  <a:cubicBezTo>
                    <a:pt x="4747779" y="203200"/>
                    <a:pt x="4707045" y="157480"/>
                    <a:pt x="4707045" y="101600"/>
                  </a:cubicBezTo>
                  <a:cubicBezTo>
                    <a:pt x="4707045" y="45720"/>
                    <a:pt x="4747780" y="0"/>
                    <a:pt x="4797565" y="0"/>
                  </a:cubicBezTo>
                  <a:close/>
                  <a:moveTo>
                    <a:pt x="5159646" y="0"/>
                  </a:moveTo>
                  <a:cubicBezTo>
                    <a:pt x="5209432" y="0"/>
                    <a:pt x="5250166" y="45720"/>
                    <a:pt x="5250166" y="101600"/>
                  </a:cubicBezTo>
                  <a:cubicBezTo>
                    <a:pt x="5250166" y="157480"/>
                    <a:pt x="5209432" y="203200"/>
                    <a:pt x="5159646" y="203200"/>
                  </a:cubicBezTo>
                  <a:cubicBezTo>
                    <a:pt x="5109860" y="203200"/>
                    <a:pt x="5069126" y="157480"/>
                    <a:pt x="5069126" y="101600"/>
                  </a:cubicBezTo>
                  <a:cubicBezTo>
                    <a:pt x="5069126" y="45720"/>
                    <a:pt x="5109860" y="0"/>
                    <a:pt x="5159646" y="0"/>
                  </a:cubicBezTo>
                  <a:close/>
                  <a:moveTo>
                    <a:pt x="5521726" y="0"/>
                  </a:moveTo>
                  <a:cubicBezTo>
                    <a:pt x="5571512" y="0"/>
                    <a:pt x="5612246" y="45720"/>
                    <a:pt x="5612246" y="101600"/>
                  </a:cubicBezTo>
                  <a:cubicBezTo>
                    <a:pt x="5612246" y="157480"/>
                    <a:pt x="5571512" y="203200"/>
                    <a:pt x="5521726" y="203200"/>
                  </a:cubicBezTo>
                  <a:cubicBezTo>
                    <a:pt x="5471940" y="203200"/>
                    <a:pt x="5431206" y="157480"/>
                    <a:pt x="5431206" y="101600"/>
                  </a:cubicBezTo>
                  <a:cubicBezTo>
                    <a:pt x="5431206" y="45720"/>
                    <a:pt x="5471940" y="0"/>
                    <a:pt x="5521726" y="0"/>
                  </a:cubicBezTo>
                  <a:close/>
                  <a:moveTo>
                    <a:pt x="5883807" y="0"/>
                  </a:moveTo>
                  <a:cubicBezTo>
                    <a:pt x="5933593" y="0"/>
                    <a:pt x="5974327" y="45720"/>
                    <a:pt x="5974327" y="101600"/>
                  </a:cubicBezTo>
                  <a:cubicBezTo>
                    <a:pt x="5974327" y="157480"/>
                    <a:pt x="5933593" y="203200"/>
                    <a:pt x="5883807" y="203200"/>
                  </a:cubicBezTo>
                  <a:cubicBezTo>
                    <a:pt x="5834021" y="203200"/>
                    <a:pt x="5793287" y="157480"/>
                    <a:pt x="5793287" y="101600"/>
                  </a:cubicBezTo>
                  <a:cubicBezTo>
                    <a:pt x="5793287" y="45720"/>
                    <a:pt x="5834020" y="0"/>
                    <a:pt x="5883807" y="0"/>
                  </a:cubicBezTo>
                  <a:close/>
                  <a:moveTo>
                    <a:pt x="6245887" y="0"/>
                  </a:moveTo>
                  <a:cubicBezTo>
                    <a:pt x="6295673" y="0"/>
                    <a:pt x="6336407" y="45720"/>
                    <a:pt x="6336407" y="101600"/>
                  </a:cubicBezTo>
                  <a:cubicBezTo>
                    <a:pt x="6336407" y="157480"/>
                    <a:pt x="6295673" y="203200"/>
                    <a:pt x="6245887" y="203200"/>
                  </a:cubicBezTo>
                  <a:cubicBezTo>
                    <a:pt x="6196101" y="203200"/>
                    <a:pt x="6155367" y="157480"/>
                    <a:pt x="6155367" y="101600"/>
                  </a:cubicBezTo>
                  <a:cubicBezTo>
                    <a:pt x="6155367" y="45720"/>
                    <a:pt x="6196101" y="0"/>
                    <a:pt x="6245887" y="0"/>
                  </a:cubicBezTo>
                  <a:close/>
                  <a:moveTo>
                    <a:pt x="6607967" y="0"/>
                  </a:moveTo>
                  <a:cubicBezTo>
                    <a:pt x="6657753" y="0"/>
                    <a:pt x="6698488" y="45720"/>
                    <a:pt x="6698488" y="101600"/>
                  </a:cubicBezTo>
                  <a:cubicBezTo>
                    <a:pt x="6698488" y="157480"/>
                    <a:pt x="6657753" y="203200"/>
                    <a:pt x="6607967" y="203200"/>
                  </a:cubicBezTo>
                  <a:cubicBezTo>
                    <a:pt x="6558182" y="203200"/>
                    <a:pt x="6517447" y="157480"/>
                    <a:pt x="6517447" y="101600"/>
                  </a:cubicBezTo>
                  <a:cubicBezTo>
                    <a:pt x="6517447" y="45720"/>
                    <a:pt x="6558181" y="0"/>
                    <a:pt x="6607967" y="0"/>
                  </a:cubicBezTo>
                  <a:close/>
                  <a:moveTo>
                    <a:pt x="6970048" y="0"/>
                  </a:moveTo>
                  <a:cubicBezTo>
                    <a:pt x="7019834" y="0"/>
                    <a:pt x="7060568" y="45720"/>
                    <a:pt x="7060568" y="101600"/>
                  </a:cubicBezTo>
                  <a:cubicBezTo>
                    <a:pt x="7060568" y="157480"/>
                    <a:pt x="7019834" y="203200"/>
                    <a:pt x="6970048" y="203200"/>
                  </a:cubicBezTo>
                  <a:cubicBezTo>
                    <a:pt x="6920262" y="203200"/>
                    <a:pt x="6879528" y="157480"/>
                    <a:pt x="6879528" y="101600"/>
                  </a:cubicBezTo>
                  <a:cubicBezTo>
                    <a:pt x="6879528" y="45720"/>
                    <a:pt x="6920261" y="0"/>
                    <a:pt x="6970048" y="0"/>
                  </a:cubicBezTo>
                  <a:close/>
                  <a:moveTo>
                    <a:pt x="7332128" y="0"/>
                  </a:moveTo>
                  <a:cubicBezTo>
                    <a:pt x="7381915" y="0"/>
                    <a:pt x="7422648" y="45720"/>
                    <a:pt x="7422648" y="101600"/>
                  </a:cubicBezTo>
                  <a:cubicBezTo>
                    <a:pt x="7422648" y="157480"/>
                    <a:pt x="7381915" y="203200"/>
                    <a:pt x="7332128" y="203200"/>
                  </a:cubicBezTo>
                  <a:cubicBezTo>
                    <a:pt x="7282342" y="203200"/>
                    <a:pt x="7241608" y="157480"/>
                    <a:pt x="7241608" y="101600"/>
                  </a:cubicBezTo>
                  <a:cubicBezTo>
                    <a:pt x="7241608" y="45720"/>
                    <a:pt x="7282342" y="0"/>
                    <a:pt x="7332128" y="0"/>
                  </a:cubicBezTo>
                  <a:close/>
                </a:path>
              </a:pathLst>
            </a:custGeom>
            <a:solidFill>
              <a:srgbClr val="202020"/>
            </a:solidFill>
          </p:spPr>
        </p:sp>
      </p:grpSp>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4108798" y="6031937"/>
            <a:ext cx="579754" cy="612024"/>
          </a:xfrm>
          <a:prstGeom prst="rect">
            <a:avLst/>
          </a:prstGeom>
        </p:spPr>
      </p:pic>
      <p:pic>
        <p:nvPicPr>
          <p:cNvPr id="23" name="Picture 2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804170" y="6090909"/>
            <a:ext cx="740123" cy="597481"/>
          </a:xfrm>
          <a:prstGeom prst="rect">
            <a:avLst/>
          </a:prstGeom>
        </p:spPr>
      </p:pic>
      <p:pic>
        <p:nvPicPr>
          <p:cNvPr id="24" name="Picture 2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850819" y="6142609"/>
            <a:ext cx="684494" cy="494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134" t="2225" b="8960"/>
          <a:stretch>
            <a:fillRect/>
          </a:stretch>
        </p:blipFill>
        <p:spPr>
          <a:xfrm>
            <a:off x="-457200" y="-723900"/>
            <a:ext cx="9601200" cy="11544300"/>
          </a:xfrm>
          <a:prstGeom prst="rect">
            <a:avLst/>
          </a:prstGeom>
        </p:spPr>
      </p:pic>
      <p:sp>
        <p:nvSpPr>
          <p:cNvPr id="3" name="TextBox 3"/>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4" name="TextBox 4"/>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202020"/>
                </a:solidFill>
                <a:latin typeface="Glacial Indifference"/>
              </a:rPr>
              <a:t>TA INVICTUS</a:t>
            </a:r>
          </a:p>
        </p:txBody>
      </p:sp>
      <p:grpSp>
        <p:nvGrpSpPr>
          <p:cNvPr id="5" name="Group 5"/>
          <p:cNvGrpSpPr/>
          <p:nvPr/>
        </p:nvGrpSpPr>
        <p:grpSpPr>
          <a:xfrm>
            <a:off x="-339646" y="1626405"/>
            <a:ext cx="9359390" cy="6871135"/>
            <a:chOff x="-939255" y="-4370448"/>
            <a:chExt cx="13322384" cy="17126075"/>
          </a:xfrm>
        </p:grpSpPr>
        <p:sp>
          <p:nvSpPr>
            <p:cNvPr id="6" name="TextBox 6"/>
            <p:cNvSpPr txBox="1"/>
            <p:nvPr/>
          </p:nvSpPr>
          <p:spPr>
            <a:xfrm>
              <a:off x="0" y="4277910"/>
              <a:ext cx="8362852" cy="467572"/>
            </a:xfrm>
            <a:prstGeom prst="rect">
              <a:avLst/>
            </a:prstGeom>
          </p:spPr>
          <p:txBody>
            <a:bodyPr lIns="0" tIns="0" rIns="0" bIns="0" rtlCol="0" anchor="t">
              <a:spAutoFit/>
            </a:bodyPr>
            <a:lstStyle/>
            <a:p>
              <a:pPr marL="173355" lvl="1">
                <a:lnSpc>
                  <a:spcPts val="2940"/>
                </a:lnSpc>
              </a:pPr>
              <a:endParaRPr lang="en-US" sz="2100" spc="42" dirty="0">
                <a:solidFill>
                  <a:srgbClr val="202020"/>
                </a:solidFill>
                <a:latin typeface="Glacial Indifference"/>
              </a:endParaRPr>
            </a:p>
          </p:txBody>
        </p:sp>
        <p:sp>
          <p:nvSpPr>
            <p:cNvPr id="7" name="TextBox 7"/>
            <p:cNvSpPr txBox="1"/>
            <p:nvPr/>
          </p:nvSpPr>
          <p:spPr>
            <a:xfrm>
              <a:off x="0" y="-4370448"/>
              <a:ext cx="10491388" cy="2421890"/>
            </a:xfrm>
            <a:prstGeom prst="rect">
              <a:avLst/>
            </a:prstGeom>
          </p:spPr>
          <p:txBody>
            <a:bodyPr lIns="0" tIns="0" rIns="0" bIns="0" rtlCol="0" anchor="t">
              <a:spAutoFit/>
            </a:bodyPr>
            <a:lstStyle/>
            <a:p>
              <a:pPr>
                <a:lnSpc>
                  <a:spcPts val="7040"/>
                </a:lnSpc>
              </a:pPr>
              <a:r>
                <a:rPr lang="en-US" sz="6400" dirty="0">
                  <a:solidFill>
                    <a:srgbClr val="202020"/>
                  </a:solidFill>
                  <a:latin typeface="League Spartan Bold"/>
                </a:rPr>
                <a:t>About </a:t>
              </a:r>
              <a:r>
                <a:rPr lang="en-US" sz="6400" dirty="0" err="1">
                  <a:solidFill>
                    <a:srgbClr val="004AAD"/>
                  </a:solidFill>
                  <a:latin typeface="League Spartan Bold"/>
                </a:rPr>
                <a:t>Mathemati</a:t>
              </a:r>
              <a:r>
                <a:rPr lang="en-US" sz="6400" dirty="0" err="1">
                  <a:solidFill>
                    <a:srgbClr val="5CE1E6"/>
                  </a:solidFill>
                  <a:latin typeface="League Spartan Bold"/>
                </a:rPr>
                <a:t>cia</a:t>
              </a:r>
              <a:endParaRPr lang="en-US" sz="6400" dirty="0">
                <a:solidFill>
                  <a:srgbClr val="5CE1E6"/>
                </a:solidFill>
                <a:latin typeface="League Spartan Bold"/>
              </a:endParaRPr>
            </a:p>
          </p:txBody>
        </p:sp>
        <p:sp>
          <p:nvSpPr>
            <p:cNvPr id="8" name="TextBox 8"/>
            <p:cNvSpPr txBox="1"/>
            <p:nvPr/>
          </p:nvSpPr>
          <p:spPr>
            <a:xfrm>
              <a:off x="-939255" y="-557151"/>
              <a:ext cx="13322384" cy="13312778"/>
            </a:xfrm>
            <a:prstGeom prst="rect">
              <a:avLst/>
            </a:prstGeom>
          </p:spPr>
          <p:txBody>
            <a:bodyPr wrap="square" lIns="0" tIns="0" rIns="0" bIns="0" rtlCol="0" anchor="t">
              <a:spAutoFit/>
            </a:bodyPr>
            <a:lstStyle/>
            <a:p>
              <a:pPr>
                <a:lnSpc>
                  <a:spcPts val="4160"/>
                </a:lnSpc>
              </a:pPr>
              <a:r>
                <a:rPr lang="en-US" sz="2800" dirty="0">
                  <a:solidFill>
                    <a:srgbClr val="202020"/>
                  </a:solidFill>
                  <a:latin typeface="Glacial Indifference"/>
                </a:rPr>
                <a:t>We, team INVICTUS present before you our own website - </a:t>
              </a:r>
              <a:r>
                <a:rPr lang="en-US" sz="2800" dirty="0" err="1">
                  <a:solidFill>
                    <a:srgbClr val="202020"/>
                  </a:solidFill>
                  <a:latin typeface="Glacial Indifference"/>
                </a:rPr>
                <a:t>Mathematicia</a:t>
              </a:r>
              <a:r>
                <a:rPr lang="en-US" sz="2800" dirty="0">
                  <a:solidFill>
                    <a:srgbClr val="202020"/>
                  </a:solidFill>
                  <a:latin typeface="Glacial Indifference"/>
                </a:rPr>
                <a:t> “Mathematics is not about numbers, equations, computations and algorithms; it is about understanding”</a:t>
              </a:r>
            </a:p>
            <a:p>
              <a:pPr>
                <a:lnSpc>
                  <a:spcPts val="4160"/>
                </a:lnSpc>
              </a:pPr>
              <a:r>
                <a:rPr lang="en-US" sz="2800" dirty="0">
                  <a:solidFill>
                    <a:srgbClr val="202020"/>
                  </a:solidFill>
                  <a:latin typeface="Glacial Indifference"/>
                </a:rPr>
                <a:t>This understanding is what our team INVICTUS provides through MATHEMATICIA. Youth are the nation's future, and the 10th and 12th grades are among the most crucial years of a student's life since these grades present a major challenge i.e. Boards. To help students along their journey to a successful preparation with the right intake of knowledge is what </a:t>
              </a:r>
              <a:r>
                <a:rPr lang="en-US" sz="2800" dirty="0" err="1">
                  <a:solidFill>
                    <a:srgbClr val="202020"/>
                  </a:solidFill>
                  <a:latin typeface="Glacial Indifference"/>
                </a:rPr>
                <a:t>Mathematicia</a:t>
              </a:r>
              <a:r>
                <a:rPr lang="en-US" sz="2800" dirty="0">
                  <a:solidFill>
                    <a:srgbClr val="202020"/>
                  </a:solidFill>
                  <a:latin typeface="Glacial Indifference"/>
                </a:rPr>
                <a:t> is developed to achieve.</a:t>
              </a:r>
            </a:p>
          </p:txBody>
        </p:sp>
      </p:grpSp>
      <p:pic>
        <p:nvPicPr>
          <p:cNvPr id="9" name="Picture 9"/>
          <p:cNvPicPr>
            <a:picLocks noChangeAspect="1"/>
          </p:cNvPicPr>
          <p:nvPr/>
        </p:nvPicPr>
        <p:blipFill>
          <a:blip r:embed="rId4">
            <a:alphaModFix amt="9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684492" y="2338480"/>
            <a:ext cx="5934570" cy="5934570"/>
          </a:xfrm>
          <a:prstGeom prst="rect">
            <a:avLst/>
          </a:prstGeom>
        </p:spPr>
      </p:pic>
      <p:sp>
        <p:nvSpPr>
          <p:cNvPr id="10" name="AutoShape 10"/>
          <p:cNvSpPr/>
          <p:nvPr/>
        </p:nvSpPr>
        <p:spPr>
          <a:xfrm rot="830211">
            <a:off x="11402011" y="6340860"/>
            <a:ext cx="3204147" cy="697875"/>
          </a:xfrm>
          <a:prstGeom prst="rect">
            <a:avLst/>
          </a:prstGeom>
          <a:solidFill>
            <a:srgbClr val="FDBE14"/>
          </a:solidFill>
        </p:spPr>
      </p:sp>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51777" y="3030788"/>
            <a:ext cx="2274977" cy="2274977"/>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3751243" y="5716283"/>
            <a:ext cx="2175510" cy="2175510"/>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9230265">
            <a:off x="9890152" y="3618919"/>
            <a:ext cx="3018464" cy="1509232"/>
          </a:xfrm>
          <a:prstGeom prst="rect">
            <a:avLst/>
          </a:prstGeom>
        </p:spPr>
      </p:pic>
      <p:pic>
        <p:nvPicPr>
          <p:cNvPr id="14" name="Picture 14"/>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5245112" y="1471419"/>
            <a:ext cx="579754" cy="612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134" t="2225" b="8960"/>
          <a:stretch>
            <a:fillRect/>
          </a:stretch>
        </p:blipFill>
        <p:spPr>
          <a:xfrm>
            <a:off x="-457200" y="-800100"/>
            <a:ext cx="9601200" cy="11544300"/>
          </a:xfrm>
          <a:prstGeom prst="rect">
            <a:avLst/>
          </a:prstGeom>
        </p:spPr>
      </p:pic>
      <p:grpSp>
        <p:nvGrpSpPr>
          <p:cNvPr id="3" name="Group 3"/>
          <p:cNvGrpSpPr/>
          <p:nvPr/>
        </p:nvGrpSpPr>
        <p:grpSpPr>
          <a:xfrm>
            <a:off x="370401" y="1707434"/>
            <a:ext cx="6820037" cy="4881658"/>
            <a:chOff x="-877732" y="-3199713"/>
            <a:chExt cx="9093382" cy="6508876"/>
          </a:xfrm>
        </p:grpSpPr>
        <p:sp>
          <p:nvSpPr>
            <p:cNvPr id="4" name="TextBox 4"/>
            <p:cNvSpPr txBox="1"/>
            <p:nvPr/>
          </p:nvSpPr>
          <p:spPr>
            <a:xfrm>
              <a:off x="0" y="2841591"/>
              <a:ext cx="8215650" cy="467572"/>
            </a:xfrm>
            <a:prstGeom prst="rect">
              <a:avLst/>
            </a:prstGeom>
          </p:spPr>
          <p:txBody>
            <a:bodyPr lIns="0" tIns="0" rIns="0" bIns="0" rtlCol="0" anchor="t">
              <a:spAutoFit/>
            </a:bodyPr>
            <a:lstStyle/>
            <a:p>
              <a:pPr>
                <a:lnSpc>
                  <a:spcPts val="2940"/>
                </a:lnSpc>
              </a:pPr>
              <a:endParaRPr lang="en-US" sz="2100" spc="42" dirty="0">
                <a:solidFill>
                  <a:srgbClr val="F5F5EF"/>
                </a:solidFill>
                <a:latin typeface="Glacial Indifference"/>
              </a:endParaRPr>
            </a:p>
          </p:txBody>
        </p:sp>
        <p:sp>
          <p:nvSpPr>
            <p:cNvPr id="5" name="TextBox 5"/>
            <p:cNvSpPr txBox="1"/>
            <p:nvPr/>
          </p:nvSpPr>
          <p:spPr>
            <a:xfrm>
              <a:off x="-877732" y="-3199713"/>
              <a:ext cx="8215650" cy="1236557"/>
            </a:xfrm>
            <a:prstGeom prst="rect">
              <a:avLst/>
            </a:prstGeom>
          </p:spPr>
          <p:txBody>
            <a:bodyPr lIns="0" tIns="0" rIns="0" bIns="0" rtlCol="0" anchor="t">
              <a:spAutoFit/>
            </a:bodyPr>
            <a:lstStyle/>
            <a:p>
              <a:pPr>
                <a:lnSpc>
                  <a:spcPts val="7040"/>
                </a:lnSpc>
              </a:pPr>
              <a:r>
                <a:rPr lang="en-US" sz="6400" dirty="0">
                  <a:solidFill>
                    <a:srgbClr val="F5F5EF"/>
                  </a:solidFill>
                  <a:latin typeface="League Spartan Bold"/>
                </a:rPr>
                <a:t>Uniqueness</a:t>
              </a:r>
            </a:p>
          </p:txBody>
        </p:sp>
        <p:sp>
          <p:nvSpPr>
            <p:cNvPr id="6" name="TextBox 6"/>
            <p:cNvSpPr txBox="1"/>
            <p:nvPr/>
          </p:nvSpPr>
          <p:spPr>
            <a:xfrm>
              <a:off x="0" y="1626967"/>
              <a:ext cx="8215650" cy="677122"/>
            </a:xfrm>
            <a:prstGeom prst="rect">
              <a:avLst/>
            </a:prstGeom>
          </p:spPr>
          <p:txBody>
            <a:bodyPr lIns="0" tIns="0" rIns="0" bIns="0" rtlCol="0" anchor="t">
              <a:spAutoFit/>
            </a:bodyPr>
            <a:lstStyle/>
            <a:p>
              <a:pPr>
                <a:lnSpc>
                  <a:spcPts val="4160"/>
                </a:lnSpc>
              </a:pPr>
              <a:endParaRPr lang="en-US" sz="3200" dirty="0">
                <a:solidFill>
                  <a:srgbClr val="F5F5EF"/>
                </a:solidFill>
                <a:latin typeface="Glacial Indifference"/>
              </a:endParaRPr>
            </a:p>
          </p:txBody>
        </p:sp>
      </p:grpSp>
      <p:grpSp>
        <p:nvGrpSpPr>
          <p:cNvPr id="7" name="Group 7"/>
          <p:cNvGrpSpPr/>
          <p:nvPr/>
        </p:nvGrpSpPr>
        <p:grpSpPr>
          <a:xfrm>
            <a:off x="11775495" y="2395438"/>
            <a:ext cx="3165421" cy="6031902"/>
            <a:chOff x="0" y="0"/>
            <a:chExt cx="1623702" cy="3094062"/>
          </a:xfrm>
        </p:grpSpPr>
        <p:sp>
          <p:nvSpPr>
            <p:cNvPr id="8" name="Freeform 8"/>
            <p:cNvSpPr/>
            <p:nvPr/>
          </p:nvSpPr>
          <p:spPr>
            <a:xfrm>
              <a:off x="0" y="0"/>
              <a:ext cx="1623702" cy="3094062"/>
            </a:xfrm>
            <a:custGeom>
              <a:avLst/>
              <a:gdLst/>
              <a:ahLst/>
              <a:cxnLst/>
              <a:rect l="l" t="t" r="r" b="b"/>
              <a:pathLst>
                <a:path w="1623702" h="3094062">
                  <a:moveTo>
                    <a:pt x="0" y="0"/>
                  </a:moveTo>
                  <a:lnTo>
                    <a:pt x="1623702" y="0"/>
                  </a:lnTo>
                  <a:lnTo>
                    <a:pt x="1623702" y="3094062"/>
                  </a:lnTo>
                  <a:lnTo>
                    <a:pt x="0" y="3094062"/>
                  </a:lnTo>
                  <a:close/>
                </a:path>
              </a:pathLst>
            </a:custGeom>
            <a:solidFill>
              <a:srgbClr val="FDBE14"/>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315109">
            <a:off x="12808427" y="3479913"/>
            <a:ext cx="3710766" cy="1855383"/>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235902" y="5348155"/>
            <a:ext cx="3079185" cy="3079185"/>
          </a:xfrm>
          <a:prstGeom prst="rect">
            <a:avLst/>
          </a:prstGeom>
        </p:spPr>
      </p:pic>
      <p:sp>
        <p:nvSpPr>
          <p:cNvPr id="11" name="TextBox 11"/>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12" name="TextBox 12"/>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202020"/>
                </a:solidFill>
                <a:latin typeface="Glacial Indifference"/>
              </a:rPr>
              <a:t>TA INVICTUS</a:t>
            </a:r>
          </a:p>
        </p:txBody>
      </p:sp>
      <p:pic>
        <p:nvPicPr>
          <p:cNvPr id="13" name="Picture 13"/>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162078" y="1335033"/>
            <a:ext cx="740123" cy="597481"/>
          </a:xfrm>
          <a:prstGeom prst="rect">
            <a:avLst/>
          </a:prstGeom>
        </p:spPr>
      </p:pic>
      <p:sp>
        <p:nvSpPr>
          <p:cNvPr id="14" name="TextBox 13">
            <a:extLst>
              <a:ext uri="{FF2B5EF4-FFF2-40B4-BE49-F238E27FC236}">
                <a16:creationId xmlns:a16="http://schemas.microsoft.com/office/drawing/2014/main" id="{1FABA52B-2099-4F3D-BC78-532869B2230E}"/>
              </a:ext>
            </a:extLst>
          </p:cNvPr>
          <p:cNvSpPr txBox="1"/>
          <p:nvPr/>
        </p:nvSpPr>
        <p:spPr>
          <a:xfrm>
            <a:off x="140614" y="3971251"/>
            <a:ext cx="8001000" cy="4524315"/>
          </a:xfrm>
          <a:prstGeom prst="rect">
            <a:avLst/>
          </a:prstGeom>
          <a:noFill/>
        </p:spPr>
        <p:txBody>
          <a:bodyPr wrap="square" rtlCol="0">
            <a:spAutoFit/>
          </a:bodyPr>
          <a:lstStyle/>
          <a:p>
            <a:r>
              <a:rPr lang="en-US" sz="3200" dirty="0">
                <a:solidFill>
                  <a:schemeClr val="bg1"/>
                </a:solidFill>
              </a:rPr>
              <a:t>Our service section provides all the study materials required. Syllabus is given. You can refer to the topic wise notes. Access all formulas in one place for a quick revision. Reference books for extra help. Topic wise video links to clarify doubts. Quiz links to help you practice. Previous year questions to be more perfect And finally extras for extra help and much more.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134" t="2225" b="8960"/>
          <a:stretch>
            <a:fillRect/>
          </a:stretch>
        </p:blipFill>
        <p:spPr>
          <a:xfrm>
            <a:off x="-457200" y="-723900"/>
            <a:ext cx="9601200" cy="11544300"/>
          </a:xfrm>
          <a:prstGeom prst="rect">
            <a:avLst/>
          </a:prstGeom>
        </p:spPr>
      </p:pic>
      <p:grpSp>
        <p:nvGrpSpPr>
          <p:cNvPr id="3" name="Group 3"/>
          <p:cNvGrpSpPr/>
          <p:nvPr/>
        </p:nvGrpSpPr>
        <p:grpSpPr>
          <a:xfrm>
            <a:off x="-1126631" y="3952180"/>
            <a:ext cx="10940062" cy="2425504"/>
            <a:chOff x="0" y="57150"/>
            <a:chExt cx="14586750" cy="3234005"/>
          </a:xfrm>
        </p:grpSpPr>
        <p:sp>
          <p:nvSpPr>
            <p:cNvPr id="4" name="TextBox 4"/>
            <p:cNvSpPr txBox="1"/>
            <p:nvPr/>
          </p:nvSpPr>
          <p:spPr>
            <a:xfrm>
              <a:off x="0" y="2823583"/>
              <a:ext cx="14586750" cy="467572"/>
            </a:xfrm>
            <a:prstGeom prst="rect">
              <a:avLst/>
            </a:prstGeom>
          </p:spPr>
          <p:txBody>
            <a:bodyPr lIns="0" tIns="0" rIns="0" bIns="0" rtlCol="0" anchor="t">
              <a:spAutoFit/>
            </a:bodyPr>
            <a:lstStyle/>
            <a:p>
              <a:pPr algn="ctr">
                <a:lnSpc>
                  <a:spcPts val="2940"/>
                </a:lnSpc>
              </a:pPr>
              <a:endParaRPr lang="en-US" sz="2100" spc="42" dirty="0">
                <a:solidFill>
                  <a:srgbClr val="202020"/>
                </a:solidFill>
                <a:latin typeface="Glacial Indifference"/>
              </a:endParaRPr>
            </a:p>
          </p:txBody>
        </p:sp>
        <p:sp>
          <p:nvSpPr>
            <p:cNvPr id="5" name="TextBox 5"/>
            <p:cNvSpPr txBox="1"/>
            <p:nvPr/>
          </p:nvSpPr>
          <p:spPr>
            <a:xfrm>
              <a:off x="0" y="1734684"/>
              <a:ext cx="14586750" cy="547159"/>
            </a:xfrm>
            <a:prstGeom prst="rect">
              <a:avLst/>
            </a:prstGeom>
          </p:spPr>
          <p:txBody>
            <a:bodyPr lIns="0" tIns="0" rIns="0" bIns="0" rtlCol="0" anchor="t">
              <a:spAutoFit/>
            </a:bodyPr>
            <a:lstStyle/>
            <a:p>
              <a:pPr algn="ctr">
                <a:lnSpc>
                  <a:spcPts val="3200"/>
                </a:lnSpc>
              </a:pPr>
              <a:endParaRPr lang="en-US" sz="3200" spc="144" dirty="0">
                <a:solidFill>
                  <a:srgbClr val="DC3C4D"/>
                </a:solidFill>
                <a:latin typeface="Glacial Indifference"/>
              </a:endParaRPr>
            </a:p>
          </p:txBody>
        </p:sp>
        <p:sp>
          <p:nvSpPr>
            <p:cNvPr id="6" name="TextBox 6"/>
            <p:cNvSpPr txBox="1"/>
            <p:nvPr/>
          </p:nvSpPr>
          <p:spPr>
            <a:xfrm>
              <a:off x="0" y="57150"/>
              <a:ext cx="14586750" cy="1236557"/>
            </a:xfrm>
            <a:prstGeom prst="rect">
              <a:avLst/>
            </a:prstGeom>
          </p:spPr>
          <p:txBody>
            <a:bodyPr lIns="0" tIns="0" rIns="0" bIns="0" rtlCol="0" anchor="t">
              <a:spAutoFit/>
            </a:bodyPr>
            <a:lstStyle/>
            <a:p>
              <a:pPr algn="ctr">
                <a:lnSpc>
                  <a:spcPts val="7040"/>
                </a:lnSpc>
              </a:pPr>
              <a:r>
                <a:rPr lang="en-US" sz="6400">
                  <a:solidFill>
                    <a:srgbClr val="202020"/>
                  </a:solidFill>
                  <a:latin typeface="League Spartan Bold"/>
                </a:rPr>
                <a:t>Site Overview </a:t>
              </a:r>
            </a:p>
          </p:txBody>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662622" y="1869655"/>
            <a:ext cx="3744660" cy="3744660"/>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14020236" y="5614315"/>
            <a:ext cx="3239064" cy="3239064"/>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5400000">
            <a:off x="10824899" y="4097053"/>
            <a:ext cx="4435977" cy="2217988"/>
          </a:xfrm>
          <a:prstGeom prst="rect">
            <a:avLst/>
          </a:prstGeom>
        </p:spPr>
      </p:pic>
      <p:grpSp>
        <p:nvGrpSpPr>
          <p:cNvPr id="10" name="Group 10"/>
          <p:cNvGrpSpPr/>
          <p:nvPr/>
        </p:nvGrpSpPr>
        <p:grpSpPr>
          <a:xfrm>
            <a:off x="13178125" y="3778573"/>
            <a:ext cx="484497" cy="2854949"/>
            <a:chOff x="0" y="0"/>
            <a:chExt cx="645997" cy="3806599"/>
          </a:xfrm>
        </p:grpSpPr>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645997" cy="645997"/>
            </a:xfrm>
            <a:prstGeom prst="rect">
              <a:avLst/>
            </a:prstGeom>
          </p:spPr>
        </p:pic>
        <p:pic>
          <p:nvPicPr>
            <p:cNvPr id="12" name="Picture 1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107068"/>
              <a:ext cx="645997" cy="645997"/>
            </a:xfrm>
            <a:prstGeom prst="rect">
              <a:avLst/>
            </a:prstGeom>
          </p:spPr>
        </p:pic>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053534"/>
              <a:ext cx="645997" cy="645997"/>
            </a:xfrm>
            <a:prstGeom prst="rect">
              <a:avLst/>
            </a:prstGeom>
          </p:spPr>
        </p:pic>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3160602"/>
              <a:ext cx="645997" cy="645997"/>
            </a:xfrm>
            <a:prstGeom prst="rect">
              <a:avLst/>
            </a:prstGeom>
          </p:spPr>
        </p:pic>
      </p:grpSp>
      <p:sp>
        <p:nvSpPr>
          <p:cNvPr id="15" name="TextBox 15"/>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16" name="TextBox 16"/>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202020"/>
                </a:solidFill>
                <a:latin typeface="Glacial Indifference"/>
              </a:rPr>
              <a:t>TA INVICTUS</a:t>
            </a:r>
          </a:p>
        </p:txBody>
      </p:sp>
      <p:pic>
        <p:nvPicPr>
          <p:cNvPr id="17" name="Picture 1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7534004" y="4150496"/>
            <a:ext cx="684494" cy="494080"/>
          </a:xfrm>
          <a:prstGeom prst="rect">
            <a:avLst/>
          </a:prstGeom>
        </p:spPr>
      </p:pic>
      <p:pic>
        <p:nvPicPr>
          <p:cNvPr id="31" name="Picture 30">
            <a:extLst>
              <a:ext uri="{FF2B5EF4-FFF2-40B4-BE49-F238E27FC236}">
                <a16:creationId xmlns:a16="http://schemas.microsoft.com/office/drawing/2014/main" id="{6AEF66F0-0F1A-4F0D-8DD1-B8D2D600B9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87695" y="1073207"/>
            <a:ext cx="10155408" cy="4878684"/>
          </a:xfrm>
          <a:prstGeom prst="rect">
            <a:avLst/>
          </a:prstGeom>
        </p:spPr>
      </p:pic>
      <p:pic>
        <p:nvPicPr>
          <p:cNvPr id="29" name="Picture 28">
            <a:extLst>
              <a:ext uri="{FF2B5EF4-FFF2-40B4-BE49-F238E27FC236}">
                <a16:creationId xmlns:a16="http://schemas.microsoft.com/office/drawing/2014/main" id="{7457FD64-25BD-4692-B38C-2DB548270D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9114" y="5152743"/>
            <a:ext cx="9909118" cy="4330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968422" y="7898422"/>
            <a:ext cx="3654578" cy="2719755"/>
            <a:chOff x="0" y="0"/>
            <a:chExt cx="1625641" cy="1209810"/>
          </a:xfrm>
        </p:grpSpPr>
        <p:sp>
          <p:nvSpPr>
            <p:cNvPr id="3" name="Freeform 3"/>
            <p:cNvSpPr/>
            <p:nvPr/>
          </p:nvSpPr>
          <p:spPr>
            <a:xfrm>
              <a:off x="0" y="0"/>
              <a:ext cx="1625641" cy="1209810"/>
            </a:xfrm>
            <a:custGeom>
              <a:avLst/>
              <a:gdLst/>
              <a:ahLst/>
              <a:cxnLst/>
              <a:rect l="l" t="t" r="r" b="b"/>
              <a:pathLst>
                <a:path w="1625641" h="1209810">
                  <a:moveTo>
                    <a:pt x="0" y="0"/>
                  </a:moveTo>
                  <a:lnTo>
                    <a:pt x="1625641" y="0"/>
                  </a:lnTo>
                  <a:lnTo>
                    <a:pt x="1625641" y="1209810"/>
                  </a:lnTo>
                  <a:lnTo>
                    <a:pt x="0" y="1209810"/>
                  </a:lnTo>
                  <a:close/>
                </a:path>
              </a:pathLst>
            </a:custGeom>
            <a:solidFill>
              <a:srgbClr val="FDBE14"/>
            </a:solidFill>
          </p:spPr>
        </p:sp>
      </p:grpSp>
      <p:grpSp>
        <p:nvGrpSpPr>
          <p:cNvPr id="4" name="Group 4"/>
          <p:cNvGrpSpPr>
            <a:grpSpLocks noChangeAspect="1"/>
          </p:cNvGrpSpPr>
          <p:nvPr/>
        </p:nvGrpSpPr>
        <p:grpSpPr>
          <a:xfrm>
            <a:off x="10515369" y="-1537359"/>
            <a:ext cx="3074718" cy="3074718"/>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C3C4D"/>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111600" y="7371786"/>
            <a:ext cx="2915214" cy="2915214"/>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18693" y="7893755"/>
            <a:ext cx="2393245" cy="2393245"/>
          </a:xfrm>
          <a:prstGeom prst="rect">
            <a:avLst/>
          </a:prstGeom>
        </p:spPr>
      </p:pic>
      <p:grpSp>
        <p:nvGrpSpPr>
          <p:cNvPr id="8" name="Group 8"/>
          <p:cNvGrpSpPr/>
          <p:nvPr/>
        </p:nvGrpSpPr>
        <p:grpSpPr>
          <a:xfrm rot="-5400000">
            <a:off x="6243930" y="-648625"/>
            <a:ext cx="5800140" cy="11584249"/>
            <a:chOff x="0" y="0"/>
            <a:chExt cx="7733519" cy="15445666"/>
          </a:xfrm>
        </p:grpSpPr>
        <p:pic>
          <p:nvPicPr>
            <p:cNvPr id="9" name="Picture 9"/>
            <p:cNvPicPr>
              <a:picLocks noChangeAspect="1"/>
            </p:cNvPicPr>
            <p:nvPr/>
          </p:nvPicPr>
          <p:blipFill>
            <a:blip r:embed="rId6">
              <a:alphaModFix amt="9999"/>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7733519" cy="7733519"/>
            </a:xfrm>
            <a:prstGeom prst="rect">
              <a:avLst/>
            </a:prstGeom>
          </p:spPr>
        </p:pic>
        <p:pic>
          <p:nvPicPr>
            <p:cNvPr id="10" name="Picture 10"/>
            <p:cNvPicPr>
              <a:picLocks noChangeAspect="1"/>
            </p:cNvPicPr>
            <p:nvPr/>
          </p:nvPicPr>
          <p:blipFill>
            <a:blip r:embed="rId6">
              <a:alphaModFix amt="9999"/>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7712146"/>
              <a:ext cx="7733519" cy="7733519"/>
            </a:xfrm>
            <a:prstGeom prst="rect">
              <a:avLst/>
            </a:prstGeom>
          </p:spPr>
        </p:pic>
      </p:grpSp>
      <p:sp>
        <p:nvSpPr>
          <p:cNvPr id="12" name="TextBox 12"/>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13" name="TextBox 13"/>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202020"/>
                </a:solidFill>
                <a:latin typeface="Glacial Indifference"/>
              </a:rPr>
              <a:t>TA INVICTUS</a:t>
            </a:r>
          </a:p>
        </p:txBody>
      </p:sp>
      <p:pic>
        <p:nvPicPr>
          <p:cNvPr id="15" name="Picture 14">
            <a:extLst>
              <a:ext uri="{FF2B5EF4-FFF2-40B4-BE49-F238E27FC236}">
                <a16:creationId xmlns:a16="http://schemas.microsoft.com/office/drawing/2014/main" id="{2CC9340B-6B88-46B3-A309-878073CAA1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845" y="1257300"/>
            <a:ext cx="9157031" cy="4495800"/>
          </a:xfrm>
          <a:prstGeom prst="rect">
            <a:avLst/>
          </a:prstGeom>
        </p:spPr>
      </p:pic>
      <p:pic>
        <p:nvPicPr>
          <p:cNvPr id="17" name="Picture 16">
            <a:extLst>
              <a:ext uri="{FF2B5EF4-FFF2-40B4-BE49-F238E27FC236}">
                <a16:creationId xmlns:a16="http://schemas.microsoft.com/office/drawing/2014/main" id="{FD4483B1-281D-4E43-8A1C-4A26269D09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72363" y="5105681"/>
            <a:ext cx="9290050" cy="45322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993080" y="2635557"/>
            <a:ext cx="5168287" cy="5168287"/>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DBE14"/>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081" y="6367790"/>
            <a:ext cx="4562079" cy="4562079"/>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710" y="392003"/>
            <a:ext cx="4334708" cy="4334708"/>
          </a:xfrm>
          <a:prstGeom prst="rect">
            <a:avLst/>
          </a:prstGeom>
        </p:spPr>
      </p:pic>
      <p:pic>
        <p:nvPicPr>
          <p:cNvPr id="8" name="Picture 7">
            <a:extLst>
              <a:ext uri="{FF2B5EF4-FFF2-40B4-BE49-F238E27FC236}">
                <a16:creationId xmlns:a16="http://schemas.microsoft.com/office/drawing/2014/main" id="{88DF927E-752B-4114-8A89-83262ACAE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6200" y="316004"/>
            <a:ext cx="9499600" cy="4639106"/>
          </a:xfrm>
          <a:prstGeom prst="rect">
            <a:avLst/>
          </a:prstGeom>
        </p:spPr>
      </p:pic>
      <p:pic>
        <p:nvPicPr>
          <p:cNvPr id="10" name="Picture 9">
            <a:extLst>
              <a:ext uri="{FF2B5EF4-FFF2-40B4-BE49-F238E27FC236}">
                <a16:creationId xmlns:a16="http://schemas.microsoft.com/office/drawing/2014/main" id="{DB461320-2CD3-4418-A46E-F4FAF1E016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24800" y="5600700"/>
            <a:ext cx="7832725" cy="38148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C0"/>
        </a:solidFill>
        <a:effectLst/>
      </p:bgPr>
    </p:bg>
    <p:spTree>
      <p:nvGrpSpPr>
        <p:cNvPr id="1" name=""/>
        <p:cNvGrpSpPr/>
        <p:nvPr/>
      </p:nvGrpSpPr>
      <p:grpSpPr>
        <a:xfrm>
          <a:off x="0" y="0"/>
          <a:ext cx="0" cy="0"/>
          <a:chOff x="0" y="0"/>
          <a:chExt cx="0" cy="0"/>
        </a:xfrm>
      </p:grpSpPr>
      <p:grpSp>
        <p:nvGrpSpPr>
          <p:cNvPr id="2" name="Group 2"/>
          <p:cNvGrpSpPr/>
          <p:nvPr/>
        </p:nvGrpSpPr>
        <p:grpSpPr>
          <a:xfrm>
            <a:off x="2775921" y="3184580"/>
            <a:ext cx="12736158" cy="3917840"/>
            <a:chOff x="0" y="0"/>
            <a:chExt cx="16981544" cy="5223786"/>
          </a:xfrm>
        </p:grpSpPr>
        <p:sp>
          <p:nvSpPr>
            <p:cNvPr id="3" name="TextBox 3"/>
            <p:cNvSpPr txBox="1"/>
            <p:nvPr/>
          </p:nvSpPr>
          <p:spPr>
            <a:xfrm>
              <a:off x="0" y="95250"/>
              <a:ext cx="16981544" cy="3941657"/>
            </a:xfrm>
            <a:prstGeom prst="rect">
              <a:avLst/>
            </a:prstGeom>
          </p:spPr>
          <p:txBody>
            <a:bodyPr lIns="0" tIns="0" rIns="0" bIns="0" rtlCol="0" anchor="t">
              <a:spAutoFit/>
            </a:bodyPr>
            <a:lstStyle/>
            <a:p>
              <a:pPr algn="ctr">
                <a:lnSpc>
                  <a:spcPts val="11440"/>
                </a:lnSpc>
              </a:pPr>
              <a:r>
                <a:rPr lang="en-US" sz="10400">
                  <a:solidFill>
                    <a:srgbClr val="DC3C4D"/>
                  </a:solidFill>
                  <a:latin typeface="League Spartan Bold"/>
                </a:rPr>
                <a:t>And we're done for the day!</a:t>
              </a:r>
            </a:p>
          </p:txBody>
        </p:sp>
        <p:sp>
          <p:nvSpPr>
            <p:cNvPr id="4" name="TextBox 4"/>
            <p:cNvSpPr txBox="1"/>
            <p:nvPr/>
          </p:nvSpPr>
          <p:spPr>
            <a:xfrm>
              <a:off x="31333" y="4546665"/>
              <a:ext cx="16918877" cy="677122"/>
            </a:xfrm>
            <a:prstGeom prst="rect">
              <a:avLst/>
            </a:prstGeom>
          </p:spPr>
          <p:txBody>
            <a:bodyPr lIns="0" tIns="0" rIns="0" bIns="0" rtlCol="0" anchor="t">
              <a:spAutoFit/>
            </a:bodyPr>
            <a:lstStyle/>
            <a:p>
              <a:pPr algn="ctr">
                <a:lnSpc>
                  <a:spcPts val="4160"/>
                </a:lnSpc>
              </a:pPr>
              <a:r>
                <a:rPr lang="en-US" sz="3200">
                  <a:solidFill>
                    <a:srgbClr val="DC3C4D"/>
                  </a:solidFill>
                  <a:latin typeface="Glacial Indifference"/>
                </a:rPr>
                <a:t>Thank You So Much !</a:t>
              </a:r>
            </a:p>
          </p:txBody>
        </p:sp>
      </p:grpSp>
      <p:sp>
        <p:nvSpPr>
          <p:cNvPr id="5" name="TextBox 5"/>
          <p:cNvSpPr txBox="1"/>
          <p:nvPr/>
        </p:nvSpPr>
        <p:spPr>
          <a:xfrm>
            <a:off x="1028700" y="827495"/>
            <a:ext cx="4216412" cy="240665"/>
          </a:xfrm>
          <a:prstGeom prst="rect">
            <a:avLst/>
          </a:prstGeom>
        </p:spPr>
        <p:txBody>
          <a:bodyPr lIns="0" tIns="0" rIns="0" bIns="0" rtlCol="0" anchor="t">
            <a:spAutoFit/>
          </a:bodyPr>
          <a:lstStyle/>
          <a:p>
            <a:pPr>
              <a:lnSpc>
                <a:spcPts val="1959"/>
              </a:lnSpc>
            </a:pPr>
            <a:r>
              <a:rPr lang="en-US" sz="1400" spc="210">
                <a:solidFill>
                  <a:srgbClr val="004AAD"/>
                </a:solidFill>
                <a:latin typeface="Glacial Indifference Bold"/>
              </a:rPr>
              <a:t>MATHEMATI</a:t>
            </a:r>
            <a:r>
              <a:rPr lang="en-US" sz="1400" spc="210">
                <a:solidFill>
                  <a:srgbClr val="5CE1E6"/>
                </a:solidFill>
                <a:latin typeface="Glacial Indifference Bold"/>
              </a:rPr>
              <a:t>CIA</a:t>
            </a:r>
          </a:p>
        </p:txBody>
      </p:sp>
      <p:sp>
        <p:nvSpPr>
          <p:cNvPr id="6" name="TextBox 6"/>
          <p:cNvSpPr txBox="1"/>
          <p:nvPr/>
        </p:nvSpPr>
        <p:spPr>
          <a:xfrm>
            <a:off x="13042888" y="827495"/>
            <a:ext cx="4216412" cy="235321"/>
          </a:xfrm>
          <a:prstGeom prst="rect">
            <a:avLst/>
          </a:prstGeom>
        </p:spPr>
        <p:txBody>
          <a:bodyPr lIns="0" tIns="0" rIns="0" bIns="0" rtlCol="0" anchor="t">
            <a:spAutoFit/>
          </a:bodyPr>
          <a:lstStyle/>
          <a:p>
            <a:pPr marL="0" lvl="1" indent="0" algn="r">
              <a:lnSpc>
                <a:spcPts val="1960"/>
              </a:lnSpc>
              <a:spcBef>
                <a:spcPct val="0"/>
              </a:spcBef>
            </a:pPr>
            <a:r>
              <a:rPr lang="en-US" sz="1400" spc="210">
                <a:solidFill>
                  <a:srgbClr val="DC3C4D"/>
                </a:solidFill>
                <a:latin typeface="Glacial Indifference"/>
              </a:rPr>
              <a:t>TA INVICTUS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235</Words>
  <Application>Microsoft Office PowerPoint</Application>
  <PresentationFormat>Custom</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Glacial Indifference</vt:lpstr>
      <vt:lpstr>Glacial Indifference Bold</vt:lpstr>
      <vt:lpstr>Calibri</vt:lpstr>
      <vt:lpstr>Arial</vt:lpstr>
      <vt:lpstr>League Spartan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Mathematicia</dc:title>
  <cp:lastModifiedBy>Chinmay Chougule</cp:lastModifiedBy>
  <cp:revision>3</cp:revision>
  <dcterms:created xsi:type="dcterms:W3CDTF">2006-08-16T00:00:00Z</dcterms:created>
  <dcterms:modified xsi:type="dcterms:W3CDTF">2021-06-27T10:37:33Z</dcterms:modified>
  <dc:identifier>DAEiRrfEf6k</dc:identifier>
</cp:coreProperties>
</file>