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72" r:id="rId7"/>
    <p:sldId id="273" r:id="rId8"/>
    <p:sldId id="268" r:id="rId9"/>
    <p:sldId id="274" r:id="rId10"/>
    <p:sldId id="275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92" autoAdjust="0"/>
  </p:normalViewPr>
  <p:slideViewPr>
    <p:cSldViewPr>
      <p:cViewPr varScale="1">
        <p:scale>
          <a:sx n="110" d="100"/>
          <a:sy n="110" d="100"/>
        </p:scale>
        <p:origin x="576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8/18/2020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8/18/2020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8/18/2020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8/18/2020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8/18/2020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8/18/2020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8/18/2020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8/18/2020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8/18/2020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8/18/2020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8/18/2020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8/18/2020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8/18/2020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8/18/2020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en.wikipedia.org/wiki/List_of_London_borough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/>
              <a:t>Grouping Boroughs of London based food category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There are many new restaurants opening in London each year, some do well and some not so well</a:t>
            </a:r>
          </a:p>
          <a:p>
            <a:r>
              <a:rPr lang="en-GB" dirty="0"/>
              <a:t>The aim of this project is to group Boroughs of London based on food category to help new / existing restaurant owners</a:t>
            </a:r>
          </a:p>
          <a:p>
            <a:r>
              <a:rPr lang="en-GB" dirty="0"/>
              <a:t>It’s important for restaurant owners to know the specific category and cuisine to target when opening a restaurant in specific Borough or updating menu of existing restaurant to make sure more people visit.</a:t>
            </a:r>
          </a:p>
          <a:p>
            <a:r>
              <a:rPr lang="en-GB" dirty="0"/>
              <a:t>Tourists may have interest in this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>
                <a:hlinkClick r:id="rId2"/>
              </a:rPr>
              <a:t>Wiki</a:t>
            </a:r>
            <a:r>
              <a:rPr lang="en-GB" b="1" dirty="0"/>
              <a:t> – To extract London Boroughs and its co-ordinates</a:t>
            </a:r>
            <a:endParaRPr lang="en-GB" dirty="0"/>
          </a:p>
          <a:p>
            <a:r>
              <a:rPr lang="en-GB" b="1" u="sng" dirty="0">
                <a:hlinkClick r:id="rId3"/>
              </a:rPr>
              <a:t>Foursquare</a:t>
            </a:r>
            <a:r>
              <a:rPr lang="en-GB" b="1" dirty="0"/>
              <a:t> – To extract top 100 food venues per Borough</a:t>
            </a:r>
          </a:p>
          <a:p>
            <a:r>
              <a:rPr lang="en-GB" b="1" dirty="0"/>
              <a:t>In summary data for all 32 London Borough’s was extracted and approx. 3000 food venues were analysed as part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Borough data from Wikipedia was used to get list of all London Borough’s and their co-ordinates</a:t>
            </a:r>
          </a:p>
          <a:p>
            <a:r>
              <a:rPr lang="en-GB" b="1" dirty="0"/>
              <a:t>This was then fed to Foursquare API to get top 100 food venues based on the co-ordinates</a:t>
            </a:r>
          </a:p>
          <a:p>
            <a:r>
              <a:rPr lang="en-GB" b="1" dirty="0" err="1"/>
              <a:t>kMeans</a:t>
            </a:r>
            <a:r>
              <a:rPr lang="en-GB" b="1" dirty="0"/>
              <a:t> clustering was used in the project to group similar Borough’s into cluster different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4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Methodology - 2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0960ED-EC5A-4858-A413-C0A8122A2CB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756" y="1772816"/>
            <a:ext cx="4875530" cy="31569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551DD08-4F2E-4FF2-86CB-A9F46FA1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/>
          <a:lstStyle/>
          <a:p>
            <a:r>
              <a:rPr lang="en-US" dirty="0"/>
              <a:t>Elbow method used to finalize value for K</a:t>
            </a:r>
          </a:p>
          <a:p>
            <a:r>
              <a:rPr lang="en-US" dirty="0"/>
              <a:t>Since there was a significant drop at k=2, this was used in the final analysis</a:t>
            </a: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551DD08-4F2E-4FF2-86CB-A9F46FA1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Based on food category, Boroughs near London Main city fall under one group and the Borough’s that are further away fall under another group</a:t>
            </a:r>
          </a:p>
          <a:p>
            <a:r>
              <a:rPr lang="en-GB" dirty="0"/>
              <a:t>Coffee shops and bakeries are more popular in near the city </a:t>
            </a:r>
            <a:r>
              <a:rPr lang="en-GB" dirty="0" err="1"/>
              <a:t>center</a:t>
            </a:r>
            <a:r>
              <a:rPr lang="en-GB" dirty="0"/>
              <a:t> whereas Fast Food Restaurants are more popular as we move away from city </a:t>
            </a:r>
            <a:r>
              <a:rPr lang="en-GB" dirty="0" err="1"/>
              <a:t>center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2E425-045F-4A55-871E-551201756A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780" y="1772816"/>
            <a:ext cx="5562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For a potential new restaurant owner opening a coffee shop near the city centre gives them a good chance of attracting people in the restaurant. Adding coffee (even take away) may be something that existing restaurant owners can look at if they are close to city centre</a:t>
            </a:r>
          </a:p>
          <a:p>
            <a:r>
              <a:rPr lang="en-GB" dirty="0"/>
              <a:t>We do have to note that there is such a complexity, very different approaches can be tried in clustering and classification studies. Moreover, it is obvious that not every classification method can yield the same high-quality results </a:t>
            </a:r>
            <a:r>
              <a:rPr lang="en-GB"/>
              <a:t>for London</a:t>
            </a:r>
            <a:r>
              <a:rPr lang="en-GB" dirty="0"/>
              <a:t>. The details were analysed mainly on popularity provided by Foursquare and these may vary considering day of week and recent conditions (like COVID-19).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1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CD9E0C29DD14394647542B653FF4E" ma:contentTypeVersion="10" ma:contentTypeDescription="Create a new document." ma:contentTypeScope="" ma:versionID="5305f11141a9b622f37da7f08f380de5">
  <xsd:schema xmlns:xsd="http://www.w3.org/2001/XMLSchema" xmlns:xs="http://www.w3.org/2001/XMLSchema" xmlns:p="http://schemas.microsoft.com/office/2006/metadata/properties" xmlns:ns3="be29f259-9163-4389-a2d9-d5f332e6a4c4" targetNamespace="http://schemas.microsoft.com/office/2006/metadata/properties" ma:root="true" ma:fieldsID="5698f0a67cc797f07b075c2dd9c214ea" ns3:_="">
    <xsd:import namespace="be29f259-9163-4389-a2d9-d5f332e6a4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9f259-9163-4389-a2d9-d5f332e6a4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be29f259-9163-4389-a2d9-d5f332e6a4c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70CD0A-B267-460C-8C98-72570706E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9f259-9163-4389-a2d9-d5f332e6a4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388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Constantia</vt:lpstr>
      <vt:lpstr>Cooking 16x9</vt:lpstr>
      <vt:lpstr>Grouping Boroughs of London based food category</vt:lpstr>
      <vt:lpstr>Introduction</vt:lpstr>
      <vt:lpstr>Data acquisition and cleaning</vt:lpstr>
      <vt:lpstr>Methodology - 1</vt:lpstr>
      <vt:lpstr>Methodology - 2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Boroughs of London based food category</dc:title>
  <dc:creator>Torapa Biranje, Rohit</dc:creator>
  <cp:lastModifiedBy>Torapa Biranje, Rohit</cp:lastModifiedBy>
  <cp:revision>2</cp:revision>
  <dcterms:created xsi:type="dcterms:W3CDTF">2020-08-18T13:59:50Z</dcterms:created>
  <dcterms:modified xsi:type="dcterms:W3CDTF">2020-08-18T14:09:07Z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0x010100AB5CD9E0C29DD14394647542B653FF4E</vt:lpwstr>
  </property>
</Properties>
</file>