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handoutMasterIdLst>
    <p:handoutMasterId r:id="rId4"/>
  </p:handoutMasterIdLst>
  <p:sldIdLst>
    <p:sldId id="257" r:id="rId5"/>
  </p:sldIdLst>
  <p:sldSz type="A3" cy="9601200" cx="12801600"/>
  <p:notesSz cx="6858000" cy="9144000"/>
  <p:defaultTextStyle>
    <a:defPPr>
      <a:defRPr lang="en-US"/>
    </a:defPPr>
    <a:lvl1pPr algn="l" defTabSz="1279803" eaLnBrk="1" hangingPunct="1" latinLnBrk="0" marL="0" rtl="0">
      <a:defRPr sz="2508" kern="1200">
        <a:solidFill>
          <a:schemeClr val="tx1"/>
        </a:solidFill>
        <a:latin typeface="+mn-lt"/>
        <a:ea typeface="+mn-ea"/>
        <a:cs typeface="+mn-cs"/>
      </a:defRPr>
    </a:lvl1pPr>
    <a:lvl2pPr algn="l" defTabSz="1279803" eaLnBrk="1" hangingPunct="1" latinLnBrk="0" marL="639902" rtl="0">
      <a:defRPr sz="2508" kern="1200">
        <a:solidFill>
          <a:schemeClr val="tx1"/>
        </a:solidFill>
        <a:latin typeface="+mn-lt"/>
        <a:ea typeface="+mn-ea"/>
        <a:cs typeface="+mn-cs"/>
      </a:defRPr>
    </a:lvl2pPr>
    <a:lvl3pPr algn="l" defTabSz="1279803" eaLnBrk="1" hangingPunct="1" latinLnBrk="0" marL="1279803" rtl="0">
      <a:defRPr sz="2508" kern="1200">
        <a:solidFill>
          <a:schemeClr val="tx1"/>
        </a:solidFill>
        <a:latin typeface="+mn-lt"/>
        <a:ea typeface="+mn-ea"/>
        <a:cs typeface="+mn-cs"/>
      </a:defRPr>
    </a:lvl3pPr>
    <a:lvl4pPr algn="l" defTabSz="1279803" eaLnBrk="1" hangingPunct="1" latinLnBrk="0" marL="1919705" rtl="0">
      <a:defRPr sz="2508" kern="1200">
        <a:solidFill>
          <a:schemeClr val="tx1"/>
        </a:solidFill>
        <a:latin typeface="+mn-lt"/>
        <a:ea typeface="+mn-ea"/>
        <a:cs typeface="+mn-cs"/>
      </a:defRPr>
    </a:lvl4pPr>
    <a:lvl5pPr algn="l" defTabSz="1279803" eaLnBrk="1" hangingPunct="1" latinLnBrk="0" marL="2559607" rtl="0">
      <a:defRPr sz="2508" kern="1200">
        <a:solidFill>
          <a:schemeClr val="tx1"/>
        </a:solidFill>
        <a:latin typeface="+mn-lt"/>
        <a:ea typeface="+mn-ea"/>
        <a:cs typeface="+mn-cs"/>
      </a:defRPr>
    </a:lvl5pPr>
    <a:lvl6pPr algn="l" defTabSz="1279803" eaLnBrk="1" hangingPunct="1" latinLnBrk="0" marL="3199509" rtl="0">
      <a:defRPr sz="2508" kern="1200">
        <a:solidFill>
          <a:schemeClr val="tx1"/>
        </a:solidFill>
        <a:latin typeface="+mn-lt"/>
        <a:ea typeface="+mn-ea"/>
        <a:cs typeface="+mn-cs"/>
      </a:defRPr>
    </a:lvl6pPr>
    <a:lvl7pPr algn="l" defTabSz="1279803" eaLnBrk="1" hangingPunct="1" latinLnBrk="0" marL="3839411" rtl="0">
      <a:defRPr sz="2508" kern="1200">
        <a:solidFill>
          <a:schemeClr val="tx1"/>
        </a:solidFill>
        <a:latin typeface="+mn-lt"/>
        <a:ea typeface="+mn-ea"/>
        <a:cs typeface="+mn-cs"/>
      </a:defRPr>
    </a:lvl7pPr>
    <a:lvl8pPr algn="l" defTabSz="1279803" eaLnBrk="1" hangingPunct="1" latinLnBrk="0" marL="4479312" rtl="0">
      <a:defRPr sz="2508" kern="1200">
        <a:solidFill>
          <a:schemeClr val="tx1"/>
        </a:solidFill>
        <a:latin typeface="+mn-lt"/>
        <a:ea typeface="+mn-ea"/>
        <a:cs typeface="+mn-cs"/>
      </a:defRPr>
    </a:lvl8pPr>
    <a:lvl9pPr algn="l" defTabSz="1279803" eaLnBrk="1" hangingPunct="1" latinLnBrk="0" marL="5119214" rtl="0">
      <a:defRPr sz="2508"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KOTOULAS" initials="AK" lastIdx="2" clrIdx="0"/>
  <p:cmAuthor id="2" name="A.KOTOULAS" initials="HELP" lastIdx="1" clrIdx="1"/>
  <p:cmAuthor id="3" name="A.KOTOULAS" initials="HELP - " lastIdx="1" clrIdx="2"/>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3F5FA"/>
    <a:srgbClr val="CDD2DE"/>
    <a:srgbClr val="E3E9E5"/>
    <a:srgbClr val="EAEAEA"/>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5266" autoAdjust="0"/>
    <p:restoredTop sz="94694" autoAdjust="0"/>
  </p:normalViewPr>
  <p:slideViewPr>
    <p:cSldViewPr showGuides="1" snapToGrid="0" snapToObjects="1">
      <p:cViewPr varScale="1">
        <p:scale>
          <a:sx n="53" d="100"/>
          <a:sy n="53" d="100"/>
        </p:scale>
        <p:origin x="2184" y="34"/>
      </p:cViewPr>
      <p:guideLst>
        <p:guide orient="horz" pos="968"/>
        <p:guide orient="horz" pos="84"/>
        <p:guide orient="horz" pos="5880"/>
        <p:guide orient="horz"/>
        <p:guide pos="77"/>
        <p:guide pos="798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howGuides="1" snapToGrid="0" snapToObject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tableStyles" Target="tableStyle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commentAuthors" Target="commentAuthors.xml"/><Relationship Id="rId1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5" name=""/>
        <p:cNvGrpSpPr/>
        <p:nvPr/>
      </p:nvGrpSpPr>
      <p:grpSpPr>
        <a:xfrm>
          <a:off x="0" y="0"/>
          <a:ext cx="0" cy="0"/>
          <a:chOff x="0" y="0"/>
          <a:chExt cx="0" cy="0"/>
        </a:xfrm>
      </p:grpSpPr>
      <p:sp>
        <p:nvSpPr>
          <p:cNvPr id="104865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58"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0158C5BC-9A70-462C-B28D-9600239EAC64}" type="datetimeFigureOut">
              <a:rPr lang="en-US" smtClean="0"/>
              <a:t>4/27/2023</a:t>
            </a:fld>
            <a:endParaRPr lang="en-US"/>
          </a:p>
        </p:txBody>
      </p:sp>
      <p:sp>
        <p:nvSpPr>
          <p:cNvPr id="1048659"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60"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79C131B7-05CA-4AEE-9267-6D0ED4DC84F3}"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651"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8652"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E6CC2317-6751-4CD4-9995-8782DD78E936}" type="datetimeFigureOut">
              <a:rPr lang="en-US" smtClean="0"/>
              <a:t>4/27/2023</a:t>
            </a:fld>
            <a:endParaRPr dirty="0" lang="en-US"/>
          </a:p>
        </p:txBody>
      </p:sp>
      <p:sp>
        <p:nvSpPr>
          <p:cNvPr id="1048653"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dirty="0" lang="en-US"/>
          </a:p>
        </p:txBody>
      </p:sp>
      <p:sp>
        <p:nvSpPr>
          <p:cNvPr id="1048654"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
        <p:nvSpPr>
          <p:cNvPr id="1048656"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26A1A87D-CAF7-4BDC-A0D3-C0DBEDE81619}"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1279803" eaLnBrk="1" hangingPunct="1" latinLnBrk="0" marL="0" rtl="0">
      <a:defRPr sz="1691" kern="1200">
        <a:solidFill>
          <a:schemeClr val="tx1"/>
        </a:solidFill>
        <a:latin typeface="+mn-lt"/>
        <a:ea typeface="+mn-ea"/>
        <a:cs typeface="+mn-cs"/>
      </a:defRPr>
    </a:lvl1pPr>
    <a:lvl2pPr algn="l" defTabSz="1279803" eaLnBrk="1" hangingPunct="1" latinLnBrk="0" marL="639902" rtl="0">
      <a:defRPr sz="1691" kern="1200">
        <a:solidFill>
          <a:schemeClr val="tx1"/>
        </a:solidFill>
        <a:latin typeface="+mn-lt"/>
        <a:ea typeface="+mn-ea"/>
        <a:cs typeface="+mn-cs"/>
      </a:defRPr>
    </a:lvl2pPr>
    <a:lvl3pPr algn="l" defTabSz="1279803" eaLnBrk="1" hangingPunct="1" latinLnBrk="0" marL="1279803" rtl="0">
      <a:defRPr sz="1691" kern="1200">
        <a:solidFill>
          <a:schemeClr val="tx1"/>
        </a:solidFill>
        <a:latin typeface="+mn-lt"/>
        <a:ea typeface="+mn-ea"/>
        <a:cs typeface="+mn-cs"/>
      </a:defRPr>
    </a:lvl3pPr>
    <a:lvl4pPr algn="l" defTabSz="1279803" eaLnBrk="1" hangingPunct="1" latinLnBrk="0" marL="1919705" rtl="0">
      <a:defRPr sz="1691" kern="1200">
        <a:solidFill>
          <a:schemeClr val="tx1"/>
        </a:solidFill>
        <a:latin typeface="+mn-lt"/>
        <a:ea typeface="+mn-ea"/>
        <a:cs typeface="+mn-cs"/>
      </a:defRPr>
    </a:lvl4pPr>
    <a:lvl5pPr algn="l" defTabSz="1279803" eaLnBrk="1" hangingPunct="1" latinLnBrk="0" marL="2559607" rtl="0">
      <a:defRPr sz="1691" kern="1200">
        <a:solidFill>
          <a:schemeClr val="tx1"/>
        </a:solidFill>
        <a:latin typeface="+mn-lt"/>
        <a:ea typeface="+mn-ea"/>
        <a:cs typeface="+mn-cs"/>
      </a:defRPr>
    </a:lvl5pPr>
    <a:lvl6pPr algn="l" defTabSz="1279803" eaLnBrk="1" hangingPunct="1" latinLnBrk="0" marL="3199509" rtl="0">
      <a:defRPr sz="1691" kern="1200">
        <a:solidFill>
          <a:schemeClr val="tx1"/>
        </a:solidFill>
        <a:latin typeface="+mn-lt"/>
        <a:ea typeface="+mn-ea"/>
        <a:cs typeface="+mn-cs"/>
      </a:defRPr>
    </a:lvl6pPr>
    <a:lvl7pPr algn="l" defTabSz="1279803" eaLnBrk="1" hangingPunct="1" latinLnBrk="0" marL="3839411" rtl="0">
      <a:defRPr sz="1691" kern="1200">
        <a:solidFill>
          <a:schemeClr val="tx1"/>
        </a:solidFill>
        <a:latin typeface="+mn-lt"/>
        <a:ea typeface="+mn-ea"/>
        <a:cs typeface="+mn-cs"/>
      </a:defRPr>
    </a:lvl7pPr>
    <a:lvl8pPr algn="l" defTabSz="1279803" eaLnBrk="1" hangingPunct="1" latinLnBrk="0" marL="4479312" rtl="0">
      <a:defRPr sz="1691" kern="1200">
        <a:solidFill>
          <a:schemeClr val="tx1"/>
        </a:solidFill>
        <a:latin typeface="+mn-lt"/>
        <a:ea typeface="+mn-ea"/>
        <a:cs typeface="+mn-cs"/>
      </a:defRPr>
    </a:lvl8pPr>
    <a:lvl9pPr algn="l" defTabSz="1279803" eaLnBrk="1" hangingPunct="1" latinLnBrk="0" marL="5119214" rtl="0">
      <a:defRPr sz="16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IN"/>
          </a:p>
        </p:txBody>
      </p:sp>
      <p:sp>
        <p:nvSpPr>
          <p:cNvPr id="1048613" name="Slide Number Placeholder 3"/>
          <p:cNvSpPr>
            <a:spLocks noGrp="1"/>
          </p:cNvSpPr>
          <p:nvPr>
            <p:ph type="sldNum" sz="quarter" idx="5"/>
          </p:nvPr>
        </p:nvSpPr>
        <p:spPr/>
        <p:txBody>
          <a:bodyPr/>
          <a:p>
            <a:fld id="{26A1A87D-CAF7-4BDC-A0D3-C0DBEDE81619}" type="slidenum">
              <a:rPr lang="en-US" smtClean="0"/>
              <a:t>1</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7" name=""/>
        <p:cNvGrpSpPr/>
        <p:nvPr/>
      </p:nvGrpSpPr>
      <p:grpSpPr>
        <a:xfrm>
          <a:off x="0" y="0"/>
          <a:ext cx="0" cy="0"/>
          <a:chOff x="0" y="0"/>
          <a:chExt cx="0" cy="0"/>
        </a:xfrm>
      </p:grpSpPr>
      <p:sp>
        <p:nvSpPr>
          <p:cNvPr id="1048579" name="Text Placeholder 3"/>
          <p:cNvSpPr>
            <a:spLocks noGrp="1"/>
          </p:cNvSpPr>
          <p:nvPr>
            <p:ph type="body" sz="quarter" idx="10" hasCustomPrompt="1"/>
          </p:nvPr>
        </p:nvSpPr>
        <p:spPr>
          <a:xfrm>
            <a:off x="134072" y="1860390"/>
            <a:ext cx="2933237"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80" name="Text Placeholder 5"/>
          <p:cNvSpPr>
            <a:spLocks noGrp="1"/>
          </p:cNvSpPr>
          <p:nvPr>
            <p:ph type="body" sz="quarter" idx="11" hasCustomPrompt="1"/>
          </p:nvPr>
        </p:nvSpPr>
        <p:spPr>
          <a:xfrm>
            <a:off x="139366" y="1552986"/>
            <a:ext cx="2930922" cy="350729"/>
          </a:xfrm>
          <a:prstGeom prst="rect"/>
          <a:noFill/>
        </p:spPr>
        <p:txBody>
          <a:bodyPr anchor="ctr" anchorCtr="0" bIns="91436" lIns="91436" rIns="91436" tIns="91436">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INTRODUCTION or ABSTRACT</a:t>
            </a:r>
          </a:p>
        </p:txBody>
      </p:sp>
      <p:sp>
        <p:nvSpPr>
          <p:cNvPr id="1048581" name="Text Placeholder 5"/>
          <p:cNvSpPr>
            <a:spLocks noGrp="1"/>
          </p:cNvSpPr>
          <p:nvPr>
            <p:ph type="body" sz="quarter" idx="20" hasCustomPrompt="1"/>
          </p:nvPr>
        </p:nvSpPr>
        <p:spPr>
          <a:xfrm>
            <a:off x="139366" y="4079917"/>
            <a:ext cx="2931385" cy="350729"/>
          </a:xfrm>
          <a:prstGeom prst="rect"/>
          <a:noFill/>
        </p:spPr>
        <p:txBody>
          <a:bodyPr anchor="ctr" anchorCtr="0" bIns="91436" lIns="91436" rIns="91436" tIns="91436" wrap="square">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OBJECTIVES</a:t>
            </a:r>
          </a:p>
        </p:txBody>
      </p:sp>
      <p:sp>
        <p:nvSpPr>
          <p:cNvPr id="1048582" name="Text Placeholder 3"/>
          <p:cNvSpPr>
            <a:spLocks noGrp="1"/>
          </p:cNvSpPr>
          <p:nvPr>
            <p:ph type="body" sz="quarter" idx="21" hasCustomPrompt="1"/>
          </p:nvPr>
        </p:nvSpPr>
        <p:spPr>
          <a:xfrm>
            <a:off x="3342547" y="1860390"/>
            <a:ext cx="2930922"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83" name="Text Placeholder 5"/>
          <p:cNvSpPr>
            <a:spLocks noGrp="1"/>
          </p:cNvSpPr>
          <p:nvPr>
            <p:ph type="body" sz="quarter" idx="22" hasCustomPrompt="1"/>
          </p:nvPr>
        </p:nvSpPr>
        <p:spPr>
          <a:xfrm>
            <a:off x="3342547" y="1552986"/>
            <a:ext cx="2930922" cy="350729"/>
          </a:xfrm>
          <a:prstGeom prst="rect"/>
          <a:noFill/>
        </p:spPr>
        <p:txBody>
          <a:bodyPr anchor="ctr" anchorCtr="0" bIns="91436" lIns="91436" rIns="91436" tIns="91436">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MATERIALS &amp; METHODS</a:t>
            </a:r>
          </a:p>
        </p:txBody>
      </p:sp>
      <p:sp>
        <p:nvSpPr>
          <p:cNvPr id="1048584" name="Text Placeholder 3"/>
          <p:cNvSpPr>
            <a:spLocks noGrp="1"/>
          </p:cNvSpPr>
          <p:nvPr>
            <p:ph type="body" sz="quarter" idx="23" hasCustomPrompt="1"/>
          </p:nvPr>
        </p:nvSpPr>
        <p:spPr>
          <a:xfrm>
            <a:off x="6529058" y="1860390"/>
            <a:ext cx="2930922"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85" name="Text Placeholder 5"/>
          <p:cNvSpPr>
            <a:spLocks noGrp="1"/>
          </p:cNvSpPr>
          <p:nvPr>
            <p:ph type="body" sz="quarter" idx="24" hasCustomPrompt="1"/>
          </p:nvPr>
        </p:nvSpPr>
        <p:spPr>
          <a:xfrm>
            <a:off x="6526743" y="1552986"/>
            <a:ext cx="2933700" cy="350729"/>
          </a:xfrm>
          <a:prstGeom prst="rect"/>
          <a:noFill/>
        </p:spPr>
        <p:txBody>
          <a:bodyPr anchor="ctr" anchorCtr="0" bIns="91436" lIns="91436" rIns="91436" tIns="91436">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RESULTS</a:t>
            </a:r>
          </a:p>
        </p:txBody>
      </p:sp>
      <p:sp>
        <p:nvSpPr>
          <p:cNvPr id="1048586" name="Text Placeholder 5"/>
          <p:cNvSpPr>
            <a:spLocks noGrp="1"/>
          </p:cNvSpPr>
          <p:nvPr>
            <p:ph type="body" sz="quarter" idx="25" hasCustomPrompt="1"/>
          </p:nvPr>
        </p:nvSpPr>
        <p:spPr>
          <a:xfrm>
            <a:off x="9738835" y="1552986"/>
            <a:ext cx="2930380" cy="350729"/>
          </a:xfrm>
          <a:prstGeom prst="rect"/>
          <a:noFill/>
        </p:spPr>
        <p:txBody>
          <a:bodyPr anchor="ctr" anchorCtr="0" bIns="91436" lIns="91436" rIns="91436" tIns="91436" wrap="square">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CONCLUSIONS</a:t>
            </a:r>
          </a:p>
        </p:txBody>
      </p:sp>
      <p:sp>
        <p:nvSpPr>
          <p:cNvPr id="1048587" name="Text Placeholder 3"/>
          <p:cNvSpPr>
            <a:spLocks noGrp="1"/>
          </p:cNvSpPr>
          <p:nvPr>
            <p:ph type="body" sz="quarter" idx="26" hasCustomPrompt="1"/>
          </p:nvPr>
        </p:nvSpPr>
        <p:spPr>
          <a:xfrm>
            <a:off x="9738835" y="1860390"/>
            <a:ext cx="2930380"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88" name="Text Placeholder 5"/>
          <p:cNvSpPr>
            <a:spLocks noGrp="1"/>
          </p:cNvSpPr>
          <p:nvPr>
            <p:ph type="body" sz="quarter" idx="27" hasCustomPrompt="1"/>
          </p:nvPr>
        </p:nvSpPr>
        <p:spPr>
          <a:xfrm>
            <a:off x="9738835" y="4097483"/>
            <a:ext cx="2930380" cy="350729"/>
          </a:xfrm>
          <a:prstGeom prst="rect"/>
          <a:noFill/>
        </p:spPr>
        <p:txBody>
          <a:bodyPr anchor="ctr" anchorCtr="0" bIns="91436" lIns="91436" rIns="91436" tIns="91436" wrap="square">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REFERENCES</a:t>
            </a:r>
          </a:p>
        </p:txBody>
      </p:sp>
      <p:sp>
        <p:nvSpPr>
          <p:cNvPr id="1048589" name="Text Placeholder 3"/>
          <p:cNvSpPr>
            <a:spLocks noGrp="1"/>
          </p:cNvSpPr>
          <p:nvPr>
            <p:ph type="body" sz="quarter" idx="28" hasCustomPrompt="1"/>
          </p:nvPr>
        </p:nvSpPr>
        <p:spPr>
          <a:xfrm>
            <a:off x="9738835" y="4378326"/>
            <a:ext cx="2931848"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90" name="Text Placeholder 5"/>
          <p:cNvSpPr>
            <a:spLocks noGrp="1"/>
          </p:cNvSpPr>
          <p:nvPr>
            <p:ph type="body" sz="quarter" idx="29" hasCustomPrompt="1"/>
          </p:nvPr>
        </p:nvSpPr>
        <p:spPr>
          <a:xfrm>
            <a:off x="9738835" y="7341390"/>
            <a:ext cx="2930380" cy="516800"/>
          </a:xfrm>
          <a:prstGeom prst="rect"/>
          <a:noFill/>
        </p:spPr>
        <p:txBody>
          <a:bodyPr anchor="ctr" anchorCtr="0" bIns="91436" lIns="91436" rIns="91436" tIns="91436" wrap="square">
            <a:spAutoFit/>
          </a:bodyPr>
          <a:lstStyle>
            <a:lvl1pPr algn="l" indent="0" marL="0">
              <a:buClr>
                <a:schemeClr val="accent1"/>
              </a:buClr>
              <a:buSzPct val="100000"/>
              <a:buFont typeface="Wingdings" pitchFamily="2" charset="2"/>
              <a:buNone/>
              <a:defRPr baseline="0" b="1" sz="1079" u="sng">
                <a:solidFill>
                  <a:schemeClr val="accent1"/>
                </a:solidFill>
              </a:defRPr>
            </a:lvl1pPr>
          </a:lstStyle>
          <a:p>
            <a:pPr lvl="0"/>
            <a:r>
              <a:rPr dirty="0" lang="en-US"/>
              <a:t>(click to edit)  ACKNOWLEDGEMENTS or  CONTACT</a:t>
            </a:r>
          </a:p>
        </p:txBody>
      </p:sp>
      <p:sp>
        <p:nvSpPr>
          <p:cNvPr id="1048591" name="Text Placeholder 3"/>
          <p:cNvSpPr>
            <a:spLocks noGrp="1"/>
          </p:cNvSpPr>
          <p:nvPr>
            <p:ph type="body" sz="quarter" idx="30" hasCustomPrompt="1"/>
          </p:nvPr>
        </p:nvSpPr>
        <p:spPr>
          <a:xfrm>
            <a:off x="9738835" y="7709755"/>
            <a:ext cx="2931848"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92" name="Text Placeholder 3"/>
          <p:cNvSpPr>
            <a:spLocks noGrp="1"/>
          </p:cNvSpPr>
          <p:nvPr>
            <p:ph type="body" sz="quarter" idx="96" hasCustomPrompt="1"/>
          </p:nvPr>
        </p:nvSpPr>
        <p:spPr>
          <a:xfrm>
            <a:off x="134072" y="4360869"/>
            <a:ext cx="2933237"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593" name="Text Placeholder 76"/>
          <p:cNvSpPr>
            <a:spLocks noGrp="1"/>
          </p:cNvSpPr>
          <p:nvPr>
            <p:ph type="body" sz="quarter" idx="150" hasCustomPrompt="1"/>
          </p:nvPr>
        </p:nvSpPr>
        <p:spPr>
          <a:xfrm>
            <a:off x="1730340" y="912309"/>
            <a:ext cx="9333032" cy="373380"/>
          </a:xfrm>
          <a:prstGeom prst="rect"/>
        </p:spPr>
        <p:txBody>
          <a:bodyPr>
            <a:normAutofit/>
          </a:bodyPr>
          <a:lstStyle>
            <a:lvl1pPr algn="ctr" indent="0" marL="0">
              <a:buFontTx/>
              <a:buNone/>
              <a:defRPr sz="1575">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affiliations</a:t>
            </a:r>
          </a:p>
        </p:txBody>
      </p:sp>
      <p:sp>
        <p:nvSpPr>
          <p:cNvPr id="1048594" name="Text Placeholder 76"/>
          <p:cNvSpPr>
            <a:spLocks noGrp="1"/>
          </p:cNvSpPr>
          <p:nvPr>
            <p:ph type="body" sz="quarter" idx="151" hasCustomPrompt="1"/>
          </p:nvPr>
        </p:nvSpPr>
        <p:spPr>
          <a:xfrm>
            <a:off x="1730340" y="538929"/>
            <a:ext cx="9333032" cy="373380"/>
          </a:xfrm>
          <a:prstGeom prst="rect"/>
        </p:spPr>
        <p:txBody>
          <a:bodyPr anchor="t" anchorCtr="1">
            <a:normAutofit/>
          </a:bodyPr>
          <a:lstStyle>
            <a:lvl1pPr algn="ctr" indent="0" marL="0">
              <a:buFontTx/>
              <a:buNone/>
              <a:defRPr sz="2334">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authors</a:t>
            </a:r>
          </a:p>
        </p:txBody>
      </p:sp>
      <p:sp>
        <p:nvSpPr>
          <p:cNvPr id="1048595" name="Text Placeholder 76"/>
          <p:cNvSpPr>
            <a:spLocks noGrp="1"/>
          </p:cNvSpPr>
          <p:nvPr>
            <p:ph type="body" sz="quarter" idx="153" hasCustomPrompt="1"/>
          </p:nvPr>
        </p:nvSpPr>
        <p:spPr>
          <a:xfrm>
            <a:off x="1730340" y="61186"/>
            <a:ext cx="9333032" cy="477742"/>
          </a:xfrm>
          <a:prstGeom prst="rect"/>
        </p:spPr>
        <p:txBody>
          <a:bodyPr anchor="t" anchorCtr="1">
            <a:normAutofit/>
          </a:bodyPr>
          <a:lstStyle>
            <a:lvl1pPr algn="ctr" indent="0" marL="0">
              <a:buFontTx/>
              <a:buNone/>
              <a:defRPr b="1" sz="2800">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3" name=""/>
        <p:cNvGrpSpPr/>
        <p:nvPr/>
      </p:nvGrpSpPr>
      <p:grpSpPr>
        <a:xfrm>
          <a:off x="0" y="0"/>
          <a:ext cx="0" cy="0"/>
          <a:chOff x="0" y="0"/>
          <a:chExt cx="0" cy="0"/>
        </a:xfrm>
      </p:grpSpPr>
      <p:sp>
        <p:nvSpPr>
          <p:cNvPr id="1048634" name="Text Placeholder 3"/>
          <p:cNvSpPr>
            <a:spLocks noGrp="1"/>
          </p:cNvSpPr>
          <p:nvPr>
            <p:ph type="body" sz="quarter" idx="10" hasCustomPrompt="1"/>
          </p:nvPr>
        </p:nvSpPr>
        <p:spPr>
          <a:xfrm>
            <a:off x="134072" y="1860390"/>
            <a:ext cx="2933237"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35" name="Text Placeholder 5"/>
          <p:cNvSpPr>
            <a:spLocks noGrp="1"/>
          </p:cNvSpPr>
          <p:nvPr>
            <p:ph type="body" sz="quarter" idx="11" hasCustomPrompt="1"/>
          </p:nvPr>
        </p:nvSpPr>
        <p:spPr>
          <a:xfrm>
            <a:off x="139366" y="1552986"/>
            <a:ext cx="2930922" cy="350729"/>
          </a:xfrm>
          <a:prstGeom prst="rect"/>
          <a:noFill/>
        </p:spPr>
        <p:txBody>
          <a:bodyPr anchor="ctr" anchorCtr="0" bIns="91436" lIns="91436" rIns="91436" tIns="91436">
            <a:spAutoFit/>
          </a:bodyPr>
          <a:lstStyle>
            <a:lvl1pPr algn="ctr" indent="0" marL="0">
              <a:buNone/>
              <a:defRPr baseline="0" b="1" sz="1079" u="sng">
                <a:solidFill>
                  <a:schemeClr val="accent5">
                    <a:lumMod val="50000"/>
                  </a:schemeClr>
                </a:solidFill>
              </a:defRPr>
            </a:lvl1pPr>
          </a:lstStyle>
          <a:p>
            <a:pPr lvl="0"/>
            <a:r>
              <a:rPr dirty="0" lang="en-US"/>
              <a:t>(click to edit) INTRODUCTION or ABSTRACT</a:t>
            </a:r>
          </a:p>
        </p:txBody>
      </p:sp>
      <p:sp>
        <p:nvSpPr>
          <p:cNvPr id="1048636" name="Text Placeholder 5"/>
          <p:cNvSpPr>
            <a:spLocks noGrp="1"/>
          </p:cNvSpPr>
          <p:nvPr>
            <p:ph type="body" sz="quarter" idx="20" hasCustomPrompt="1"/>
          </p:nvPr>
        </p:nvSpPr>
        <p:spPr>
          <a:xfrm>
            <a:off x="139366" y="4079917"/>
            <a:ext cx="2931385" cy="350729"/>
          </a:xfrm>
          <a:prstGeom prst="rect"/>
          <a:noFill/>
        </p:spPr>
        <p:txBody>
          <a:bodyPr anchor="ctr" anchorCtr="0" bIns="91436" lIns="91436" rIns="91436" tIns="91436" wrap="square">
            <a:spAutoFit/>
          </a:bodyPr>
          <a:lstStyle>
            <a:lvl1pPr algn="ctr" indent="0" marL="0">
              <a:buNone/>
              <a:defRPr baseline="0" b="1" sz="1079" u="sng">
                <a:solidFill>
                  <a:schemeClr val="accent5">
                    <a:lumMod val="50000"/>
                  </a:schemeClr>
                </a:solidFill>
              </a:defRPr>
            </a:lvl1pPr>
          </a:lstStyle>
          <a:p>
            <a:pPr lvl="0"/>
            <a:r>
              <a:rPr dirty="0" lang="en-US"/>
              <a:t>(click to edit)  OBJECTIVES</a:t>
            </a:r>
          </a:p>
        </p:txBody>
      </p:sp>
      <p:sp>
        <p:nvSpPr>
          <p:cNvPr id="1048637" name="Text Placeholder 3"/>
          <p:cNvSpPr>
            <a:spLocks noGrp="1"/>
          </p:cNvSpPr>
          <p:nvPr>
            <p:ph type="body" sz="quarter" idx="21" hasCustomPrompt="1"/>
          </p:nvPr>
        </p:nvSpPr>
        <p:spPr>
          <a:xfrm>
            <a:off x="3342547" y="1860390"/>
            <a:ext cx="2930922"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38" name="Text Placeholder 5"/>
          <p:cNvSpPr>
            <a:spLocks noGrp="1"/>
          </p:cNvSpPr>
          <p:nvPr>
            <p:ph type="body" sz="quarter" idx="22" hasCustomPrompt="1"/>
          </p:nvPr>
        </p:nvSpPr>
        <p:spPr>
          <a:xfrm>
            <a:off x="3342547" y="1552986"/>
            <a:ext cx="2930922" cy="350729"/>
          </a:xfrm>
          <a:prstGeom prst="rect"/>
          <a:noFill/>
        </p:spPr>
        <p:txBody>
          <a:bodyPr anchor="ctr" anchorCtr="0" bIns="91436" lIns="91436" rIns="91436" tIns="91436">
            <a:spAutoFit/>
          </a:bodyPr>
          <a:lstStyle>
            <a:lvl1pPr algn="ctr" indent="0" marL="0">
              <a:buNone/>
              <a:defRPr baseline="0" b="1" sz="1079" u="sng">
                <a:solidFill>
                  <a:schemeClr val="accent5">
                    <a:lumMod val="50000"/>
                  </a:schemeClr>
                </a:solidFill>
              </a:defRPr>
            </a:lvl1pPr>
          </a:lstStyle>
          <a:p>
            <a:pPr lvl="0"/>
            <a:r>
              <a:rPr dirty="0" lang="en-US"/>
              <a:t>(click to edit)  MATERIALS &amp; METHODS</a:t>
            </a:r>
          </a:p>
        </p:txBody>
      </p:sp>
      <p:sp>
        <p:nvSpPr>
          <p:cNvPr id="1048639" name="Text Placeholder 3"/>
          <p:cNvSpPr>
            <a:spLocks noGrp="1"/>
          </p:cNvSpPr>
          <p:nvPr>
            <p:ph type="body" sz="quarter" idx="23" hasCustomPrompt="1"/>
          </p:nvPr>
        </p:nvSpPr>
        <p:spPr>
          <a:xfrm>
            <a:off x="6529058" y="1860390"/>
            <a:ext cx="2930922"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40" name="Text Placeholder 5"/>
          <p:cNvSpPr>
            <a:spLocks noGrp="1"/>
          </p:cNvSpPr>
          <p:nvPr>
            <p:ph type="body" sz="quarter" idx="24" hasCustomPrompt="1"/>
          </p:nvPr>
        </p:nvSpPr>
        <p:spPr>
          <a:xfrm>
            <a:off x="6526743" y="1552986"/>
            <a:ext cx="2933700" cy="350729"/>
          </a:xfrm>
          <a:prstGeom prst="rect"/>
          <a:noFill/>
        </p:spPr>
        <p:txBody>
          <a:bodyPr anchor="ctr" anchorCtr="0" bIns="91436" lIns="91436" rIns="91436" tIns="91436">
            <a:spAutoFit/>
          </a:bodyPr>
          <a:lstStyle>
            <a:lvl1pPr algn="ctr" indent="0" marL="0">
              <a:buNone/>
              <a:defRPr baseline="0" b="1" sz="1079" u="sng">
                <a:solidFill>
                  <a:schemeClr val="accent5">
                    <a:lumMod val="50000"/>
                  </a:schemeClr>
                </a:solidFill>
              </a:defRPr>
            </a:lvl1pPr>
          </a:lstStyle>
          <a:p>
            <a:pPr lvl="0"/>
            <a:r>
              <a:rPr dirty="0" lang="en-US"/>
              <a:t>(click to edit)  RESULTS</a:t>
            </a:r>
          </a:p>
        </p:txBody>
      </p:sp>
      <p:sp>
        <p:nvSpPr>
          <p:cNvPr id="1048641" name="Text Placeholder 5"/>
          <p:cNvSpPr>
            <a:spLocks noGrp="1"/>
          </p:cNvSpPr>
          <p:nvPr>
            <p:ph type="body" sz="quarter" idx="25" hasCustomPrompt="1"/>
          </p:nvPr>
        </p:nvSpPr>
        <p:spPr>
          <a:xfrm>
            <a:off x="9738835" y="1552986"/>
            <a:ext cx="2930380" cy="350729"/>
          </a:xfrm>
          <a:prstGeom prst="rect"/>
          <a:noFill/>
        </p:spPr>
        <p:txBody>
          <a:bodyPr anchor="ctr" anchorCtr="0" bIns="91436" lIns="91436" rIns="91436" tIns="91436" wrap="square">
            <a:spAutoFit/>
          </a:bodyPr>
          <a:lstStyle>
            <a:lvl1pPr algn="ctr" indent="0" marL="0">
              <a:buNone/>
              <a:defRPr baseline="0" b="1" sz="1079" u="sng">
                <a:solidFill>
                  <a:schemeClr val="accent5">
                    <a:lumMod val="50000"/>
                  </a:schemeClr>
                </a:solidFill>
              </a:defRPr>
            </a:lvl1pPr>
          </a:lstStyle>
          <a:p>
            <a:pPr lvl="0"/>
            <a:r>
              <a:rPr dirty="0" lang="en-US"/>
              <a:t>(click to edit)  CONCLUSIONS</a:t>
            </a:r>
          </a:p>
        </p:txBody>
      </p:sp>
      <p:sp>
        <p:nvSpPr>
          <p:cNvPr id="1048642" name="Text Placeholder 3"/>
          <p:cNvSpPr>
            <a:spLocks noGrp="1"/>
          </p:cNvSpPr>
          <p:nvPr>
            <p:ph type="body" sz="quarter" idx="26" hasCustomPrompt="1"/>
          </p:nvPr>
        </p:nvSpPr>
        <p:spPr>
          <a:xfrm>
            <a:off x="9738835" y="1860390"/>
            <a:ext cx="2930380"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43" name="Text Placeholder 5"/>
          <p:cNvSpPr>
            <a:spLocks noGrp="1"/>
          </p:cNvSpPr>
          <p:nvPr>
            <p:ph type="body" sz="quarter" idx="27" hasCustomPrompt="1"/>
          </p:nvPr>
        </p:nvSpPr>
        <p:spPr>
          <a:xfrm>
            <a:off x="9738835" y="4097483"/>
            <a:ext cx="2930380" cy="350729"/>
          </a:xfrm>
          <a:prstGeom prst="rect"/>
          <a:noFill/>
        </p:spPr>
        <p:txBody>
          <a:bodyPr anchor="ctr" anchorCtr="0" bIns="91436" lIns="91436" rIns="91436" tIns="91436" wrap="square">
            <a:spAutoFit/>
          </a:bodyPr>
          <a:lstStyle>
            <a:lvl1pPr algn="ctr" indent="0" marL="0">
              <a:buNone/>
              <a:defRPr baseline="0" b="1" sz="1079" u="sng">
                <a:solidFill>
                  <a:schemeClr val="accent5">
                    <a:lumMod val="50000"/>
                  </a:schemeClr>
                </a:solidFill>
              </a:defRPr>
            </a:lvl1pPr>
          </a:lstStyle>
          <a:p>
            <a:pPr lvl="0"/>
            <a:r>
              <a:rPr dirty="0" lang="en-US"/>
              <a:t>(click to edit)  REFERENCES</a:t>
            </a:r>
          </a:p>
        </p:txBody>
      </p:sp>
      <p:sp>
        <p:nvSpPr>
          <p:cNvPr id="1048644" name="Text Placeholder 3"/>
          <p:cNvSpPr>
            <a:spLocks noGrp="1"/>
          </p:cNvSpPr>
          <p:nvPr>
            <p:ph type="body" sz="quarter" idx="28" hasCustomPrompt="1"/>
          </p:nvPr>
        </p:nvSpPr>
        <p:spPr>
          <a:xfrm>
            <a:off x="9738835" y="4378326"/>
            <a:ext cx="2931848"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45" name="Text Placeholder 5"/>
          <p:cNvSpPr>
            <a:spLocks noGrp="1"/>
          </p:cNvSpPr>
          <p:nvPr>
            <p:ph type="body" sz="quarter" idx="29" hasCustomPrompt="1"/>
          </p:nvPr>
        </p:nvSpPr>
        <p:spPr>
          <a:xfrm>
            <a:off x="9738835" y="7341390"/>
            <a:ext cx="2930380" cy="516800"/>
          </a:xfrm>
          <a:prstGeom prst="rect"/>
          <a:noFill/>
        </p:spPr>
        <p:txBody>
          <a:bodyPr anchor="ctr" anchorCtr="0" bIns="91436" lIns="91436" rIns="91436" tIns="91436" wrap="square">
            <a:spAutoFit/>
          </a:bodyPr>
          <a:lstStyle>
            <a:lvl1pPr algn="ctr" indent="0" marL="0">
              <a:buNone/>
              <a:defRPr baseline="0" b="1" sz="1079" u="sng">
                <a:solidFill>
                  <a:schemeClr val="accent5">
                    <a:lumMod val="50000"/>
                  </a:schemeClr>
                </a:solidFill>
              </a:defRPr>
            </a:lvl1pPr>
          </a:lstStyle>
          <a:p>
            <a:pPr lvl="0"/>
            <a:r>
              <a:rPr dirty="0" lang="en-US"/>
              <a:t>(click to edit)  ACKNOWLEDGEMENTS or  CONTACT</a:t>
            </a:r>
          </a:p>
        </p:txBody>
      </p:sp>
      <p:sp>
        <p:nvSpPr>
          <p:cNvPr id="1048646" name="Text Placeholder 3"/>
          <p:cNvSpPr>
            <a:spLocks noGrp="1"/>
          </p:cNvSpPr>
          <p:nvPr>
            <p:ph type="body" sz="quarter" idx="30" hasCustomPrompt="1"/>
          </p:nvPr>
        </p:nvSpPr>
        <p:spPr>
          <a:xfrm>
            <a:off x="9738835" y="7709755"/>
            <a:ext cx="2931848"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47" name="Text Placeholder 3"/>
          <p:cNvSpPr>
            <a:spLocks noGrp="1"/>
          </p:cNvSpPr>
          <p:nvPr>
            <p:ph type="body" sz="quarter" idx="96" hasCustomPrompt="1"/>
          </p:nvPr>
        </p:nvSpPr>
        <p:spPr>
          <a:xfrm>
            <a:off x="134072" y="4360869"/>
            <a:ext cx="2933237" cy="573853"/>
          </a:xfrm>
          <a:prstGeom prst="rect"/>
        </p:spPr>
        <p:txBody>
          <a:bodyPr bIns="228589" lIns="228589" rIns="228589" tIns="228589" wrap="square">
            <a:spAutoFit/>
          </a:bodyPr>
          <a:lstStyle>
            <a:lvl1pPr indent="0" marL="0">
              <a:buNone/>
              <a:defRPr sz="729">
                <a:solidFill>
                  <a:schemeClr val="accent5">
                    <a:lumMod val="50000"/>
                  </a:schemeClr>
                </a:solidFill>
                <a:latin typeface="Times New Roman" pitchFamily="18" charset="0"/>
                <a:cs typeface="Times New Roman" pitchFamily="18" charset="0"/>
              </a:defRPr>
            </a:lvl1pPr>
            <a:lvl2pPr indent="-166698" marL="433415">
              <a:defRPr sz="729">
                <a:latin typeface="Trebuchet MS" pitchFamily="34" charset="0"/>
              </a:defRPr>
            </a:lvl2pPr>
            <a:lvl3pPr indent="-166698" marL="600114">
              <a:defRPr sz="729">
                <a:latin typeface="Trebuchet MS" pitchFamily="34" charset="0"/>
              </a:defRPr>
            </a:lvl3pPr>
            <a:lvl4pPr indent="-183368" marL="783482">
              <a:defRPr sz="729">
                <a:latin typeface="Trebuchet MS" pitchFamily="34" charset="0"/>
              </a:defRPr>
            </a:lvl4pPr>
            <a:lvl5pPr indent="-133359" marL="916840">
              <a:defRPr sz="729">
                <a:latin typeface="Trebuchet MS" pitchFamily="34" charset="0"/>
              </a:defRPr>
            </a:lvl5pPr>
          </a:lstStyle>
          <a:p>
            <a:pPr lvl="0"/>
            <a:r>
              <a:rPr dirty="0" lang="en-US"/>
              <a:t>Type in or paste your text here</a:t>
            </a:r>
          </a:p>
        </p:txBody>
      </p:sp>
      <p:sp>
        <p:nvSpPr>
          <p:cNvPr id="1048648" name="Text Placeholder 76"/>
          <p:cNvSpPr>
            <a:spLocks noGrp="1"/>
          </p:cNvSpPr>
          <p:nvPr>
            <p:ph type="body" sz="quarter" idx="150" hasCustomPrompt="1"/>
          </p:nvPr>
        </p:nvSpPr>
        <p:spPr>
          <a:xfrm>
            <a:off x="1730340" y="986985"/>
            <a:ext cx="9333032" cy="373380"/>
          </a:xfrm>
          <a:prstGeom prst="rect"/>
        </p:spPr>
        <p:txBody>
          <a:bodyPr>
            <a:normAutofit/>
          </a:bodyPr>
          <a:lstStyle>
            <a:lvl1pPr algn="ctr" indent="0" marL="0">
              <a:buFontTx/>
              <a:buNone/>
              <a:defRPr sz="1750">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affiliations</a:t>
            </a:r>
          </a:p>
        </p:txBody>
      </p:sp>
      <p:sp>
        <p:nvSpPr>
          <p:cNvPr id="1048649" name="Text Placeholder 76"/>
          <p:cNvSpPr>
            <a:spLocks noGrp="1"/>
          </p:cNvSpPr>
          <p:nvPr>
            <p:ph type="body" sz="quarter" idx="151" hasCustomPrompt="1"/>
          </p:nvPr>
        </p:nvSpPr>
        <p:spPr>
          <a:xfrm>
            <a:off x="1730340" y="613605"/>
            <a:ext cx="9333032" cy="373380"/>
          </a:xfrm>
          <a:prstGeom prst="rect"/>
        </p:spPr>
        <p:txBody>
          <a:bodyPr anchor="t" anchorCtr="1">
            <a:normAutofit/>
          </a:bodyPr>
          <a:lstStyle>
            <a:lvl1pPr algn="ctr" indent="0" marL="0">
              <a:buFontTx/>
              <a:buNone/>
              <a:defRPr sz="2567">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authors</a:t>
            </a:r>
          </a:p>
        </p:txBody>
      </p:sp>
      <p:sp>
        <p:nvSpPr>
          <p:cNvPr id="1048650" name="Text Placeholder 76"/>
          <p:cNvSpPr>
            <a:spLocks noGrp="1"/>
          </p:cNvSpPr>
          <p:nvPr>
            <p:ph type="body" sz="quarter" idx="153" hasCustomPrompt="1"/>
          </p:nvPr>
        </p:nvSpPr>
        <p:spPr>
          <a:xfrm>
            <a:off x="1730340" y="135862"/>
            <a:ext cx="9333032" cy="477742"/>
          </a:xfrm>
          <a:prstGeom prst="rect"/>
        </p:spPr>
        <p:txBody>
          <a:bodyPr anchor="t" anchorCtr="1">
            <a:normAutofit/>
          </a:bodyPr>
          <a:lstStyle>
            <a:lvl1pPr algn="ctr" indent="0" marL="0">
              <a:buFontTx/>
              <a:buNone/>
              <a:defRPr b="1" sz="3355">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dirty="0"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5" name=""/>
        <p:cNvGrpSpPr/>
        <p:nvPr/>
      </p:nvGrpSpPr>
      <p:grpSpPr>
        <a:xfrm>
          <a:off x="0" y="0"/>
          <a:ext cx="0" cy="0"/>
          <a:chOff x="0" y="0"/>
          <a:chExt cx="0" cy="0"/>
        </a:xfrm>
      </p:grpSpPr>
      <p:sp>
        <p:nvSpPr>
          <p:cNvPr id="1048576" name="Rectangle 33"/>
          <p:cNvSpPr/>
          <p:nvPr userDrawn="1"/>
        </p:nvSpPr>
        <p:spPr>
          <a:xfrm rot="10800000">
            <a:off x="0" y="9148267"/>
            <a:ext cx="12801600" cy="452003"/>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732" lang="en-US"/>
          </a:p>
        </p:txBody>
      </p:sp>
      <p:sp>
        <p:nvSpPr>
          <p:cNvPr id="1048577" name="Rectangle 1"/>
          <p:cNvSpPr/>
          <p:nvPr userDrawn="1"/>
        </p:nvSpPr>
        <p:spPr>
          <a:xfrm>
            <a:off x="0" y="0"/>
            <a:ext cx="12801600" cy="131038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732" lang="en-US"/>
          </a:p>
        </p:txBody>
      </p:sp>
      <p:sp>
        <p:nvSpPr>
          <p:cNvPr id="1048578" name="Text Box 14"/>
          <p:cNvSpPr txBox="1">
            <a:spLocks noChangeArrowheads="1"/>
          </p:cNvSpPr>
          <p:nvPr userDrawn="1"/>
        </p:nvSpPr>
        <p:spPr bwMode="auto">
          <a:xfrm>
            <a:off x="329115" y="9325149"/>
            <a:ext cx="733425" cy="99651"/>
          </a:xfrm>
          <a:prstGeom prst="rect"/>
          <a:noFill/>
          <a:ln w="9525">
            <a:noFill/>
            <a:miter lim="800000"/>
            <a:headEnd/>
            <a:tailEnd/>
          </a:ln>
          <a:effectLst/>
        </p:spPr>
        <p:txBody>
          <a:bodyPr bIns="13307" lIns="26618" rIns="26618" tIns="13307">
            <a:spAutoFit/>
          </a:bodyPr>
          <a:p>
            <a:pPr eaLnBrk="0" hangingPunct="0">
              <a:lnSpc>
                <a:spcPct val="65000"/>
              </a:lnSpc>
              <a:spcBef>
                <a:spcPct val="50000"/>
              </a:spcBef>
            </a:pPr>
            <a:r>
              <a:rPr b="1" dirty="0" sz="146" lang="en-US">
                <a:solidFill>
                  <a:schemeClr val="bg1">
                    <a:lumMod val="75000"/>
                  </a:schemeClr>
                </a:solidFill>
                <a:latin typeface="Arial" charset="0"/>
              </a:rPr>
              <a:t>RESEARCH POSTER PRESENTATION DESIGN © 2015</a:t>
            </a:r>
          </a:p>
          <a:p>
            <a:pPr eaLnBrk="0" hangingPunct="0">
              <a:lnSpc>
                <a:spcPct val="65000"/>
              </a:lnSpc>
              <a:spcBef>
                <a:spcPct val="50000"/>
              </a:spcBef>
            </a:pPr>
            <a:r>
              <a:rPr b="1" dirty="0" sz="321" lang="en-US">
                <a:solidFill>
                  <a:schemeClr val="bg1">
                    <a:lumMod val="75000"/>
                  </a:schemeClr>
                </a:solidFill>
                <a:latin typeface="Arial" charset="0"/>
              </a:rPr>
              <a:t>www.PosterPresentations.com</a:t>
            </a:r>
          </a:p>
        </p:txBody>
      </p:sp>
      <p:graphicFrame>
        <p:nvGraphicFramePr>
          <p:cNvPr id="4194304" name="Table 6"/>
          <p:cNvGraphicFramePr>
            <a:graphicFrameLocks noGrp="1"/>
          </p:cNvGraphicFramePr>
          <p:nvPr userDrawn="1"/>
        </p:nvGraphicFramePr>
        <p:xfrm>
          <a:off x="-3094910" y="4112"/>
          <a:ext cx="2851587" cy="9654320"/>
        </p:xfrm>
        <a:graphic>
          <a:graphicData uri="http://schemas.openxmlformats.org/drawingml/2006/table">
            <a:tbl>
              <a:tblPr firstRow="1" bandRow="1">
                <a:tableStyleId>{5C22544A-7EE6-4342-B048-85BDC9FD1C3A}</a:tableStyleId>
              </a:tblPr>
              <a:tblGrid>
                <a:gridCol w="1222738"/>
                <a:gridCol w="1628849"/>
              </a:tblGrid>
              <a:tr h="387658">
                <a:tc gridSpan="2">
                  <a:txBody>
                    <a:bodyPr/>
                    <a:p>
                      <a:pPr algn="ctr" defTabSz="4388900" eaLnBrk="1" fontAlgn="auto" hangingPunct="1" indent="0" latinLnBrk="0" marL="0" marR="0" rtl="0">
                        <a:lnSpc>
                          <a:spcPct val="100000"/>
                        </a:lnSpc>
                        <a:spcBef>
                          <a:spcPts val="0"/>
                        </a:spcBef>
                        <a:spcAft>
                          <a:spcPts val="0"/>
                        </a:spcAft>
                        <a:buClrTx/>
                        <a:buSzTx/>
                        <a:buFontTx/>
                        <a:buNone/>
                      </a:pPr>
                      <a:r>
                        <a:rPr b="0" dirty="0" sz="1100" lang="en-US" spc="600">
                          <a:solidFill>
                            <a:srgbClr val="1F3A4E"/>
                          </a:solidFill>
                          <a:latin typeface="Arial Black" panose="020B0A04020102020204" pitchFamily="34" charset="0"/>
                        </a:rPr>
                        <a:t>QUICK START GUIDE</a:t>
                      </a:r>
                      <a:br>
                        <a:rPr b="0" dirty="0" sz="1100" lang="en-US" spc="600">
                          <a:solidFill>
                            <a:srgbClr val="1F3A4E"/>
                          </a:solidFill>
                          <a:latin typeface="Arial Black" panose="020B0A04020102020204" pitchFamily="34" charset="0"/>
                        </a:rPr>
                      </a:br>
                      <a:r>
                        <a:rPr b="1" dirty="0" sz="800" lang="en-US" spc="0">
                          <a:solidFill>
                            <a:srgbClr val="FF0000"/>
                          </a:solidFill>
                          <a:latin typeface="Trebuchet MS" pitchFamily="34" charset="0"/>
                        </a:rPr>
                        <a:t>(THIS SIDEBAR WILL NOT PRINT)</a:t>
                      </a:r>
                      <a:endParaRPr b="1" dirty="0" sz="1100" lang="en-US" spc="600">
                        <a:solidFill>
                          <a:schemeClr val="bg1"/>
                        </a:solidFill>
                        <a:latin typeface="Trebuchet MS" pitchFamily="34" charset="0"/>
                      </a:endParaRPr>
                    </a:p>
                  </a:txBody>
                  <a:tcPr marL="53340" marR="26670" marT="40005" marB="13335">
                    <a:solidFill>
                      <a:srgbClr val="FFC000"/>
                    </a:solidFill>
                  </a:tcPr>
                </a:tc>
                <a:tc hMerge="1">
                  <a:txBody>
                    <a:bodyPr/>
                    <a:p>
                      <a:endParaRPr dirty="0" lang="en-US"/>
                    </a:p>
                  </a:txBody>
                </a:tc>
              </a:tr>
              <a:tr h="1226932">
                <a:tc gridSpan="2">
                  <a:txBody>
                    <a:bodyPr/>
                    <a:p>
                      <a:pPr defTabSz="3765639"/>
                      <a:r>
                        <a:rPr dirty="0" sz="600" i="0" lang="en-US">
                          <a:solidFill>
                            <a:srgbClr val="D9D9D9"/>
                          </a:solidFill>
                          <a:latin typeface="Arial"/>
                          <a:cs typeface="Arial"/>
                        </a:rPr>
                        <a:t>This PowerPoint template produces a </a:t>
                      </a:r>
                      <a:r>
                        <a:rPr dirty="0" sz="600" i="0" lang="en-US">
                          <a:solidFill>
                            <a:srgbClr val="FFC000"/>
                          </a:solidFill>
                          <a:latin typeface="Arial"/>
                          <a:cs typeface="Arial"/>
                        </a:rPr>
                        <a:t>standard screen size (4:3 Ratio) virtual </a:t>
                      </a:r>
                      <a:r>
                        <a:rPr dirty="0" sz="600" i="0" lang="en-US">
                          <a:solidFill>
                            <a:srgbClr val="D9D9D9"/>
                          </a:solidFill>
                          <a:latin typeface="Arial"/>
                          <a:cs typeface="Arial"/>
                        </a:rPr>
                        <a:t>presentation poster. You can use it to create your research poster by placing your title, subtitle, text, tables, charts and photos. </a:t>
                      </a:r>
                    </a:p>
                    <a:p>
                      <a:pPr defTabSz="3765639"/>
                      <a:endParaRPr dirty="0" sz="600" i="0" lang="en-US">
                        <a:solidFill>
                          <a:srgbClr val="D9D9D9"/>
                        </a:solidFill>
                        <a:latin typeface="Arial"/>
                        <a:cs typeface="Arial"/>
                      </a:endParaRPr>
                    </a:p>
                    <a:p>
                      <a:pPr defTabSz="3765639"/>
                      <a:r>
                        <a:rPr dirty="0" sz="600" i="0" lang="en-US">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dirty="0" sz="600" i="0" lang="en-US" err="1">
                          <a:solidFill>
                            <a:srgbClr val="FFC000"/>
                          </a:solidFill>
                          <a:latin typeface="Arial"/>
                          <a:cs typeface="Arial"/>
                        </a:rPr>
                        <a:t>PosterPresentations.com</a:t>
                      </a:r>
                      <a:r>
                        <a:rPr dirty="0" sz="600" i="0" lang="en-US">
                          <a:solidFill>
                            <a:srgbClr val="D9D9D9"/>
                          </a:solidFill>
                          <a:latin typeface="Arial"/>
                          <a:cs typeface="Arial"/>
                        </a:rPr>
                        <a:t> and click on the  </a:t>
                      </a:r>
                      <a:r>
                        <a:rPr dirty="0" sz="600" i="0" lang="en-US">
                          <a:solidFill>
                            <a:srgbClr val="FFC000"/>
                          </a:solidFill>
                          <a:latin typeface="Arial"/>
                          <a:cs typeface="Arial"/>
                        </a:rPr>
                        <a:t>HELP DESK</a:t>
                      </a:r>
                      <a:r>
                        <a:rPr baseline="0" dirty="0" sz="600" i="0" lang="en-US">
                          <a:solidFill>
                            <a:srgbClr val="D9D9D9"/>
                          </a:solidFill>
                          <a:latin typeface="Arial"/>
                          <a:cs typeface="Arial"/>
                        </a:rPr>
                        <a:t> </a:t>
                      </a:r>
                      <a:r>
                        <a:rPr dirty="0" sz="600" i="0" lang="en-US">
                          <a:solidFill>
                            <a:srgbClr val="D9D9D9"/>
                          </a:solidFill>
                          <a:latin typeface="Arial"/>
                          <a:cs typeface="Arial"/>
                        </a:rPr>
                        <a:t>tab.</a:t>
                      </a:r>
                    </a:p>
                    <a:p>
                      <a:pPr defTabSz="3765639"/>
                      <a:endParaRPr dirty="0" sz="600" i="0" lang="en-US">
                        <a:solidFill>
                          <a:srgbClr val="D9D9D9"/>
                        </a:solidFill>
                        <a:latin typeface="Arial"/>
                        <a:cs typeface="Arial"/>
                      </a:endParaRPr>
                    </a:p>
                    <a:p>
                      <a:pPr defTabSz="3765639"/>
                      <a:r>
                        <a:rPr dirty="0" sz="600" i="0" lang="en-US">
                          <a:solidFill>
                            <a:srgbClr val="D9D9D9"/>
                          </a:solidFill>
                          <a:latin typeface="Arial"/>
                          <a:cs typeface="Arial"/>
                        </a:rPr>
                        <a:t>To print your poster using our same-day professional printing service, go online to </a:t>
                      </a:r>
                      <a:r>
                        <a:rPr dirty="0" sz="600" i="0" lang="en-US" err="1">
                          <a:solidFill>
                            <a:srgbClr val="FFC000"/>
                          </a:solidFill>
                          <a:latin typeface="Arial"/>
                          <a:cs typeface="Arial"/>
                        </a:rPr>
                        <a:t>PosterPresentations.com</a:t>
                      </a:r>
                      <a:r>
                        <a:rPr dirty="0" sz="600" i="0" lang="en-US">
                          <a:solidFill>
                            <a:srgbClr val="D9D9D9"/>
                          </a:solidFill>
                          <a:latin typeface="Arial"/>
                          <a:cs typeface="Arial"/>
                        </a:rPr>
                        <a:t> and click on "</a:t>
                      </a:r>
                      <a:r>
                        <a:rPr dirty="0" sz="600" i="0" lang="en-US">
                          <a:solidFill>
                            <a:srgbClr val="FFC000"/>
                          </a:solidFill>
                          <a:latin typeface="Arial"/>
                          <a:cs typeface="Arial"/>
                        </a:rPr>
                        <a:t>Order your poster</a:t>
                      </a:r>
                      <a:r>
                        <a:rPr dirty="0" sz="600" i="0" lang="en-US">
                          <a:solidFill>
                            <a:srgbClr val="D9D9D9"/>
                          </a:solidFill>
                          <a:latin typeface="Arial"/>
                          <a:cs typeface="Arial"/>
                        </a:rPr>
                        <a:t>".</a:t>
                      </a:r>
                      <a:endParaRPr b="1" dirty="0" sz="600" lang="en-US">
                        <a:solidFill>
                          <a:srgbClr val="D9D9D9"/>
                        </a:solidFill>
                        <a:latin typeface="Arial"/>
                        <a:cs typeface="Arial"/>
                      </a:endParaRPr>
                    </a:p>
                  </a:txBody>
                  <a:tcPr marL="53340" marR="26670" marT="40005" marB="13335">
                    <a:solidFill>
                      <a:srgbClr val="010101"/>
                    </a:solidFill>
                  </a:tcPr>
                </a:tc>
                <a:tc hMerge="1">
                  <a:txBody>
                    <a:bodyPr/>
                    <a:p>
                      <a:pPr algn="l" defTabSz="114300" indent="0" marL="0"/>
                      <a:endParaRPr baseline="0" b="0" dirty="0" sz="2400" lang="en-US">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tr>
              <a:tr h="1333622">
                <a:tc>
                  <a:txBody>
                    <a:bodyPr/>
                    <a:p>
                      <a:pPr algn="ctr"/>
                      <a:endParaRPr dirty="0" sz="600" lang="en-US">
                        <a:solidFill>
                          <a:srgbClr val="1F3A4E"/>
                        </a:solidFill>
                      </a:endParaRPr>
                    </a:p>
                    <a:p>
                      <a:pPr algn="ctr"/>
                      <a:endParaRPr dirty="0" sz="600" lang="en-US">
                        <a:solidFill>
                          <a:srgbClr val="1F3A4E"/>
                        </a:solidFill>
                      </a:endParaRPr>
                    </a:p>
                    <a:p>
                      <a:pPr algn="ctr"/>
                      <a:r>
                        <a:rPr dirty="0" sz="600" lang="en-US">
                          <a:solidFill>
                            <a:schemeClr val="bg1"/>
                          </a:solidFill>
                          <a:latin typeface="Arial" panose="020B0604020202020204" pitchFamily="34" charset="0"/>
                          <a:cs typeface="Arial" panose="020B0604020202020204" pitchFamily="34" charset="0"/>
                        </a:rPr>
                        <a:t>This is a template for a </a:t>
                      </a:r>
                    </a:p>
                    <a:p>
                      <a:pPr algn="ctr"/>
                      <a:r>
                        <a:rPr dirty="0" sz="600" lang="en-US">
                          <a:solidFill>
                            <a:schemeClr val="bg1"/>
                          </a:solidFill>
                          <a:latin typeface="Arial" panose="020B0604020202020204" pitchFamily="34" charset="0"/>
                          <a:cs typeface="Arial" panose="020B0604020202020204" pitchFamily="34" charset="0"/>
                        </a:rPr>
                        <a:t>presentation poster</a:t>
                      </a:r>
                      <a:br>
                        <a:rPr dirty="0" sz="600" lang="en-US">
                          <a:solidFill>
                            <a:schemeClr val="bg1"/>
                          </a:solidFill>
                          <a:latin typeface="Arial" panose="020B0604020202020204" pitchFamily="34" charset="0"/>
                          <a:cs typeface="Arial" panose="020B0604020202020204" pitchFamily="34" charset="0"/>
                        </a:rPr>
                      </a:br>
                      <a:r>
                        <a:rPr b="1" dirty="0" sz="1100" lang="en-US">
                          <a:solidFill>
                            <a:srgbClr val="FFC000"/>
                          </a:solidFill>
                          <a:latin typeface="Arial" panose="020B0604020202020204" pitchFamily="34" charset="0"/>
                          <a:cs typeface="Arial" panose="020B0604020202020204" pitchFamily="34" charset="0"/>
                        </a:rPr>
                        <a:t>Virtual</a:t>
                      </a:r>
                      <a:br>
                        <a:rPr b="1" dirty="0" sz="1100" lang="en-US">
                          <a:solidFill>
                            <a:srgbClr val="FFC000"/>
                          </a:solidFill>
                          <a:latin typeface="Arial" panose="020B0604020202020204" pitchFamily="34" charset="0"/>
                          <a:cs typeface="Arial" panose="020B0604020202020204" pitchFamily="34" charset="0"/>
                        </a:rPr>
                      </a:br>
                      <a:r>
                        <a:rPr b="1" dirty="0" sz="1100" lang="en-US">
                          <a:solidFill>
                            <a:srgbClr val="FFC000"/>
                          </a:solidFill>
                          <a:latin typeface="Arial" panose="020B0604020202020204" pitchFamily="34" charset="0"/>
                          <a:cs typeface="Arial" panose="020B0604020202020204" pitchFamily="34" charset="0"/>
                        </a:rPr>
                        <a:t>Standard Size</a:t>
                      </a:r>
                      <a:br>
                        <a:rPr b="1" dirty="0" sz="1100" lang="en-US">
                          <a:solidFill>
                            <a:srgbClr val="FFC000"/>
                          </a:solidFill>
                          <a:latin typeface="Arial" panose="020B0604020202020204" pitchFamily="34" charset="0"/>
                          <a:cs typeface="Arial" panose="020B0604020202020204" pitchFamily="34" charset="0"/>
                        </a:rPr>
                      </a:br>
                      <a:r>
                        <a:rPr b="1" dirty="0" sz="1100" lang="en-US">
                          <a:solidFill>
                            <a:srgbClr val="FFC000"/>
                          </a:solidFill>
                          <a:latin typeface="Arial" panose="020B0604020202020204" pitchFamily="34" charset="0"/>
                          <a:cs typeface="Arial" panose="020B0604020202020204" pitchFamily="34" charset="0"/>
                        </a:rPr>
                        <a:t>(4:3 Ratio)</a:t>
                      </a:r>
                      <a:br>
                        <a:rPr dirty="0" sz="600" lang="en-US">
                          <a:solidFill>
                            <a:schemeClr val="bg1"/>
                          </a:solidFill>
                          <a:latin typeface="Arial" panose="020B0604020202020204" pitchFamily="34" charset="0"/>
                          <a:cs typeface="Arial" panose="020B0604020202020204" pitchFamily="34" charset="0"/>
                        </a:rPr>
                      </a:br>
                      <a:endParaRPr dirty="0" sz="600" lang="en-US">
                        <a:solidFill>
                          <a:srgbClr val="1F3A4E"/>
                        </a:solidFill>
                      </a:endParaRPr>
                    </a:p>
                  </a:txBody>
                  <a:tcPr marL="26670" marR="26670" marT="13335" marB="13335">
                    <a:solidFill>
                      <a:srgbClr val="010101"/>
                    </a:solidFill>
                  </a:tcPr>
                </a:tc>
                <a:tc>
                  <a:txBody>
                    <a:bodyPr/>
                    <a:p>
                      <a:pPr algn="l" defTabSz="4388900" eaLnBrk="1" fontAlgn="auto" hangingPunct="1" indent="0" latinLnBrk="0" marL="0" marR="0" rtl="0">
                        <a:lnSpc>
                          <a:spcPct val="100000"/>
                        </a:lnSpc>
                        <a:spcBef>
                          <a:spcPts val="0"/>
                        </a:spcBef>
                        <a:spcAft>
                          <a:spcPts val="0"/>
                        </a:spcAft>
                        <a:buClrTx/>
                        <a:buSzTx/>
                        <a:buFontTx/>
                        <a:buNone/>
                      </a:pPr>
                      <a:r>
                        <a:rPr baseline="0" b="1" dirty="0" sz="700" lang="en-US">
                          <a:solidFill>
                            <a:srgbClr val="FFC000"/>
                          </a:solidFill>
                          <a:latin typeface="Arial" panose="020B0604020202020204" pitchFamily="34" charset="0"/>
                          <a:cs typeface="Arial" panose="020B0604020202020204" pitchFamily="34" charset="0"/>
                        </a:rPr>
                        <a:t>Important: Check the template size</a:t>
                      </a:r>
                      <a:br>
                        <a:rPr baseline="0" b="0" dirty="0" sz="600" lang="en-US">
                          <a:solidFill>
                            <a:srgbClr val="FFC000"/>
                          </a:solidFill>
                          <a:latin typeface="Arial" panose="020B0604020202020204" pitchFamily="34" charset="0"/>
                          <a:cs typeface="Arial" panose="020B0604020202020204" pitchFamily="34" charset="0"/>
                        </a:rPr>
                      </a:br>
                      <a:r>
                        <a:rPr baseline="0" b="0" dirty="0" sz="600" lang="en-US">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baseline="0" b="0" dirty="0" sz="600" lang="en-US">
                          <a:solidFill>
                            <a:srgbClr val="D9D9D9"/>
                          </a:solidFill>
                          <a:latin typeface="Arial" panose="020B0604020202020204" pitchFamily="34" charset="0"/>
                          <a:cs typeface="Arial" panose="020B0604020202020204" pitchFamily="34" charset="0"/>
                        </a:rPr>
                      </a:br>
                      <a:r>
                        <a:rPr baseline="0" b="0" dirty="0" sz="600" lang="en-US">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baseline="0" b="0" dirty="0" sz="600" lang="en-US">
                          <a:solidFill>
                            <a:srgbClr val="D9D9D9"/>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30 tall x 40 wide</a:t>
                      </a:r>
                    </a:p>
                    <a:p>
                      <a:pPr algn="l" defTabSz="4388900" eaLnBrk="1" fontAlgn="auto" hangingPunct="1" indent="0" latinLnBrk="0" marL="0" marR="0" rtl="0">
                        <a:lnSpc>
                          <a:spcPct val="100000"/>
                        </a:lnSpc>
                        <a:spcBef>
                          <a:spcPts val="0"/>
                        </a:spcBef>
                        <a:spcAft>
                          <a:spcPts val="0"/>
                        </a:spcAft>
                        <a:buClrTx/>
                        <a:buSzTx/>
                        <a:buFontTx/>
                        <a:buNone/>
                      </a:pPr>
                      <a:r>
                        <a:rPr baseline="0" b="0" dirty="0" sz="600" lang="en-US">
                          <a:solidFill>
                            <a:srgbClr val="FFC000"/>
                          </a:solidFill>
                          <a:latin typeface="Arial" panose="020B0604020202020204" pitchFamily="34" charset="0"/>
                          <a:cs typeface="Arial" panose="020B0604020202020204" pitchFamily="34" charset="0"/>
                        </a:rPr>
                        <a:t>36 tall x 48 wide</a:t>
                      </a:r>
                      <a:br>
                        <a:rPr baseline="0" b="0" dirty="0" sz="600" lang="en-US">
                          <a:solidFill>
                            <a:srgbClr val="FFC000"/>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42 tall x 56 wide</a:t>
                      </a:r>
                      <a:br>
                        <a:rPr baseline="0" b="0" dirty="0" sz="600" lang="en-US">
                          <a:solidFill>
                            <a:srgbClr val="FFC000"/>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48 tall x 64 wide</a:t>
                      </a:r>
                    </a:p>
                  </a:txBody>
                  <a:tcPr marL="53340" marR="26670" marT="40005" marB="13335">
                    <a:solidFill>
                      <a:srgbClr val="010101"/>
                    </a:solidFill>
                  </a:tcPr>
                </a:tc>
              </a:tr>
              <a:tr h="1250869">
                <a:tc>
                  <a:txBody>
                    <a:bodyPr/>
                    <a:p>
                      <a:endParaRPr dirty="0" sz="600" lang="en-US">
                        <a:solidFill>
                          <a:srgbClr val="1F3A4E"/>
                        </a:solidFill>
                      </a:endParaRPr>
                    </a:p>
                  </a:txBody>
                  <a:tcPr marL="26670" marR="26670" marT="13335" marB="13335">
                    <a:blipFill rotWithShape="1">
                      <a:blip xmlns:r="http://schemas.openxmlformats.org/officeDocument/2006/relationships" r:embed="rId2"/>
                      <a:stretch>
                        <a:fillRect/>
                      </a:stretch>
                    </a:blipFill>
                  </a:tcPr>
                </a:tc>
                <a:tc>
                  <a:txBody>
                    <a:bodyPr/>
                    <a:p>
                      <a:pPr algn="l"/>
                      <a:r>
                        <a:rPr baseline="0" b="1" dirty="0" sz="700" lang="en-US">
                          <a:solidFill>
                            <a:srgbClr val="FFC000"/>
                          </a:solidFill>
                          <a:latin typeface="Arial" panose="020B0604020202020204" pitchFamily="34" charset="0"/>
                          <a:cs typeface="Arial" panose="020B0604020202020204" pitchFamily="34" charset="0"/>
                        </a:rPr>
                        <a:t>How to </a:t>
                      </a:r>
                      <a:r>
                        <a:rPr baseline="0" b="1" dirty="0" sz="1200" lang="en-US">
                          <a:solidFill>
                            <a:srgbClr val="FFC000"/>
                          </a:solidFill>
                          <a:latin typeface="Arial" panose="020B0604020202020204" pitchFamily="34" charset="0"/>
                          <a:cs typeface="Arial" panose="020B0604020202020204" pitchFamily="34" charset="0"/>
                        </a:rPr>
                        <a:t>Zoom in </a:t>
                      </a:r>
                      <a:r>
                        <a:rPr baseline="0" b="1" dirty="0" sz="700" lang="en-US">
                          <a:solidFill>
                            <a:srgbClr val="FFC000"/>
                          </a:solidFill>
                          <a:latin typeface="Arial" panose="020B0604020202020204" pitchFamily="34" charset="0"/>
                          <a:cs typeface="Arial" panose="020B0604020202020204" pitchFamily="34" charset="0"/>
                        </a:rPr>
                        <a:t>and </a:t>
                      </a:r>
                      <a:r>
                        <a:rPr baseline="0" b="1" dirty="0" sz="500" lang="en-US">
                          <a:solidFill>
                            <a:srgbClr val="FFC000"/>
                          </a:solidFill>
                          <a:latin typeface="Arial" panose="020B0604020202020204" pitchFamily="34" charset="0"/>
                          <a:cs typeface="Arial" panose="020B0604020202020204" pitchFamily="34" charset="0"/>
                        </a:rPr>
                        <a:t>out</a:t>
                      </a:r>
                      <a:endParaRPr baseline="0" b="1" dirty="0" sz="700" lang="en-US">
                        <a:solidFill>
                          <a:srgbClr val="FFC000"/>
                        </a:solidFill>
                        <a:latin typeface="Arial" panose="020B0604020202020204" pitchFamily="34" charset="0"/>
                        <a:cs typeface="Arial" panose="020B0604020202020204" pitchFamily="34" charset="0"/>
                      </a:endParaRPr>
                    </a:p>
                    <a:p>
                      <a:pPr algn="l"/>
                      <a:r>
                        <a:rPr baseline="0" b="0" dirty="0" sz="600" lang="en-US">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baseline="0" b="0" dirty="0" sz="600" lang="en-US">
                          <a:solidFill>
                            <a:srgbClr val="D9D9D9"/>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1. </a:t>
                      </a:r>
                      <a:r>
                        <a:rPr baseline="0" b="0" dirty="0" sz="600" lang="en-US">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baseline="0" b="0" dirty="0" sz="600" lang="en-US">
                          <a:solidFill>
                            <a:srgbClr val="D9D9D9"/>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2. </a:t>
                      </a:r>
                      <a:r>
                        <a:rPr baseline="0" b="0" dirty="0" sz="600" lang="en-US">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53340" marR="26670" marT="40005" marB="13335">
                    <a:solidFill>
                      <a:srgbClr val="010101"/>
                    </a:solidFill>
                  </a:tcPr>
                </a:tc>
              </a:tr>
              <a:tr h="525153">
                <a:tc gridSpan="2">
                  <a:txBody>
                    <a:bodyPr/>
                    <a:p>
                      <a:pPr algn="l" defTabSz="4388900" eaLnBrk="1" fontAlgn="auto" hangingPunct="1" indent="0" latinLnBrk="0" lvl="0" marL="0" marR="0" rtl="0">
                        <a:lnSpc>
                          <a:spcPct val="100000"/>
                        </a:lnSpc>
                        <a:spcBef>
                          <a:spcPts val="0"/>
                        </a:spcBef>
                        <a:spcAft>
                          <a:spcPts val="0"/>
                        </a:spcAft>
                        <a:buClrTx/>
                        <a:buSzTx/>
                        <a:buFontTx/>
                        <a:buNone/>
                      </a:pPr>
                      <a:r>
                        <a:rPr baseline="0" b="1" dirty="0" sz="700" lang="en-US">
                          <a:solidFill>
                            <a:srgbClr val="FFC000"/>
                          </a:solidFill>
                          <a:latin typeface="Arial" panose="020B0604020202020204" pitchFamily="34" charset="0"/>
                          <a:cs typeface="Arial" panose="020B0604020202020204" pitchFamily="34" charset="0"/>
                        </a:rPr>
                        <a:t>Ruler and Guides</a:t>
                      </a:r>
                      <a:br>
                        <a:rPr baseline="0" b="0" dirty="0" sz="600" lang="en-US">
                          <a:solidFill>
                            <a:srgbClr val="FFC000"/>
                          </a:solidFill>
                          <a:latin typeface="Arial" panose="020B0604020202020204" pitchFamily="34" charset="0"/>
                          <a:cs typeface="Arial" panose="020B0604020202020204" pitchFamily="34" charset="0"/>
                        </a:rPr>
                      </a:br>
                      <a:r>
                        <a:rPr baseline="0" b="0" dirty="0" sz="600" lang="en-US">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26670" marR="26670" marT="13335" marB="13335">
                    <a:solidFill>
                      <a:srgbClr val="010101"/>
                    </a:solidFill>
                  </a:tcPr>
                </a:tc>
                <a:tc hMerge="1">
                  <a:txBody>
                    <a:bodyPr/>
                    <a:p>
                      <a:endParaRPr baseline="0" b="0" dirty="0" sz="2400" lang="en-US">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r>
              <a:tr h="1115432">
                <a:tc>
                  <a:txBody>
                    <a:bodyPr/>
                    <a:p>
                      <a:endParaRPr dirty="0" sz="600" lang="en-US">
                        <a:solidFill>
                          <a:srgbClr val="1F3A4E"/>
                        </a:solidFill>
                      </a:endParaRPr>
                    </a:p>
                  </a:txBody>
                  <a:tcPr marL="26670" marR="26670" marT="13335" marB="13335">
                    <a:blipFill rotWithShape="1">
                      <a:blip xmlns:r="http://schemas.openxmlformats.org/officeDocument/2006/relationships" r:embed="rId3"/>
                      <a:stretch>
                        <a:fillRect/>
                      </a:stretch>
                    </a:blipFill>
                  </a:tcPr>
                </a:tc>
                <a:tc>
                  <a:txBody>
                    <a:bodyPr/>
                    <a:p>
                      <a:pPr algn="l" defTabSz="114300" indent="0" lvl="1" marL="0"/>
                      <a:r>
                        <a:rPr baseline="0" b="1" dirty="0" sz="700" lang="en-US">
                          <a:solidFill>
                            <a:srgbClr val="FFC000"/>
                          </a:solidFill>
                          <a:latin typeface="Arial" panose="020B0604020202020204" pitchFamily="34" charset="0"/>
                          <a:cs typeface="Arial" panose="020B0604020202020204" pitchFamily="34" charset="0"/>
                        </a:rPr>
                        <a:t>Headers and text containers</a:t>
                      </a:r>
                      <a:br>
                        <a:rPr baseline="0" b="0" dirty="0" sz="600" lang="en-US">
                          <a:solidFill>
                            <a:schemeClr val="bg1"/>
                          </a:solidFill>
                          <a:latin typeface="Arial" panose="020B0604020202020204" pitchFamily="34" charset="0"/>
                          <a:cs typeface="Arial" panose="020B0604020202020204" pitchFamily="34" charset="0"/>
                        </a:rPr>
                      </a:br>
                      <a:r>
                        <a:rPr baseline="0" b="0" dirty="0" sz="600" lang="en-US">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baseline="0" b="0" dirty="0" sz="600" lang="en-US">
                          <a:solidFill>
                            <a:schemeClr val="bg1"/>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a:t>
                      </a:r>
                      <a:r>
                        <a:rPr baseline="0" b="0" dirty="0" sz="600" lang="en-US">
                          <a:solidFill>
                            <a:schemeClr val="bg1"/>
                          </a:solidFill>
                          <a:latin typeface="Arial" panose="020B0604020202020204" pitchFamily="34" charset="0"/>
                          <a:cs typeface="Arial" panose="020B0604020202020204" pitchFamily="34" charset="0"/>
                        </a:rPr>
                        <a:t> </a:t>
                      </a:r>
                      <a:r>
                        <a:rPr baseline="0" b="0" dirty="0" sz="600" lang="en-US">
                          <a:solidFill>
                            <a:srgbClr val="D9D9D9"/>
                          </a:solidFill>
                          <a:latin typeface="Arial" panose="020B0604020202020204" pitchFamily="34" charset="0"/>
                          <a:cs typeface="Arial" panose="020B0604020202020204" pitchFamily="34" charset="0"/>
                        </a:rPr>
                        <a:t>Click inside a section header to add its text. </a:t>
                      </a:r>
                      <a:br>
                        <a:rPr baseline="0" b="0" dirty="0" sz="600" lang="en-US">
                          <a:solidFill>
                            <a:schemeClr val="bg1"/>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a:t>
                      </a:r>
                      <a:r>
                        <a:rPr baseline="0" b="0" dirty="0" sz="600" lang="en-US">
                          <a:solidFill>
                            <a:schemeClr val="bg1"/>
                          </a:solidFill>
                          <a:latin typeface="Arial" panose="020B0604020202020204" pitchFamily="34" charset="0"/>
                          <a:cs typeface="Arial" panose="020B0604020202020204" pitchFamily="34" charset="0"/>
                        </a:rPr>
                        <a:t> </a:t>
                      </a:r>
                      <a:r>
                        <a:rPr baseline="0" b="0" dirty="0" sz="600" lang="en-US">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baseline="0" b="0" dirty="0" sz="600" lang="en-US">
                          <a:solidFill>
                            <a:schemeClr val="bg1"/>
                          </a:solidFill>
                          <a:latin typeface="Arial" panose="020B0604020202020204" pitchFamily="34" charset="0"/>
                          <a:cs typeface="Arial" panose="020B0604020202020204" pitchFamily="34" charset="0"/>
                        </a:rPr>
                      </a:br>
                      <a:r>
                        <a:rPr baseline="0" b="0" dirty="0" sz="600" lang="en-US">
                          <a:solidFill>
                            <a:srgbClr val="FFC000"/>
                          </a:solidFill>
                          <a:latin typeface="Arial" panose="020B0604020202020204" pitchFamily="34" charset="0"/>
                          <a:cs typeface="Arial" panose="020B0604020202020204" pitchFamily="34" charset="0"/>
                        </a:rPr>
                        <a:t>-</a:t>
                      </a:r>
                      <a:r>
                        <a:rPr baseline="0" b="0" dirty="0" sz="600" lang="en-US">
                          <a:solidFill>
                            <a:schemeClr val="bg1"/>
                          </a:solidFill>
                          <a:latin typeface="Arial" panose="020B0604020202020204" pitchFamily="34" charset="0"/>
                          <a:cs typeface="Arial" panose="020B0604020202020204" pitchFamily="34" charset="0"/>
                        </a:rPr>
                        <a:t> </a:t>
                      </a:r>
                      <a:r>
                        <a:rPr baseline="0" b="0" dirty="0" sz="600" lang="en-US">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53340" marR="26670" marT="40005" marB="13335">
                    <a:solidFill>
                      <a:srgbClr val="010101"/>
                    </a:solidFill>
                  </a:tcPr>
                </a:tc>
              </a:tr>
              <a:tr h="1026414">
                <a:tc gridSpan="2">
                  <a:txBody>
                    <a:bodyPr/>
                    <a:p>
                      <a:r>
                        <a:rPr b="1" dirty="0" sz="700" lang="en-US">
                          <a:solidFill>
                            <a:srgbClr val="FFC000"/>
                          </a:solidFill>
                          <a:latin typeface="Arial" panose="020B0604020202020204" pitchFamily="34" charset="0"/>
                          <a:cs typeface="Arial" panose="020B0604020202020204" pitchFamily="34" charset="0"/>
                        </a:rPr>
                        <a:t>Adding content to the poster</a:t>
                      </a:r>
                    </a:p>
                    <a:p>
                      <a:r>
                        <a:rPr baseline="0" dirty="0" sz="600" lang="en-US">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indent="-342900" marL="342900">
                        <a:buFontTx/>
                        <a:buChar char="-"/>
                      </a:pPr>
                      <a:r>
                        <a:rPr baseline="0" dirty="0" sz="600" lang="en-US">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dirty="0" sz="600" lang="en-US">
                        <a:solidFill>
                          <a:srgbClr val="D9D9D9"/>
                        </a:solidFill>
                        <a:latin typeface="Arial" panose="020B0604020202020204" pitchFamily="34" charset="0"/>
                        <a:cs typeface="Arial" panose="020B0604020202020204" pitchFamily="34" charset="0"/>
                      </a:endParaRPr>
                    </a:p>
                  </a:txBody>
                  <a:tcPr marL="26670" marR="26670" marT="13335" marB="13335">
                    <a:solidFill>
                      <a:srgbClr val="010101"/>
                    </a:solidFill>
                  </a:tcPr>
                </a:tc>
                <a:tc hMerge="1">
                  <a:txBody>
                    <a:bodyPr/>
                    <a:p>
                      <a:endParaRPr dirty="0" sz="2400" lang="en-US">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tr>
              <a:tr h="693483">
                <a:tc gridSpan="2">
                  <a:txBody>
                    <a:bodyPr/>
                    <a:p>
                      <a:pPr algn="l" defTabSz="1518341" eaLnBrk="1" fontAlgn="auto" hangingPunct="1" indent="0" latinLnBrk="0" lvl="0" marL="0" marR="0" rtl="0">
                        <a:lnSpc>
                          <a:spcPct val="100000"/>
                        </a:lnSpc>
                        <a:spcBef>
                          <a:spcPts val="0"/>
                        </a:spcBef>
                        <a:spcAft>
                          <a:spcPts val="0"/>
                        </a:spcAft>
                        <a:buClrTx/>
                        <a:buSzTx/>
                        <a:buFontTx/>
                        <a:buNone/>
                      </a:pPr>
                      <a:r>
                        <a:rPr b="1" dirty="0" sz="700" lang="en-US" noProof="0">
                          <a:solidFill>
                            <a:srgbClr val="FFC000"/>
                          </a:solidFill>
                          <a:latin typeface="Arial" panose="020B0604020202020204" pitchFamily="34" charset="0"/>
                          <a:cs typeface="Arial" panose="020B0604020202020204" pitchFamily="34" charset="0"/>
                        </a:rPr>
                        <a:t>Photos</a:t>
                      </a:r>
                    </a:p>
                    <a:p>
                      <a:pPr algn="l" defTabSz="977900" eaLnBrk="1" fontAlgn="auto" hangingPunct="1" indent="0" latinLnBrk="0" lvl="0" marL="0" marR="0" rtl="0">
                        <a:lnSpc>
                          <a:spcPct val="100000"/>
                        </a:lnSpc>
                        <a:spcBef>
                          <a:spcPts val="0"/>
                        </a:spcBef>
                        <a:spcAft>
                          <a:spcPts val="0"/>
                        </a:spcAft>
                        <a:buClrTx/>
                        <a:buSzTx/>
                        <a:buFontTx/>
                        <a:buNone/>
                      </a:pPr>
                      <a:r>
                        <a:rPr baseline="0" b="0" cap="none" dirty="0" sz="600" i="0" kern="1200" kumimoji="0" lang="en-US" noProof="0" normalizeH="0" spc="0" strike="noStrike" u="none">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53340" marR="26670" marT="40005" marB="13335">
                    <a:solidFill>
                      <a:srgbClr val="010101"/>
                    </a:solidFill>
                  </a:tcPr>
                </a:tc>
                <a:tc hMerge="1">
                  <a:txBody>
                    <a:bodyPr/>
                    <a:p>
                      <a:pPr algn="l" defTabSz="1518341" eaLnBrk="1" fontAlgn="auto" hangingPunct="1" indent="0" latinLnBrk="0" lvl="0" marL="0" marR="0" rtl="0">
                        <a:lnSpc>
                          <a:spcPct val="100000"/>
                        </a:lnSpc>
                        <a:spcBef>
                          <a:spcPts val="0"/>
                        </a:spcBef>
                        <a:spcAft>
                          <a:spcPts val="0"/>
                        </a:spcAft>
                        <a:buClrTx/>
                        <a:buSzTx/>
                        <a:buFontTx/>
                        <a:buNone/>
                      </a:pPr>
                      <a:endParaRPr dirty="0" sz="2200" lang="en-US" noProof="0">
                        <a:latin typeface="Arial" panose="020B0604020202020204" pitchFamily="34" charset="0"/>
                        <a:cs typeface="Arial" panose="020B0604020202020204" pitchFamily="34" charset="0"/>
                      </a:endParaRPr>
                    </a:p>
                  </a:txBody>
                </a:tc>
              </a:tr>
              <a:tr h="668841">
                <a:tc gridSpan="2">
                  <a:txBody>
                    <a:bodyPr/>
                    <a:p>
                      <a:endParaRPr dirty="0" sz="600" lang="en-US">
                        <a:solidFill>
                          <a:schemeClr val="bg1"/>
                        </a:solidFill>
                        <a:latin typeface="Arial" panose="020B0604020202020204" pitchFamily="34" charset="0"/>
                        <a:cs typeface="Arial" panose="020B0604020202020204" pitchFamily="34" charset="0"/>
                      </a:endParaRPr>
                    </a:p>
                  </a:txBody>
                  <a:tcPr marL="53340" marR="26670" marT="40005" marB="13335">
                    <a:blipFill rotWithShape="1">
                      <a:blip xmlns:r="http://schemas.openxmlformats.org/officeDocument/2006/relationships" r:embed="rId4"/>
                      <a:stretch>
                        <a:fillRect/>
                      </a:stretch>
                    </a:blipFill>
                  </a:tcPr>
                </a:tc>
                <a:tc hMerge="1">
                  <a:txBody>
                    <a:bodyPr/>
                    <a:p>
                      <a:endParaRPr dirty="0" sz="2400" lang="en-US">
                        <a:solidFill>
                          <a:srgbClr val="1F3A4E"/>
                        </a:solidFill>
                      </a:endParaRPr>
                    </a:p>
                  </a:txBody>
                </a:tc>
              </a:tr>
              <a:tr h="373414">
                <a:tc gridSpan="2">
                  <a:txBody>
                    <a:bodyPr/>
                    <a:p>
                      <a:pPr algn="l" defTabSz="1518341" eaLnBrk="1" fontAlgn="auto" hangingPunct="1" indent="0" latinLnBrk="0" lvl="0" marL="0" marR="0" rtl="0">
                        <a:lnSpc>
                          <a:spcPct val="100000"/>
                        </a:lnSpc>
                        <a:spcBef>
                          <a:spcPts val="0"/>
                        </a:spcBef>
                        <a:spcAft>
                          <a:spcPts val="0"/>
                        </a:spcAft>
                        <a:buClrTx/>
                        <a:buSzTx/>
                        <a:buFontTx/>
                        <a:buNone/>
                      </a:pPr>
                      <a:r>
                        <a:rPr b="1" dirty="0" sz="700" lang="en-US" noProof="0">
                          <a:solidFill>
                            <a:srgbClr val="FFC000"/>
                          </a:solidFill>
                          <a:latin typeface="Arial"/>
                          <a:cs typeface="Arial"/>
                        </a:rPr>
                        <a:t>Quality check your graphics</a:t>
                      </a:r>
                    </a:p>
                    <a:p>
                      <a:pPr algn="l" defTabSz="1518341" eaLnBrk="1" fontAlgn="auto" hangingPunct="1" indent="0" latinLnBrk="0" lvl="0" marL="0" marR="0" rtl="0">
                        <a:lnSpc>
                          <a:spcPct val="100000"/>
                        </a:lnSpc>
                        <a:spcBef>
                          <a:spcPts val="0"/>
                        </a:spcBef>
                        <a:spcAft>
                          <a:spcPts val="0"/>
                        </a:spcAft>
                        <a:buClrTx/>
                        <a:buSzTx/>
                        <a:buFontTx/>
                        <a:buNone/>
                      </a:pPr>
                      <a:r>
                        <a:rPr dirty="0" sz="600" lang="en-US" noProof="0">
                          <a:solidFill>
                            <a:srgbClr val="D9D9D9"/>
                          </a:solidFill>
                          <a:latin typeface="Arial"/>
                          <a:cs typeface="Arial"/>
                        </a:rPr>
                        <a:t>Zoom in and look at your images at 100%-200% magnification. If they look clear, they will print well. </a:t>
                      </a:r>
                    </a:p>
                  </a:txBody>
                  <a:tcPr marL="53340" marR="26670" marT="40005" marB="13335">
                    <a:solidFill>
                      <a:srgbClr val="010101"/>
                    </a:solidFill>
                  </a:tcPr>
                </a:tc>
                <a:tc hMerge="1">
                  <a:txBody>
                    <a:bodyPr/>
                    <a:p>
                      <a:endParaRPr dirty="0" sz="2400" lang="en-US">
                        <a:solidFill>
                          <a:srgbClr val="1F3A4E"/>
                        </a:solidFill>
                      </a:endParaRPr>
                    </a:p>
                  </a:txBody>
                  <a:tcPr>
                    <a:solidFill>
                      <a:schemeClr val="tx1">
                        <a:lumMod val="95000"/>
                        <a:lumOff val="5000"/>
                      </a:schemeClr>
                    </a:solidFill>
                  </a:tcPr>
                </a:tc>
              </a:tr>
              <a:tr h="929620">
                <a:tc gridSpan="2">
                  <a:txBody>
                    <a:bodyPr/>
                    <a:p>
                      <a:pPr algn="l" defTabSz="1518341" eaLnBrk="1" fontAlgn="auto" hangingPunct="1" indent="0" latinLnBrk="0" lvl="0" marL="0" marR="0" rtl="0">
                        <a:lnSpc>
                          <a:spcPct val="100000"/>
                        </a:lnSpc>
                        <a:spcBef>
                          <a:spcPts val="0"/>
                        </a:spcBef>
                        <a:spcAft>
                          <a:spcPts val="0"/>
                        </a:spcAft>
                        <a:buClrTx/>
                        <a:buSzTx/>
                        <a:buFontTx/>
                        <a:buNone/>
                      </a:pPr>
                      <a:endParaRPr dirty="0" sz="600" lang="en-US" noProof="0">
                        <a:solidFill>
                          <a:schemeClr val="bg1"/>
                        </a:solidFill>
                        <a:latin typeface="Arial"/>
                        <a:cs typeface="Arial"/>
                      </a:endParaRPr>
                    </a:p>
                  </a:txBody>
                  <a:tcPr marL="53340" marR="26670" marT="40005" marB="13335">
                    <a:blipFill rotWithShape="1">
                      <a:blip xmlns:r="http://schemas.openxmlformats.org/officeDocument/2006/relationships" r:embed="rId5"/>
                      <a:stretch>
                        <a:fillRect/>
                      </a:stretch>
                    </a:blipFill>
                  </a:tcPr>
                </a:tc>
                <a:tc hMerge="1">
                  <a:txBody>
                    <a:bodyPr/>
                    <a:p>
                      <a:endParaRPr lang="en-US"/>
                    </a:p>
                  </a:txBody>
                </a:tc>
              </a:tr>
            </a:tbl>
          </a:graphicData>
        </a:graphic>
      </p:graphicFrame>
      <p:graphicFrame>
        <p:nvGraphicFramePr>
          <p:cNvPr id="4194305" name="Table 8"/>
          <p:cNvGraphicFramePr>
            <a:graphicFrameLocks noGrp="1"/>
          </p:cNvGraphicFramePr>
          <p:nvPr userDrawn="1"/>
        </p:nvGraphicFramePr>
        <p:xfrm>
          <a:off x="13018576" y="4112"/>
          <a:ext cx="2805624" cy="10630055"/>
        </p:xfrm>
        <a:graphic>
          <a:graphicData uri="http://schemas.openxmlformats.org/drawingml/2006/table">
            <a:tbl>
              <a:tblPr firstRow="1" bandRow="1">
                <a:tableStyleId>{5C22544A-7EE6-4342-B048-85BDC9FD1C3A}</a:tableStyleId>
              </a:tblPr>
              <a:tblGrid>
                <a:gridCol w="1045875"/>
                <a:gridCol w="349897"/>
                <a:gridCol w="1409852"/>
              </a:tblGrid>
              <a:tr h="378069">
                <a:tc gridSpan="3">
                  <a:txBody>
                    <a:bodyPr/>
                    <a:p>
                      <a:pPr algn="ctr" defTabSz="4388900" eaLnBrk="1" fontAlgn="auto" hangingPunct="1" indent="0" latinLnBrk="0" marL="0" marR="0" rtl="0">
                        <a:lnSpc>
                          <a:spcPct val="100000"/>
                        </a:lnSpc>
                        <a:spcBef>
                          <a:spcPts val="0"/>
                        </a:spcBef>
                        <a:spcAft>
                          <a:spcPts val="0"/>
                        </a:spcAft>
                        <a:buClrTx/>
                        <a:buSzTx/>
                        <a:buFontTx/>
                        <a:buNone/>
                      </a:pPr>
                      <a:r>
                        <a:rPr b="0" dirty="0" sz="1200" lang="en-US" spc="600">
                          <a:solidFill>
                            <a:srgbClr val="1F3A4E"/>
                          </a:solidFill>
                          <a:latin typeface="Arial Black" panose="020B0A04020102020204" pitchFamily="34" charset="0"/>
                        </a:rPr>
                        <a:t>QUICK START GUIDE</a:t>
                      </a:r>
                      <a:br>
                        <a:rPr b="0" dirty="0" sz="1200" lang="en-US" spc="600">
                          <a:solidFill>
                            <a:srgbClr val="1F3A4E"/>
                          </a:solidFill>
                          <a:latin typeface="Arial Black" panose="020B0A04020102020204" pitchFamily="34" charset="0"/>
                        </a:rPr>
                      </a:br>
                      <a:r>
                        <a:rPr b="1" dirty="0" sz="900" lang="en-US" spc="0">
                          <a:solidFill>
                            <a:srgbClr val="FF0000"/>
                          </a:solidFill>
                          <a:latin typeface="Trebuchet MS" pitchFamily="34" charset="0"/>
                        </a:rPr>
                        <a:t>(THIS SIDEBAR WILL NOT PRINT)</a:t>
                      </a:r>
                      <a:endParaRPr b="1" dirty="0" sz="1200" lang="en-US" spc="600">
                        <a:solidFill>
                          <a:schemeClr val="bg1"/>
                        </a:solidFill>
                        <a:latin typeface="Trebuchet MS" pitchFamily="34" charset="0"/>
                      </a:endParaRPr>
                    </a:p>
                  </a:txBody>
                  <a:tcPr marL="53340" marR="26670" marT="40005" marB="13335">
                    <a:solidFill>
                      <a:srgbClr val="FFC000"/>
                    </a:solidFill>
                  </a:tcPr>
                </a:tc>
                <a:tc hMerge="1">
                  <a:txBody>
                    <a:bodyPr/>
                    <a:p>
                      <a:endParaRPr lang="en-US"/>
                    </a:p>
                  </a:txBody>
                </a:tc>
                <a:tc hMerge="1">
                  <a:txBody>
                    <a:bodyPr/>
                    <a:p>
                      <a:endParaRPr lang="en-US"/>
                    </a:p>
                  </a:txBody>
                </a:tc>
              </a:tr>
              <a:tr h="1480769">
                <a:tc gridSpan="3">
                  <a:txBody>
                    <a:bodyPr/>
                    <a:p>
                      <a:pPr algn="l"/>
                      <a:r>
                        <a:rPr baseline="0" b="1" dirty="0" sz="800" lang="en-US">
                          <a:solidFill>
                            <a:srgbClr val="FFC000"/>
                          </a:solidFill>
                          <a:latin typeface="Arial" panose="020B0604020202020204" pitchFamily="34" charset="0"/>
                          <a:cs typeface="Arial" panose="020B0604020202020204" pitchFamily="34" charset="0"/>
                        </a:rPr>
                        <a:t>How to change the template colors</a:t>
                      </a:r>
                    </a:p>
                    <a:p>
                      <a:pPr algn="l" defTabSz="114300" indent="0" marL="0"/>
                      <a:r>
                        <a:rPr baseline="0" b="0" dirty="0" sz="700" lang="en-US">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dirty="0" sz="700" lang="en-US">
                          <a:solidFill>
                            <a:srgbClr val="FFC000"/>
                          </a:solidFill>
                          <a:hlinkClick r:id="rId6"/>
                        </a:rPr>
                        <a:t>https://www.posterpresentations.com/how-to-change-the-research-poster-template-colors.html</a:t>
                      </a:r>
                      <a:endParaRPr dirty="0" sz="700" lang="en-US">
                        <a:solidFill>
                          <a:srgbClr val="FFC000"/>
                        </a:solidFill>
                      </a:endParaRPr>
                    </a:p>
                    <a:p>
                      <a:pPr algn="l" defTabSz="114300" indent="0" marL="0"/>
                      <a:endParaRPr baseline="0" b="0" dirty="0" sz="700" lang="en-US">
                        <a:solidFill>
                          <a:srgbClr val="D9D9D9"/>
                        </a:solidFill>
                        <a:latin typeface="Arial" panose="020B0604020202020204" pitchFamily="34" charset="0"/>
                        <a:cs typeface="Arial" panose="020B0604020202020204" pitchFamily="34" charset="0"/>
                      </a:endParaRPr>
                    </a:p>
                    <a:p>
                      <a:pPr algn="l" defTabSz="114300" indent="0" marL="0"/>
                      <a:r>
                        <a:rPr baseline="0" b="0" dirty="0" sz="700" lang="en-US">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algn="l" defTabSz="114300" indent="0" marL="0"/>
                      <a:endParaRPr baseline="0" b="0" dirty="0" sz="700" lang="en-US">
                        <a:solidFill>
                          <a:srgbClr val="D9D9D9"/>
                        </a:solidFill>
                        <a:latin typeface="Arial" panose="020B0604020202020204" pitchFamily="34" charset="0"/>
                        <a:cs typeface="Arial" panose="020B0604020202020204" pitchFamily="34" charset="0"/>
                      </a:endParaRPr>
                    </a:p>
                    <a:p>
                      <a:pPr algn="l" defTabSz="114300" indent="0" marL="0"/>
                      <a:r>
                        <a:rPr baseline="0" b="0" dirty="0" sz="700" lang="en-US">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53340" marR="26670" marT="40005" marB="13335">
                    <a:solidFill>
                      <a:schemeClr val="tx1"/>
                    </a:solidFill>
                  </a:tcPr>
                </a:tc>
                <a:tc hMerge="1">
                  <a:txBody>
                    <a:bodyPr/>
                    <a:p>
                      <a:endParaRPr dirty="0" sz="2400" lang="en-US">
                        <a:solidFill>
                          <a:srgbClr val="1F3A4E"/>
                        </a:solidFill>
                      </a:endParaRPr>
                    </a:p>
                  </a:txBody>
                  <a:tcPr marL="182880" marT="137160">
                    <a:blipFill rotWithShape="1">
                      <a:blip xmlns:r="http://schemas.openxmlformats.org/officeDocument/2006/relationships" r:embed="rId7"/>
                      <a:stretch>
                        <a:fillRect/>
                      </a:stretch>
                    </a:blipFill>
                  </a:tcPr>
                </a:tc>
                <a:tc hMerge="1">
                  <a:txBody>
                    <a:bodyPr/>
                    <a:p>
                      <a:endParaRPr lang="en-US"/>
                    </a:p>
                  </a:txBody>
                </a:tc>
              </a:tr>
              <a:tr h="832651">
                <a:tc gridSpan="3">
                  <a:txBody>
                    <a:bodyPr/>
                    <a:p>
                      <a:r>
                        <a:rPr b="1" dirty="0" sz="800" lang="en-US">
                          <a:solidFill>
                            <a:srgbClr val="FFC000"/>
                          </a:solidFill>
                          <a:latin typeface="Arial" panose="020B0604020202020204" pitchFamily="34" charset="0"/>
                          <a:cs typeface="Arial" panose="020B0604020202020204" pitchFamily="34" charset="0"/>
                        </a:rPr>
                        <a:t>How to change the column layout configuration</a:t>
                      </a:r>
                    </a:p>
                    <a:p>
                      <a:r>
                        <a:rPr dirty="0" sz="700" lang="en-US">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algn="l" defTabSz="3765366" eaLnBrk="1" fontAlgn="auto" hangingPunct="1" indent="0" latinLnBrk="0" marL="0" marR="0" rtl="0">
                        <a:lnSpc>
                          <a:spcPct val="100000"/>
                        </a:lnSpc>
                        <a:spcBef>
                          <a:spcPts val="0"/>
                        </a:spcBef>
                        <a:spcAft>
                          <a:spcPts val="0"/>
                        </a:spcAft>
                        <a:buClrTx/>
                        <a:buSzTx/>
                        <a:buFontTx/>
                        <a:buNone/>
                      </a:pPr>
                      <a:r>
                        <a:rPr dirty="0" sz="700" lang="en-US">
                          <a:solidFill>
                            <a:srgbClr val="D9D9D9"/>
                          </a:solidFill>
                          <a:latin typeface="Arial" panose="020B0604020202020204" pitchFamily="34" charset="0"/>
                          <a:cs typeface="Arial" panose="020B0604020202020204" pitchFamily="34" charset="0"/>
                        </a:rPr>
                        <a:t>You can see a tutorial here: </a:t>
                      </a:r>
                      <a:r>
                        <a:rPr dirty="0" sz="700" lang="en-US" u="sng">
                          <a:solidFill>
                            <a:srgbClr val="FFC000"/>
                          </a:solidFill>
                          <a:latin typeface="Arial" panose="020B0604020202020204" pitchFamily="34" charset="0"/>
                          <a:cs typeface="Arial" panose="020B0604020202020204" pitchFamily="34" charset="0"/>
                        </a:rPr>
                        <a:t>https://</a:t>
                      </a:r>
                      <a:r>
                        <a:rPr dirty="0" sz="700" lang="en-US" err="1" u="sng">
                          <a:solidFill>
                            <a:srgbClr val="FFC000"/>
                          </a:solidFill>
                          <a:latin typeface="Arial" panose="020B0604020202020204" pitchFamily="34" charset="0"/>
                          <a:cs typeface="Arial" panose="020B0604020202020204" pitchFamily="34" charset="0"/>
                        </a:rPr>
                        <a:t>www.posterpresentations.com</a:t>
                      </a:r>
                      <a:r>
                        <a:rPr dirty="0" sz="700" lang="en-US" u="sng">
                          <a:solidFill>
                            <a:srgbClr val="FFC000"/>
                          </a:solidFill>
                          <a:latin typeface="Arial" panose="020B0604020202020204" pitchFamily="34" charset="0"/>
                          <a:cs typeface="Arial" panose="020B0604020202020204" pitchFamily="34" charset="0"/>
                        </a:rPr>
                        <a:t>/how-to-change-the-column-</a:t>
                      </a:r>
                      <a:r>
                        <a:rPr dirty="0" sz="700" lang="en-US" err="1" u="sng">
                          <a:solidFill>
                            <a:srgbClr val="FFC000"/>
                          </a:solidFill>
                          <a:latin typeface="Arial" panose="020B0604020202020204" pitchFamily="34" charset="0"/>
                          <a:cs typeface="Arial" panose="020B0604020202020204" pitchFamily="34" charset="0"/>
                        </a:rPr>
                        <a:t>configuration.html</a:t>
                      </a:r>
                      <a:endParaRPr dirty="0" sz="2500" lang="en-US" u="sng">
                        <a:solidFill>
                          <a:srgbClr val="FFC000"/>
                        </a:solidFill>
                      </a:endParaRPr>
                    </a:p>
                  </a:txBody>
                  <a:tcPr marL="53340" marR="26670" marT="40005" marB="13335">
                    <a:solidFill>
                      <a:schemeClr val="tx1"/>
                    </a:solidFill>
                  </a:tcPr>
                </a:tc>
                <a:tc hMerge="1">
                  <a:txBody>
                    <a:bodyPr/>
                    <a:p>
                      <a:endParaRPr dirty="0" sz="2400" lang="en-US">
                        <a:solidFill>
                          <a:srgbClr val="1F3A4E"/>
                        </a:solidFill>
                      </a:endParaRPr>
                    </a:p>
                  </a:txBody>
                  <a:tcPr marL="182880" marT="137160">
                    <a:blipFill rotWithShape="1">
                      <a:blip xmlns:r="http://schemas.openxmlformats.org/officeDocument/2006/relationships" r:embed="rId8"/>
                      <a:stretch>
                        <a:fillRect/>
                      </a:stretch>
                    </a:blipFill>
                  </a:tcPr>
                </a:tc>
                <a:tc hMerge="1">
                  <a:txBody>
                    <a:bodyPr/>
                    <a:p>
                      <a:endParaRPr dirty="0" lang="en-US"/>
                    </a:p>
                  </a:txBody>
                  <a:tcPr marL="182880" marT="137160">
                    <a:solidFill>
                      <a:srgbClr val="010101"/>
                    </a:solidFill>
                  </a:tcPr>
                </a:tc>
              </a:tr>
              <a:tr h="1031381">
                <a:tc gridSpan="2">
                  <a:txBody>
                    <a:bodyPr/>
                    <a:p>
                      <a:pPr algn="l" defTabSz="1518341" eaLnBrk="1" fontAlgn="auto" hangingPunct="1" indent="0" latinLnBrk="0" lvl="0" marL="0" marR="0" rtl="0">
                        <a:lnSpc>
                          <a:spcPct val="100000"/>
                        </a:lnSpc>
                        <a:spcBef>
                          <a:spcPts val="0"/>
                        </a:spcBef>
                        <a:spcAft>
                          <a:spcPts val="0"/>
                        </a:spcAft>
                        <a:buClrTx/>
                        <a:buSzTx/>
                        <a:buFontTx/>
                        <a:buNone/>
                      </a:pPr>
                      <a:endParaRPr dirty="0" sz="700" lang="en-US" noProof="0">
                        <a:solidFill>
                          <a:srgbClr val="D9D9D9"/>
                        </a:solidFill>
                        <a:latin typeface="Arial" panose="020B0604020202020204" pitchFamily="34" charset="0"/>
                        <a:cs typeface="Arial" panose="020B0604020202020204" pitchFamily="34" charset="0"/>
                      </a:endParaRPr>
                    </a:p>
                  </a:txBody>
                  <a:tcPr marL="53340" marR="26670" marT="40005" marB="13335">
                    <a:blipFill rotWithShape="1" dpi="0">
                      <a:blip xmlns:r="http://schemas.openxmlformats.org/officeDocument/2006/relationships" r:embed="rId9"/>
                      <a:srcRect/>
                      <a:stretch>
                        <a:fillRect/>
                      </a:stretch>
                    </a:blipFill>
                  </a:tcPr>
                </a:tc>
                <a:tc hMerge="1">
                  <a:txBody>
                    <a:bodyPr/>
                    <a:p>
                      <a:endParaRPr lang="en-US"/>
                    </a:p>
                  </a:txBody>
                </a:tc>
                <a:tc rowSpan="2">
                  <a:txBody>
                    <a:bodyPr/>
                    <a:p>
                      <a:pPr algn="l" defTabSz="1518341" eaLnBrk="1" fontAlgn="auto" hangingPunct="1" indent="0" latinLnBrk="0" lvl="0" marL="0" marR="0" rtl="0">
                        <a:lnSpc>
                          <a:spcPct val="100000"/>
                        </a:lnSpc>
                        <a:spcBef>
                          <a:spcPts val="0"/>
                        </a:spcBef>
                        <a:spcAft>
                          <a:spcPts val="0"/>
                        </a:spcAft>
                        <a:buClrTx/>
                        <a:buSzTx/>
                        <a:buFontTx/>
                        <a:buNone/>
                      </a:pPr>
                      <a:r>
                        <a:rPr b="1" dirty="0" sz="800" lang="en-US"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algn="l" defTabSz="114300" eaLnBrk="1" fontAlgn="auto" hangingPunct="1" indent="0" latinLnBrk="0" lvl="0" marL="0" marR="0" rtl="0">
                        <a:lnSpc>
                          <a:spcPct val="100000"/>
                        </a:lnSpc>
                        <a:spcBef>
                          <a:spcPts val="0"/>
                        </a:spcBef>
                        <a:spcAft>
                          <a:spcPts val="0"/>
                        </a:spcAft>
                        <a:buClrTx/>
                        <a:buSzTx/>
                        <a:buFontTx/>
                        <a:buNone/>
                      </a:pPr>
                      <a:r>
                        <a:rPr dirty="0" sz="700" lang="en-US" noProof="0">
                          <a:solidFill>
                            <a:srgbClr val="D9D9D9"/>
                          </a:solidFill>
                          <a:latin typeface="Arial" panose="020B0604020202020204" pitchFamily="34" charset="0"/>
                          <a:cs typeface="Arial" panose="020B0604020202020204" pitchFamily="34" charset="0"/>
                        </a:rPr>
                        <a:t>The Quick Start</a:t>
                      </a:r>
                      <a:r>
                        <a:rPr baseline="0" dirty="0" sz="700" lang="en-US" noProof="0">
                          <a:solidFill>
                            <a:srgbClr val="D9D9D9"/>
                          </a:solidFill>
                          <a:latin typeface="Arial" panose="020B0604020202020204" pitchFamily="34" charset="0"/>
                          <a:cs typeface="Arial" panose="020B0604020202020204" pitchFamily="34" charset="0"/>
                        </a:rPr>
                        <a:t> Guides</a:t>
                      </a:r>
                      <a:r>
                        <a:rPr dirty="0" sz="700" lang="en-US" noProof="0">
                          <a:solidFill>
                            <a:srgbClr val="D9D9D9"/>
                          </a:solidFill>
                          <a:latin typeface="Arial" panose="020B0604020202020204" pitchFamily="34" charset="0"/>
                          <a:cs typeface="Arial" panose="020B0604020202020204" pitchFamily="34" charset="0"/>
                        </a:rPr>
                        <a:t> </a:t>
                      </a:r>
                      <a:r>
                        <a:rPr dirty="0" sz="700" lang="en-US" noProof="0" u="sng">
                          <a:solidFill>
                            <a:srgbClr val="D9D9D9"/>
                          </a:solidFill>
                          <a:latin typeface="Arial" panose="020B0604020202020204" pitchFamily="34" charset="0"/>
                          <a:cs typeface="Arial" panose="020B0604020202020204" pitchFamily="34" charset="0"/>
                        </a:rPr>
                        <a:t>are outside the template’s printable area</a:t>
                      </a:r>
                      <a:r>
                        <a:rPr dirty="0" sz="700" lang="en-US" noProof="0">
                          <a:solidFill>
                            <a:srgbClr val="D9D9D9"/>
                          </a:solidFill>
                          <a:latin typeface="Arial" panose="020B0604020202020204" pitchFamily="34" charset="0"/>
                          <a:cs typeface="Arial" panose="020B0604020202020204" pitchFamily="34" charset="0"/>
                        </a:rPr>
                        <a:t> and they will not be on the printed poster</a:t>
                      </a:r>
                      <a:r>
                        <a:rPr baseline="0" dirty="0" sz="700" lang="en-US" noProof="0">
                          <a:solidFill>
                            <a:srgbClr val="D9D9D9"/>
                          </a:solidFill>
                          <a:latin typeface="Arial" panose="020B0604020202020204" pitchFamily="34" charset="0"/>
                          <a:cs typeface="Arial" panose="020B0604020202020204" pitchFamily="34" charset="0"/>
                        </a:rPr>
                        <a:t>. </a:t>
                      </a:r>
                    </a:p>
                    <a:p>
                      <a:pPr algn="l" defTabSz="114300" eaLnBrk="1" fontAlgn="auto" hangingPunct="1" indent="0" latinLnBrk="0" lvl="0" marL="0" marR="0" rtl="0">
                        <a:lnSpc>
                          <a:spcPct val="100000"/>
                        </a:lnSpc>
                        <a:spcBef>
                          <a:spcPts val="0"/>
                        </a:spcBef>
                        <a:spcAft>
                          <a:spcPts val="0"/>
                        </a:spcAft>
                        <a:buClrTx/>
                        <a:buSzTx/>
                        <a:buFontTx/>
                        <a:buNone/>
                      </a:pPr>
                      <a:endParaRPr baseline="0" dirty="0" sz="700" lang="en-US" noProof="0">
                        <a:solidFill>
                          <a:srgbClr val="D9D9D9"/>
                        </a:solidFill>
                        <a:latin typeface="Arial" panose="020B0604020202020204" pitchFamily="34" charset="0"/>
                        <a:cs typeface="Arial" panose="020B0604020202020204" pitchFamily="34" charset="0"/>
                      </a:endParaRPr>
                    </a:p>
                    <a:p>
                      <a:pPr algn="l" defTabSz="114300" eaLnBrk="1" fontAlgn="auto" hangingPunct="1" indent="0" latinLnBrk="0" lvl="0" marL="0" marR="0" rtl="0">
                        <a:lnSpc>
                          <a:spcPct val="100000"/>
                        </a:lnSpc>
                        <a:spcBef>
                          <a:spcPts val="0"/>
                        </a:spcBef>
                        <a:spcAft>
                          <a:spcPts val="0"/>
                        </a:spcAft>
                        <a:buClrTx/>
                        <a:buSzTx/>
                        <a:buFontTx/>
                        <a:buNone/>
                      </a:pPr>
                      <a:r>
                        <a:rPr baseline="0" dirty="0" sz="700" lang="en-US"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algn="l" defTabSz="114300" eaLnBrk="1" fontAlgn="auto" hangingPunct="1" indent="0" latinLnBrk="0" lvl="0" marL="0" marR="0" rtl="0">
                        <a:lnSpc>
                          <a:spcPct val="100000"/>
                        </a:lnSpc>
                        <a:spcBef>
                          <a:spcPts val="0"/>
                        </a:spcBef>
                        <a:spcAft>
                          <a:spcPts val="0"/>
                        </a:spcAft>
                        <a:buClrTx/>
                        <a:buSzTx/>
                        <a:buFontTx/>
                        <a:buNone/>
                      </a:pPr>
                      <a:endParaRPr baseline="0" dirty="0" sz="700" lang="en-US" noProof="0">
                        <a:solidFill>
                          <a:srgbClr val="D9D9D9"/>
                        </a:solidFill>
                        <a:latin typeface="Arial" panose="020B0604020202020204" pitchFamily="34" charset="0"/>
                        <a:cs typeface="Arial" panose="020B0604020202020204" pitchFamily="34" charset="0"/>
                      </a:endParaRPr>
                    </a:p>
                    <a:p>
                      <a:pPr algn="l" defTabSz="114300" eaLnBrk="1" fontAlgn="auto" hangingPunct="1" indent="0" latinLnBrk="0" lvl="0" marL="0" marR="0" rtl="0">
                        <a:lnSpc>
                          <a:spcPct val="100000"/>
                        </a:lnSpc>
                        <a:spcBef>
                          <a:spcPts val="0"/>
                        </a:spcBef>
                        <a:spcAft>
                          <a:spcPts val="0"/>
                        </a:spcAft>
                        <a:buClrTx/>
                        <a:buSzTx/>
                        <a:buFontTx/>
                        <a:buNone/>
                      </a:pPr>
                      <a:r>
                        <a:rPr baseline="0" dirty="0" sz="700" lang="en-US" noProof="0">
                          <a:solidFill>
                            <a:srgbClr val="D9D9D9"/>
                          </a:solidFill>
                          <a:latin typeface="Arial" panose="020B0604020202020204" pitchFamily="34" charset="0"/>
                          <a:cs typeface="Arial" panose="020B0604020202020204" pitchFamily="34" charset="0"/>
                        </a:rPr>
                        <a:t>To hide the guides click on the </a:t>
                      </a:r>
                      <a:r>
                        <a:rPr baseline="0" b="1" dirty="0" sz="700" lang="en-US" noProof="0">
                          <a:solidFill>
                            <a:srgbClr val="D9D9D9"/>
                          </a:solidFill>
                          <a:latin typeface="Arial" panose="020B0604020202020204" pitchFamily="34" charset="0"/>
                          <a:cs typeface="Arial" panose="020B0604020202020204" pitchFamily="34" charset="0"/>
                        </a:rPr>
                        <a:t>Home</a:t>
                      </a:r>
                      <a:r>
                        <a:rPr baseline="0" dirty="0" sz="700" lang="en-US" noProof="0">
                          <a:solidFill>
                            <a:srgbClr val="D9D9D9"/>
                          </a:solidFill>
                          <a:latin typeface="Arial" panose="020B0604020202020204" pitchFamily="34" charset="0"/>
                          <a:cs typeface="Arial" panose="020B0604020202020204" pitchFamily="34" charset="0"/>
                        </a:rPr>
                        <a:t> tab (top of the screen) and then click on the </a:t>
                      </a:r>
                      <a:r>
                        <a:rPr baseline="0" b="1" dirty="0" sz="700" lang="en-US" noProof="0">
                          <a:solidFill>
                            <a:srgbClr val="D9D9D9"/>
                          </a:solidFill>
                          <a:latin typeface="Arial" panose="020B0604020202020204" pitchFamily="34" charset="0"/>
                          <a:cs typeface="Arial" panose="020B0604020202020204" pitchFamily="34" charset="0"/>
                        </a:rPr>
                        <a:t>Layout</a:t>
                      </a:r>
                      <a:r>
                        <a:rPr baseline="0" dirty="0" sz="700" lang="en-US" noProof="0">
                          <a:solidFill>
                            <a:srgbClr val="D9D9D9"/>
                          </a:solidFill>
                          <a:latin typeface="Arial" panose="020B0604020202020204" pitchFamily="34" charset="0"/>
                          <a:cs typeface="Arial" panose="020B0604020202020204" pitchFamily="34" charset="0"/>
                        </a:rPr>
                        <a:t> button below to see the available layouts. Choose the </a:t>
                      </a:r>
                      <a:r>
                        <a:rPr baseline="0" b="1" dirty="0" sz="700" lang="en-US" noProof="0">
                          <a:solidFill>
                            <a:srgbClr val="D9D9D9"/>
                          </a:solidFill>
                          <a:latin typeface="Arial" panose="020B0604020202020204" pitchFamily="34" charset="0"/>
                          <a:cs typeface="Arial" panose="020B0604020202020204" pitchFamily="34" charset="0"/>
                        </a:rPr>
                        <a:t>Without Guides </a:t>
                      </a:r>
                      <a:r>
                        <a:rPr baseline="0" b="0" dirty="0" sz="700" lang="en-US" noProof="0">
                          <a:solidFill>
                            <a:srgbClr val="D9D9D9"/>
                          </a:solidFill>
                          <a:latin typeface="Arial" panose="020B0604020202020204" pitchFamily="34" charset="0"/>
                          <a:cs typeface="Arial" panose="020B0604020202020204" pitchFamily="34" charset="0"/>
                        </a:rPr>
                        <a:t>layout</a:t>
                      </a:r>
                      <a:r>
                        <a:rPr baseline="0" dirty="0" sz="700" lang="en-US" noProof="0">
                          <a:solidFill>
                            <a:srgbClr val="D9D9D9"/>
                          </a:solidFill>
                          <a:latin typeface="Arial" panose="020B0604020202020204" pitchFamily="34" charset="0"/>
                          <a:cs typeface="Arial" panose="020B0604020202020204" pitchFamily="34" charset="0"/>
                        </a:rPr>
                        <a:t>.</a:t>
                      </a:r>
                      <a:endParaRPr dirty="0" sz="700" lang="en-US" noProof="0">
                        <a:solidFill>
                          <a:srgbClr val="D9D9D9"/>
                        </a:solidFill>
                        <a:latin typeface="Arial" panose="020B0604020202020204" pitchFamily="34" charset="0"/>
                        <a:cs typeface="Arial" panose="020B0604020202020204" pitchFamily="34" charset="0"/>
                      </a:endParaRPr>
                    </a:p>
                    <a:p>
                      <a:pPr algn="l" defTabSz="114300" eaLnBrk="1" fontAlgn="auto" hangingPunct="1" indent="0" latinLnBrk="0" lvl="0" marL="0" marR="0" rtl="0">
                        <a:lnSpc>
                          <a:spcPct val="100000"/>
                        </a:lnSpc>
                        <a:spcBef>
                          <a:spcPts val="0"/>
                        </a:spcBef>
                        <a:spcAft>
                          <a:spcPts val="0"/>
                        </a:spcAft>
                        <a:buClrTx/>
                        <a:buSzTx/>
                        <a:buFontTx/>
                        <a:buNone/>
                      </a:pPr>
                      <a:endParaRPr dirty="0" sz="700" lang="en-US" noProof="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r>
              <a:tr h="1142515">
                <a:tc gridSpan="2">
                  <a:txBody>
                    <a:bodyPr/>
                    <a:p>
                      <a:pPr algn="l" defTabSz="1518341" eaLnBrk="1" fontAlgn="auto" hangingPunct="1" indent="0" latinLnBrk="0" lvl="0" marL="0" marR="0" rtl="0">
                        <a:lnSpc>
                          <a:spcPct val="100000"/>
                        </a:lnSpc>
                        <a:spcBef>
                          <a:spcPts val="0"/>
                        </a:spcBef>
                        <a:spcAft>
                          <a:spcPts val="0"/>
                        </a:spcAft>
                        <a:buClrTx/>
                        <a:buSzTx/>
                        <a:buFontTx/>
                        <a:buNone/>
                      </a:pPr>
                      <a:endParaRPr dirty="0" sz="700" lang="en-US" noProof="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c hMerge="1">
                  <a:txBody>
                    <a:bodyPr/>
                    <a:p>
                      <a:endParaRPr lang="en-US"/>
                    </a:p>
                  </a:txBody>
                </a:tc>
                <a:tc vMerge="1">
                  <a:txBody>
                    <a:bodyPr/>
                    <a:p>
                      <a:endParaRPr lang="en-US"/>
                    </a:p>
                  </a:txBody>
                </a:tc>
              </a:tr>
              <a:tr h="1071195">
                <a:tc gridSpan="2">
                  <a:txBody>
                    <a:bodyPr/>
                    <a:p>
                      <a:r>
                        <a:rPr b="1" dirty="0" sz="800" lang="en-US">
                          <a:solidFill>
                            <a:srgbClr val="FFC000"/>
                          </a:solidFill>
                          <a:latin typeface="Arial" panose="020B0604020202020204" pitchFamily="34" charset="0"/>
                          <a:cs typeface="Arial" panose="020B0604020202020204" pitchFamily="34" charset="0"/>
                        </a:rPr>
                        <a:t>How to</a:t>
                      </a:r>
                      <a:r>
                        <a:rPr baseline="0" b="1" dirty="0" sz="800" lang="en-US">
                          <a:solidFill>
                            <a:srgbClr val="FFC000"/>
                          </a:solidFill>
                          <a:latin typeface="Arial" panose="020B0604020202020204" pitchFamily="34" charset="0"/>
                          <a:cs typeface="Arial" panose="020B0604020202020204" pitchFamily="34" charset="0"/>
                        </a:rPr>
                        <a:t> preview your poster prior to presenting</a:t>
                      </a:r>
                      <a:endParaRPr b="1" dirty="0" sz="800" lang="en-US">
                        <a:solidFill>
                          <a:srgbClr val="FFC000"/>
                        </a:solidFill>
                        <a:latin typeface="Arial" panose="020B0604020202020204" pitchFamily="34" charset="0"/>
                        <a:cs typeface="Arial" panose="020B0604020202020204" pitchFamily="34" charset="0"/>
                      </a:endParaRPr>
                    </a:p>
                    <a:p>
                      <a:r>
                        <a:rPr dirty="0" sz="700" lang="en-US">
                          <a:solidFill>
                            <a:srgbClr val="D9D9D9"/>
                          </a:solidFill>
                          <a:latin typeface="Arial" panose="020B0604020202020204" pitchFamily="34" charset="0"/>
                          <a:cs typeface="Arial" panose="020B0604020202020204" pitchFamily="34" charset="0"/>
                        </a:rPr>
                        <a:t>You can preview your poster at any time by pressing the </a:t>
                      </a:r>
                      <a:r>
                        <a:rPr dirty="0" sz="700" lang="en-US">
                          <a:solidFill>
                            <a:srgbClr val="FFC000"/>
                          </a:solidFill>
                          <a:latin typeface="Arial" panose="020B0604020202020204" pitchFamily="34" charset="0"/>
                          <a:cs typeface="Arial" panose="020B0604020202020204" pitchFamily="34" charset="0"/>
                        </a:rPr>
                        <a:t>F5 key</a:t>
                      </a:r>
                      <a:r>
                        <a:rPr dirty="0" sz="700" lang="en-US">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dirty="0" sz="700" lang="en-US">
                          <a:solidFill>
                            <a:srgbClr val="FFC000"/>
                          </a:solidFill>
                          <a:latin typeface="Arial" panose="020B0604020202020204" pitchFamily="34" charset="0"/>
                          <a:cs typeface="Arial" panose="020B0604020202020204" pitchFamily="34" charset="0"/>
                        </a:rPr>
                        <a:t>ESC key </a:t>
                      </a:r>
                      <a:r>
                        <a:rPr dirty="0" sz="700" lang="en-US">
                          <a:solidFill>
                            <a:srgbClr val="D9D9D9"/>
                          </a:solidFill>
                          <a:latin typeface="Arial" panose="020B0604020202020204" pitchFamily="34" charset="0"/>
                          <a:cs typeface="Arial" panose="020B0604020202020204" pitchFamily="34" charset="0"/>
                        </a:rPr>
                        <a:t>to exit Preview.</a:t>
                      </a:r>
                    </a:p>
                  </a:txBody>
                  <a:tcPr marL="53340" marR="26670" marT="40005" marB="13335">
                    <a:solidFill>
                      <a:srgbClr val="010101"/>
                    </a:solidFill>
                  </a:tcPr>
                </a:tc>
                <a:tc hMerge="1">
                  <a:txBody>
                    <a:bodyPr/>
                    <a:p>
                      <a:endParaRPr lang="en-US"/>
                    </a:p>
                  </a:txBody>
                </a:tc>
                <a:tc>
                  <a:txBody>
                    <a:bodyPr/>
                    <a:p>
                      <a:pPr algn="ctr"/>
                      <a:r>
                        <a:rPr b="1" dirty="0" sz="3400" lang="en-US">
                          <a:solidFill>
                            <a:srgbClr val="D9D9D9"/>
                          </a:solidFill>
                          <a:latin typeface="Arial" panose="020B0604020202020204" pitchFamily="34" charset="0"/>
                          <a:cs typeface="Arial" panose="020B0604020202020204" pitchFamily="34" charset="0"/>
                        </a:rPr>
                        <a:t>F5</a:t>
                      </a:r>
                      <a:r>
                        <a:rPr baseline="0" dirty="0" sz="700" lang="en-US">
                          <a:solidFill>
                            <a:srgbClr val="D9D9D9"/>
                          </a:solidFill>
                          <a:latin typeface="Arial" panose="020B0604020202020204" pitchFamily="34" charset="0"/>
                          <a:cs typeface="Arial" panose="020B0604020202020204" pitchFamily="34" charset="0"/>
                        </a:rPr>
                        <a:t> </a:t>
                      </a:r>
                      <a:endParaRPr dirty="0" sz="2500" lang="en-US"/>
                    </a:p>
                  </a:txBody>
                  <a:tcPr marL="53340" marR="26670" marT="40005" marB="13335" anchor="ctr">
                    <a:solidFill>
                      <a:schemeClr val="tx1">
                        <a:lumMod val="95000"/>
                        <a:lumOff val="5000"/>
                      </a:schemeClr>
                    </a:solidFill>
                  </a:tcPr>
                </a:tc>
              </a:tr>
              <a:tr h="508593">
                <a:tc gridSpan="3">
                  <a:txBody>
                    <a:bodyPr/>
                    <a:p>
                      <a:pPr algn="l" defTabSz="1518341" eaLnBrk="1" fontAlgn="auto" hangingPunct="1" indent="0" latinLnBrk="0" lvl="0" marL="0" marR="0" rtl="0">
                        <a:lnSpc>
                          <a:spcPct val="100000"/>
                        </a:lnSpc>
                        <a:spcBef>
                          <a:spcPts val="0"/>
                        </a:spcBef>
                        <a:spcAft>
                          <a:spcPts val="0"/>
                        </a:spcAft>
                        <a:buClrTx/>
                        <a:buSzTx/>
                        <a:buFontTx/>
                        <a:buNone/>
                      </a:pPr>
                      <a:r>
                        <a:rPr b="1" dirty="0" sz="800" lang="en-US" noProof="0">
                          <a:solidFill>
                            <a:srgbClr val="FFC000"/>
                          </a:solidFill>
                          <a:latin typeface="Arial"/>
                          <a:cs typeface="Arial"/>
                        </a:rPr>
                        <a:t>How to present your poster</a:t>
                      </a:r>
                    </a:p>
                    <a:p>
                      <a:pPr algn="l" defTabSz="114300" eaLnBrk="1" fontAlgn="auto" hangingPunct="1" indent="0" latinLnBrk="0" lvl="0" marL="0" marR="0" rtl="0">
                        <a:lnSpc>
                          <a:spcPct val="100000"/>
                        </a:lnSpc>
                        <a:spcBef>
                          <a:spcPts val="0"/>
                        </a:spcBef>
                        <a:spcAft>
                          <a:spcPts val="0"/>
                        </a:spcAft>
                        <a:buClrTx/>
                        <a:buSzTx/>
                        <a:buFontTx/>
                        <a:buNone/>
                      </a:pPr>
                      <a:r>
                        <a:rPr dirty="0" sz="700" lang="en-US" noProof="0">
                          <a:solidFill>
                            <a:srgbClr val="D9D9D9"/>
                          </a:solidFill>
                          <a:latin typeface="Arial"/>
                          <a:cs typeface="Arial"/>
                        </a:rPr>
                        <a:t>When you finish designing your poster and are ready to virtually present it, follow the conference organizers' instructions. </a:t>
                      </a:r>
                    </a:p>
                    <a:p>
                      <a:pPr algn="l" defTabSz="114300" eaLnBrk="1" fontAlgn="auto" hangingPunct="1" indent="0" latinLnBrk="0" lvl="0" marL="0" marR="0" rtl="0">
                        <a:lnSpc>
                          <a:spcPct val="100000"/>
                        </a:lnSpc>
                        <a:spcBef>
                          <a:spcPts val="0"/>
                        </a:spcBef>
                        <a:spcAft>
                          <a:spcPts val="0"/>
                        </a:spcAft>
                        <a:buClrTx/>
                        <a:buSzTx/>
                        <a:buFontTx/>
                        <a:buNone/>
                      </a:pPr>
                      <a:endParaRPr dirty="0" sz="700" lang="en-US" noProof="0">
                        <a:solidFill>
                          <a:srgbClr val="D9D9D9"/>
                        </a:solidFill>
                        <a:latin typeface="Arial"/>
                        <a:cs typeface="Arial"/>
                      </a:endParaRPr>
                    </a:p>
                  </a:txBody>
                  <a:tcPr marL="53340" marR="26670" marT="40005" marB="13335">
                    <a:solidFill>
                      <a:srgbClr val="010101"/>
                    </a:solidFill>
                  </a:tcPr>
                </a:tc>
                <a:tc hMerge="1">
                  <a:txBody>
                    <a:bodyPr/>
                    <a:p>
                      <a:endParaRPr lang="en-US"/>
                    </a:p>
                  </a:txBody>
                </a:tc>
                <a:tc hMerge="1">
                  <a:txBody>
                    <a:bodyPr/>
                    <a:p>
                      <a:endParaRPr lang="en-US"/>
                    </a:p>
                  </a:txBody>
                </a:tc>
              </a:tr>
              <a:tr h="2354743">
                <a:tc gridSpan="3">
                  <a:txBody>
                    <a:bodyPr/>
                    <a:p>
                      <a:pPr algn="l" defTabSz="1518341" eaLnBrk="1" fontAlgn="auto" hangingPunct="1" indent="0" latinLnBrk="0" lvl="0" marL="0" marR="0" rtl="0">
                        <a:lnSpc>
                          <a:spcPct val="100000"/>
                        </a:lnSpc>
                        <a:spcBef>
                          <a:spcPts val="0"/>
                        </a:spcBef>
                        <a:spcAft>
                          <a:spcPts val="0"/>
                        </a:spcAft>
                        <a:buClrTx/>
                        <a:buSzTx/>
                        <a:buFontTx/>
                        <a:buNone/>
                      </a:pPr>
                      <a:r>
                        <a:rPr b="1" dirty="0" sz="900" lang="en-US" noProof="0">
                          <a:solidFill>
                            <a:srgbClr val="FFC000"/>
                          </a:solidFill>
                          <a:latin typeface="Arial"/>
                          <a:cs typeface="Arial"/>
                        </a:rPr>
                        <a:t>Publish, present virtually, share, and discuss!</a:t>
                      </a:r>
                    </a:p>
                    <a:p>
                      <a:pPr algn="l" defTabSz="1518341" eaLnBrk="1" fontAlgn="auto" hangingPunct="1" indent="0" latinLnBrk="0" lvl="0" marL="0" marR="0" rtl="0">
                        <a:lnSpc>
                          <a:spcPct val="100000"/>
                        </a:lnSpc>
                        <a:spcBef>
                          <a:spcPts val="0"/>
                        </a:spcBef>
                        <a:spcAft>
                          <a:spcPts val="0"/>
                        </a:spcAft>
                        <a:buClrTx/>
                        <a:buSzTx/>
                        <a:buFontTx/>
                        <a:buNone/>
                      </a:pPr>
                      <a:r>
                        <a:rPr b="0" dirty="0" sz="700" lang="en-US" noProof="0">
                          <a:solidFill>
                            <a:schemeClr val="bg1"/>
                          </a:solidFill>
                          <a:latin typeface="Arial"/>
                          <a:cs typeface="Arial"/>
                        </a:rPr>
                        <a:t>Submit your poster and add it to the Research Poster Virtual Library.</a:t>
                      </a:r>
                      <a:br>
                        <a:rPr b="0" dirty="0" sz="700" lang="en-US" noProof="0">
                          <a:solidFill>
                            <a:srgbClr val="FFC000"/>
                          </a:solidFill>
                          <a:latin typeface="Arial"/>
                          <a:cs typeface="Arial"/>
                        </a:rPr>
                      </a:br>
                      <a:br>
                        <a:rPr b="0" dirty="0" sz="700" lang="en-US" noProof="0">
                          <a:solidFill>
                            <a:srgbClr val="FFC000"/>
                          </a:solidFill>
                          <a:latin typeface="Arial"/>
                          <a:cs typeface="Arial"/>
                        </a:rPr>
                      </a:br>
                      <a:r>
                        <a:rPr b="1" dirty="0" sz="700" lang="en-US" noProof="0">
                          <a:solidFill>
                            <a:srgbClr val="FFC000"/>
                          </a:solidFill>
                          <a:latin typeface="Arial"/>
                          <a:cs typeface="Arial"/>
                        </a:rPr>
                        <a:t>Continuous global reach</a:t>
                      </a:r>
                    </a:p>
                    <a:p>
                      <a:pPr algn="l" defTabSz="1518341" eaLnBrk="1" fontAlgn="auto" hangingPunct="1" indent="0" latinLnBrk="0" lvl="0" marL="0" marR="0" rtl="0">
                        <a:lnSpc>
                          <a:spcPct val="100000"/>
                        </a:lnSpc>
                        <a:spcBef>
                          <a:spcPts val="0"/>
                        </a:spcBef>
                        <a:spcAft>
                          <a:spcPts val="0"/>
                        </a:spcAft>
                        <a:buClrTx/>
                        <a:buSzTx/>
                        <a:buFontTx/>
                        <a:buNone/>
                      </a:pPr>
                      <a:r>
                        <a:rPr b="0" dirty="0" sz="700" lang="en-US" noProof="0">
                          <a:solidFill>
                            <a:schemeClr val="bg1"/>
                          </a:solidFill>
                          <a:latin typeface="Arial"/>
                          <a:cs typeface="Arial"/>
                        </a:rPr>
                        <a:t>Share your research with thousands of students, educators, scientists, and researchers from all over the United States and the World.</a:t>
                      </a:r>
                    </a:p>
                    <a:p>
                      <a:pPr algn="l" defTabSz="1518341" eaLnBrk="1" fontAlgn="auto" hangingPunct="1" indent="0" latinLnBrk="0" lvl="0" marL="0" marR="0" rtl="0">
                        <a:lnSpc>
                          <a:spcPct val="100000"/>
                        </a:lnSpc>
                        <a:spcBef>
                          <a:spcPts val="0"/>
                        </a:spcBef>
                        <a:spcAft>
                          <a:spcPts val="0"/>
                        </a:spcAft>
                        <a:buClrTx/>
                        <a:buSzTx/>
                        <a:buFontTx/>
                        <a:buNone/>
                      </a:pPr>
                      <a:endParaRPr b="0" dirty="0" sz="700" lang="en-US" noProof="0">
                        <a:solidFill>
                          <a:srgbClr val="FFC000"/>
                        </a:solidFill>
                        <a:latin typeface="Arial"/>
                        <a:cs typeface="Arial"/>
                      </a:endParaRPr>
                    </a:p>
                    <a:p>
                      <a:pPr algn="l" defTabSz="1518341" eaLnBrk="1" fontAlgn="auto" hangingPunct="1" indent="0" latinLnBrk="0" lvl="0" marL="0" marR="0" rtl="0">
                        <a:lnSpc>
                          <a:spcPct val="100000"/>
                        </a:lnSpc>
                        <a:spcBef>
                          <a:spcPts val="0"/>
                        </a:spcBef>
                        <a:spcAft>
                          <a:spcPts val="0"/>
                        </a:spcAft>
                        <a:buClrTx/>
                        <a:buSzTx/>
                        <a:buFontTx/>
                        <a:buNone/>
                      </a:pPr>
                      <a:r>
                        <a:rPr b="1" dirty="0" sz="700" lang="en-US" noProof="0">
                          <a:solidFill>
                            <a:srgbClr val="FFC000"/>
                          </a:solidFill>
                          <a:latin typeface="Arial"/>
                          <a:cs typeface="Arial"/>
                        </a:rPr>
                        <a:t>Full-featured poster showcase included</a:t>
                      </a:r>
                    </a:p>
                    <a:p>
                      <a:pPr algn="l" defTabSz="1518341" eaLnBrk="1" fontAlgn="auto" hangingPunct="1" indent="0" latinLnBrk="0" lvl="0" marL="0" marR="0" rtl="0">
                        <a:lnSpc>
                          <a:spcPct val="100000"/>
                        </a:lnSpc>
                        <a:spcBef>
                          <a:spcPts val="0"/>
                        </a:spcBef>
                        <a:spcAft>
                          <a:spcPts val="0"/>
                        </a:spcAft>
                        <a:buClrTx/>
                        <a:buSzTx/>
                        <a:buFontTx/>
                        <a:buNone/>
                      </a:pPr>
                      <a:r>
                        <a:rPr b="0" dirty="0" sz="700" lang="en-US" noProof="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algn="l" defTabSz="1518341" eaLnBrk="1" fontAlgn="auto" hangingPunct="1" indent="0" latinLnBrk="0" lvl="0" marL="0" marR="0" rtl="0">
                        <a:lnSpc>
                          <a:spcPct val="100000"/>
                        </a:lnSpc>
                        <a:spcBef>
                          <a:spcPts val="0"/>
                        </a:spcBef>
                        <a:spcAft>
                          <a:spcPts val="0"/>
                        </a:spcAft>
                        <a:buClrTx/>
                        <a:buSzTx/>
                        <a:buFontTx/>
                        <a:buNone/>
                      </a:pPr>
                      <a:endParaRPr b="0" dirty="0" sz="700" lang="en-US" noProof="0">
                        <a:solidFill>
                          <a:srgbClr val="FFC000"/>
                        </a:solidFill>
                        <a:latin typeface="Arial"/>
                        <a:cs typeface="Arial"/>
                      </a:endParaRPr>
                    </a:p>
                    <a:p>
                      <a:pPr algn="l" defTabSz="1518341" eaLnBrk="1" fontAlgn="auto" hangingPunct="1" indent="0" latinLnBrk="0" lvl="0" marL="0" marR="0" rtl="0">
                        <a:lnSpc>
                          <a:spcPct val="100000"/>
                        </a:lnSpc>
                        <a:spcBef>
                          <a:spcPts val="0"/>
                        </a:spcBef>
                        <a:spcAft>
                          <a:spcPts val="0"/>
                        </a:spcAft>
                        <a:buClrTx/>
                        <a:buSzTx/>
                        <a:buFontTx/>
                        <a:buNone/>
                      </a:pPr>
                      <a:r>
                        <a:rPr b="1" dirty="0" sz="700" lang="en-US" noProof="0">
                          <a:solidFill>
                            <a:srgbClr val="FFC000"/>
                          </a:solidFill>
                          <a:latin typeface="Arial"/>
                          <a:cs typeface="Arial"/>
                        </a:rPr>
                        <a:t>Convenience for presenter groups and conference coordinators </a:t>
                      </a:r>
                    </a:p>
                    <a:p>
                      <a:pPr algn="l" defTabSz="1518341" eaLnBrk="1" fontAlgn="auto" hangingPunct="1" indent="0" latinLnBrk="0" lvl="0" marL="0" marR="0" rtl="0">
                        <a:lnSpc>
                          <a:spcPct val="100000"/>
                        </a:lnSpc>
                        <a:spcBef>
                          <a:spcPts val="0"/>
                        </a:spcBef>
                        <a:spcAft>
                          <a:spcPts val="0"/>
                        </a:spcAft>
                        <a:buClrTx/>
                        <a:buSzTx/>
                        <a:buFontTx/>
                        <a:buNone/>
                      </a:pPr>
                      <a:r>
                        <a:rPr b="0" dirty="0" sz="700" lang="en-US" noProof="0">
                          <a:solidFill>
                            <a:schemeClr val="bg1"/>
                          </a:solidFill>
                          <a:latin typeface="Arial"/>
                          <a:cs typeface="Arial"/>
                        </a:rPr>
                        <a:t>Published posters can easily be presented at virtual conferences. Perfect solution for organizers of meetings and conferences.</a:t>
                      </a:r>
                      <a:br>
                        <a:rPr b="0" dirty="0" sz="700" lang="en-US" noProof="0">
                          <a:solidFill>
                            <a:srgbClr val="FFC000"/>
                          </a:solidFill>
                          <a:latin typeface="Arial"/>
                          <a:cs typeface="Arial"/>
                        </a:rPr>
                      </a:br>
                      <a:endParaRPr b="0" dirty="0" sz="700" lang="en-US" noProof="0">
                        <a:solidFill>
                          <a:srgbClr val="FFC000"/>
                        </a:solidFill>
                        <a:latin typeface="Arial"/>
                        <a:cs typeface="Arial"/>
                      </a:endParaRPr>
                    </a:p>
                    <a:p>
                      <a:pPr algn="l" defTabSz="1518341" eaLnBrk="1" fontAlgn="auto" hangingPunct="1" indent="0" latinLnBrk="0" lvl="0" marL="0" marR="0" rtl="0">
                        <a:lnSpc>
                          <a:spcPct val="100000"/>
                        </a:lnSpc>
                        <a:spcBef>
                          <a:spcPts val="0"/>
                        </a:spcBef>
                        <a:spcAft>
                          <a:spcPts val="0"/>
                        </a:spcAft>
                        <a:buClrTx/>
                        <a:buSzTx/>
                        <a:buFontTx/>
                        <a:buNone/>
                      </a:pPr>
                      <a:r>
                        <a:rPr b="1" dirty="0" sz="800" lang="en-US" noProof="0">
                          <a:solidFill>
                            <a:srgbClr val="FFC000"/>
                          </a:solidFill>
                          <a:latin typeface="Arial"/>
                          <a:cs typeface="Arial"/>
                        </a:rPr>
                        <a:t>https://</a:t>
                      </a:r>
                      <a:r>
                        <a:rPr b="1" dirty="0" sz="800" lang="en-US" noProof="0" err="1">
                          <a:solidFill>
                            <a:srgbClr val="FFC000"/>
                          </a:solidFill>
                          <a:latin typeface="Arial"/>
                          <a:cs typeface="Arial"/>
                        </a:rPr>
                        <a:t>www.PosterPresentations.com</a:t>
                      </a:r>
                      <a:r>
                        <a:rPr b="1" dirty="0" sz="800" lang="en-US" noProof="0">
                          <a:solidFill>
                            <a:srgbClr val="FFC000"/>
                          </a:solidFill>
                          <a:latin typeface="Arial"/>
                          <a:cs typeface="Arial"/>
                        </a:rPr>
                        <a:t>/research</a:t>
                      </a:r>
                    </a:p>
                    <a:p>
                      <a:pPr algn="l" defTabSz="114300" eaLnBrk="1" fontAlgn="auto" hangingPunct="1" indent="0" latinLnBrk="0" lvl="0" marL="0" marR="0" rtl="0">
                        <a:lnSpc>
                          <a:spcPct val="100000"/>
                        </a:lnSpc>
                        <a:spcBef>
                          <a:spcPts val="0"/>
                        </a:spcBef>
                        <a:spcAft>
                          <a:spcPts val="0"/>
                        </a:spcAft>
                        <a:buClrTx/>
                        <a:buSzTx/>
                        <a:buFontTx/>
                        <a:buNone/>
                      </a:pPr>
                      <a:endParaRPr b="1" dirty="0" sz="700" lang="en-US" noProof="0">
                        <a:solidFill>
                          <a:srgbClr val="FFC000"/>
                        </a:solidFill>
                        <a:latin typeface="Arial"/>
                        <a:cs typeface="Arial"/>
                      </a:endParaRPr>
                    </a:p>
                  </a:txBody>
                  <a:tcPr marL="53340" marR="26670" marT="40005" marB="13335">
                    <a:solidFill>
                      <a:srgbClr val="003366"/>
                    </a:solidFill>
                  </a:tcPr>
                </a:tc>
                <a:tc hMerge="1">
                  <a:txBody>
                    <a:bodyPr/>
                    <a:p>
                      <a:endParaRPr lang="en-US"/>
                    </a:p>
                  </a:txBody>
                </a:tc>
                <a:tc hMerge="1">
                  <a:txBody>
                    <a:bodyPr/>
                    <a:p>
                      <a:endParaRPr lang="en-US"/>
                    </a:p>
                  </a:txBody>
                </a:tc>
              </a:tr>
              <a:tr h="343022">
                <a:tc gridSpan="3">
                  <a:txBody>
                    <a:bodyPr/>
                    <a:p>
                      <a:endParaRPr dirty="0" sz="700" lang="en-US">
                        <a:solidFill>
                          <a:srgbClr val="1F3A4E"/>
                        </a:solidFill>
                      </a:endParaRPr>
                    </a:p>
                  </a:txBody>
                  <a:tcPr marL="53340" marR="26670" marT="40005" marB="13335">
                    <a:blipFill rotWithShape="1" dpi="0">
                      <a:blip xmlns:r="http://schemas.openxmlformats.org/officeDocument/2006/relationships" r:embed="rId10"/>
                      <a:srcRect/>
                      <a:stretch>
                        <a:fillRect/>
                      </a:stretch>
                    </a:blipFill>
                  </a:tcPr>
                </a:tc>
                <a:tc hMerge="1">
                  <a:txBody>
                    <a:bodyPr/>
                    <a:p>
                      <a:endParaRPr lang="en-US"/>
                    </a:p>
                  </a:txBody>
                </a:tc>
                <a:tc hMerge="1">
                  <a:txBody>
                    <a:bodyPr/>
                    <a:p>
                      <a:endParaRPr lang="en-US"/>
                    </a:p>
                  </a:txBody>
                </a:tc>
              </a:tr>
              <a:tr h="437630">
                <a:tc>
                  <a:txBody>
                    <a:bodyPr/>
                    <a:p>
                      <a:pPr>
                        <a:lnSpc>
                          <a:spcPts val="2600"/>
                        </a:lnSpc>
                      </a:pPr>
                      <a:r>
                        <a:rPr dirty="0" sz="600" lang="en-US">
                          <a:solidFill>
                            <a:schemeClr val="bg1">
                              <a:lumMod val="85000"/>
                            </a:schemeClr>
                          </a:solidFill>
                          <a:latin typeface="Arial"/>
                          <a:cs typeface="Arial"/>
                        </a:rPr>
                        <a:t>© 2020</a:t>
                      </a:r>
                      <a:r>
                        <a:rPr baseline="0" dirty="0" sz="600" lang="en-US">
                          <a:solidFill>
                            <a:schemeClr val="bg1">
                              <a:lumMod val="85000"/>
                            </a:schemeClr>
                          </a:solidFill>
                          <a:latin typeface="Arial"/>
                          <a:cs typeface="Arial"/>
                        </a:rPr>
                        <a:t> </a:t>
                      </a:r>
                      <a:r>
                        <a:rPr dirty="0" sz="600" lang="en-US" err="1">
                          <a:solidFill>
                            <a:schemeClr val="bg1">
                              <a:lumMod val="85000"/>
                            </a:schemeClr>
                          </a:solidFill>
                          <a:latin typeface="Arial"/>
                          <a:cs typeface="Arial"/>
                        </a:rPr>
                        <a:t>PosterPresentations.com</a:t>
                      </a:r>
                      <a:br>
                        <a:rPr dirty="0" sz="600" lang="en-US">
                          <a:solidFill>
                            <a:schemeClr val="bg1">
                              <a:lumMod val="85000"/>
                            </a:schemeClr>
                          </a:solidFill>
                          <a:latin typeface="Arial"/>
                          <a:cs typeface="Arial"/>
                        </a:rPr>
                      </a:br>
                      <a:r>
                        <a:rPr dirty="0" sz="600" lang="en-US">
                          <a:solidFill>
                            <a:schemeClr val="bg1">
                              <a:lumMod val="85000"/>
                            </a:schemeClr>
                          </a:solidFill>
                          <a:latin typeface="Arial"/>
                          <a:cs typeface="Arial"/>
                        </a:rPr>
                        <a:t>2117 Fourth Street ,</a:t>
                      </a:r>
                      <a:r>
                        <a:rPr baseline="0" dirty="0" sz="600" lang="en-US">
                          <a:solidFill>
                            <a:schemeClr val="bg1">
                              <a:lumMod val="85000"/>
                            </a:schemeClr>
                          </a:solidFill>
                          <a:latin typeface="Arial"/>
                          <a:cs typeface="Arial"/>
                        </a:rPr>
                        <a:t> STE C        </a:t>
                      </a:r>
                    </a:p>
                    <a:p>
                      <a:pPr>
                        <a:lnSpc>
                          <a:spcPts val="2600"/>
                        </a:lnSpc>
                      </a:pPr>
                      <a:r>
                        <a:rPr baseline="0" dirty="0" sz="600" lang="en-US">
                          <a:solidFill>
                            <a:schemeClr val="bg1">
                              <a:lumMod val="85000"/>
                            </a:schemeClr>
                          </a:solidFill>
                          <a:latin typeface="Arial"/>
                          <a:cs typeface="Arial"/>
                        </a:rPr>
                        <a:t>Berkeley CA 94710 USA</a:t>
                      </a:r>
                      <a:endParaRPr dirty="0" sz="600" lang="en-US">
                        <a:solidFill>
                          <a:schemeClr val="bg1">
                            <a:lumMod val="85000"/>
                          </a:schemeClr>
                        </a:solidFill>
                        <a:latin typeface="Arial"/>
                        <a:cs typeface="Arial"/>
                      </a:endParaRPr>
                    </a:p>
                  </a:txBody>
                  <a:tcPr marL="53340" marR="26670" marT="40005" marB="13335">
                    <a:solidFill>
                      <a:srgbClr val="010101"/>
                    </a:solidFill>
                  </a:tcPr>
                </a:tc>
                <a:tc gridSpan="2">
                  <a:txBody>
                    <a:bodyPr/>
                    <a:p>
                      <a:pPr algn="l" defTabSz="4388900" eaLnBrk="1" fontAlgn="auto" hangingPunct="1" indent="0" latinLnBrk="0" marL="0" marR="0" rtl="0">
                        <a:lnSpc>
                          <a:spcPct val="100000"/>
                        </a:lnSpc>
                        <a:spcBef>
                          <a:spcPts val="0"/>
                        </a:spcBef>
                        <a:spcAft>
                          <a:spcPts val="0"/>
                        </a:spcAft>
                        <a:buClrTx/>
                        <a:buSzTx/>
                        <a:buFontTx/>
                        <a:buNone/>
                      </a:pPr>
                      <a:r>
                        <a:rPr b="1" dirty="0" sz="700" lang="en-US">
                          <a:solidFill>
                            <a:srgbClr val="D0D0D0"/>
                          </a:solidFill>
                          <a:latin typeface="Arial"/>
                          <a:cs typeface="Arial"/>
                        </a:rPr>
                        <a:t>For complete tutorials</a:t>
                      </a:r>
                      <a:r>
                        <a:rPr baseline="0" b="1" dirty="0" sz="700" lang="en-US">
                          <a:solidFill>
                            <a:srgbClr val="D0D0D0"/>
                          </a:solidFill>
                          <a:latin typeface="Arial"/>
                          <a:cs typeface="Arial"/>
                        </a:rPr>
                        <a:t> visit:</a:t>
                      </a:r>
                    </a:p>
                    <a:p>
                      <a:pPr algn="l" defTabSz="4388900" eaLnBrk="1" fontAlgn="auto" hangingPunct="1" indent="0" latinLnBrk="0" marL="0" marR="0" rtl="0">
                        <a:lnSpc>
                          <a:spcPct val="100000"/>
                        </a:lnSpc>
                        <a:spcBef>
                          <a:spcPts val="0"/>
                        </a:spcBef>
                        <a:spcAft>
                          <a:spcPts val="0"/>
                        </a:spcAft>
                        <a:buClrTx/>
                        <a:buSzTx/>
                        <a:buFontTx/>
                        <a:buNone/>
                      </a:pPr>
                      <a:r>
                        <a:rPr b="1" dirty="0" sz="500" lang="en-US">
                          <a:solidFill>
                            <a:srgbClr val="FFC000"/>
                          </a:solidFill>
                          <a:latin typeface="Arial"/>
                          <a:cs typeface="Arial"/>
                        </a:rPr>
                        <a:t>https://</a:t>
                      </a:r>
                      <a:r>
                        <a:rPr b="1" dirty="0" sz="500" lang="en-US" err="1">
                          <a:solidFill>
                            <a:srgbClr val="FFC000"/>
                          </a:solidFill>
                          <a:latin typeface="Arial"/>
                          <a:cs typeface="Arial"/>
                        </a:rPr>
                        <a:t>www.posterpresentations.com</a:t>
                      </a:r>
                      <a:r>
                        <a:rPr b="1" dirty="0" sz="500" lang="en-US">
                          <a:solidFill>
                            <a:srgbClr val="FFC000"/>
                          </a:solidFill>
                          <a:latin typeface="Arial"/>
                          <a:cs typeface="Arial"/>
                        </a:rPr>
                        <a:t>/</a:t>
                      </a:r>
                      <a:r>
                        <a:rPr b="1" dirty="0" sz="500" lang="en-US" err="1">
                          <a:solidFill>
                            <a:srgbClr val="FFC000"/>
                          </a:solidFill>
                          <a:latin typeface="Arial"/>
                          <a:cs typeface="Arial"/>
                        </a:rPr>
                        <a:t>helpdesk.html</a:t>
                      </a:r>
                      <a:endParaRPr dirty="0" sz="500" lang="en-US">
                        <a:solidFill>
                          <a:schemeClr val="bg1">
                            <a:lumMod val="85000"/>
                          </a:schemeClr>
                        </a:solidFill>
                        <a:latin typeface="Arial"/>
                        <a:cs typeface="Arial"/>
                      </a:endParaRPr>
                    </a:p>
                  </a:txBody>
                  <a:tcPr marL="53340" marR="26670" marT="40005" marB="13335">
                    <a:solidFill>
                      <a:srgbClr val="010101"/>
                    </a:solidFill>
                  </a:tcPr>
                </a:tc>
                <a:tc hMerge="1">
                  <a:txBody>
                    <a:bodyPr/>
                    <a:p>
                      <a:endParaRPr lang="en-US"/>
                    </a:p>
                  </a:txBody>
                </a:tc>
              </a:tr>
            </a:tbl>
          </a:graphicData>
        </a:graphic>
      </p:graphicFrame>
    </p:spTree>
  </p:cSld>
  <p:clrMap accent1="accent1" accent2="accent2" accent3="accent3" accent4="accent4" accent5="accent5" accent6="accent6" bg1="lt1" bg2="lt2" tx1="dk1" tx2="dk2" hlink="hlink" folHlink="folHlink"/>
  <p:sldLayoutIdLst>
    <p:sldLayoutId id="2147483651" r:id="rId1"/>
  </p:sldLayoutIdLst>
  <p:txStyles>
    <p:titleStyle>
      <a:lvl1pPr algn="ctr" defTabSz="1280242" eaLnBrk="1" hangingPunct="1" latinLnBrk="0" rtl="0">
        <a:spcBef>
          <a:spcPct val="0"/>
        </a:spcBef>
        <a:buNone/>
        <a:defRPr sz="2567" kern="1200">
          <a:solidFill>
            <a:schemeClr val="bg1"/>
          </a:solidFill>
          <a:latin typeface="Trebuchet MS" pitchFamily="34" charset="0"/>
          <a:ea typeface="+mj-ea"/>
          <a:cs typeface="+mj-cs"/>
        </a:defRPr>
      </a:lvl1pPr>
    </p:titleStyle>
    <p:bodyStyle>
      <a:lvl1pPr algn="l" defTabSz="1280242" eaLnBrk="1" hangingPunct="1" indent="-480091" latinLnBrk="0" marL="480091" rtl="0">
        <a:spcBef>
          <a:spcPct val="20000"/>
        </a:spcBef>
        <a:buFont typeface="Arial" pitchFamily="34" charset="0"/>
        <a:buChar char="•"/>
        <a:defRPr sz="4492" kern="1200">
          <a:solidFill>
            <a:schemeClr val="tx1"/>
          </a:solidFill>
          <a:latin typeface="+mn-lt"/>
          <a:ea typeface="+mn-ea"/>
          <a:cs typeface="+mn-cs"/>
        </a:defRPr>
      </a:lvl1pPr>
      <a:lvl2pPr algn="l" defTabSz="1280242" eaLnBrk="1" hangingPunct="1" indent="-400076" latinLnBrk="0" marL="1040197" rtl="0">
        <a:spcBef>
          <a:spcPct val="20000"/>
        </a:spcBef>
        <a:buFont typeface="Arial" pitchFamily="34" charset="0"/>
        <a:buChar char="–"/>
        <a:defRPr sz="3938" kern="1200">
          <a:solidFill>
            <a:schemeClr val="tx1"/>
          </a:solidFill>
          <a:latin typeface="+mn-lt"/>
          <a:ea typeface="+mn-ea"/>
          <a:cs typeface="+mn-cs"/>
        </a:defRPr>
      </a:lvl2pPr>
      <a:lvl3pPr algn="l" defTabSz="1280242" eaLnBrk="1" hangingPunct="1" indent="-320061" latinLnBrk="0" marL="1600303" rtl="0">
        <a:spcBef>
          <a:spcPct val="20000"/>
        </a:spcBef>
        <a:buFont typeface="Arial" pitchFamily="34" charset="0"/>
        <a:buChar char="•"/>
        <a:defRPr sz="3384" kern="1200">
          <a:solidFill>
            <a:schemeClr val="tx1"/>
          </a:solidFill>
          <a:latin typeface="+mn-lt"/>
          <a:ea typeface="+mn-ea"/>
          <a:cs typeface="+mn-cs"/>
        </a:defRPr>
      </a:lvl3pPr>
      <a:lvl4pPr algn="l" defTabSz="1280242" eaLnBrk="1" hangingPunct="1" indent="-320061" latinLnBrk="0" marL="2240424" rtl="0">
        <a:spcBef>
          <a:spcPct val="20000"/>
        </a:spcBef>
        <a:buFont typeface="Arial" pitchFamily="34" charset="0"/>
        <a:buChar char="–"/>
        <a:defRPr sz="2800" kern="1200">
          <a:solidFill>
            <a:schemeClr val="tx1"/>
          </a:solidFill>
          <a:latin typeface="+mn-lt"/>
          <a:ea typeface="+mn-ea"/>
          <a:cs typeface="+mn-cs"/>
        </a:defRPr>
      </a:lvl4pPr>
      <a:lvl5pPr algn="l" defTabSz="1280242" eaLnBrk="1" hangingPunct="1" indent="-320061" latinLnBrk="0" marL="2880545" rtl="0">
        <a:spcBef>
          <a:spcPct val="20000"/>
        </a:spcBef>
        <a:buFont typeface="Arial" pitchFamily="34" charset="0"/>
        <a:buChar char="»"/>
        <a:defRPr sz="2800" kern="1200">
          <a:solidFill>
            <a:schemeClr val="tx1"/>
          </a:solidFill>
          <a:latin typeface="+mn-lt"/>
          <a:ea typeface="+mn-ea"/>
          <a:cs typeface="+mn-cs"/>
        </a:defRPr>
      </a:lvl5pPr>
      <a:lvl6pPr algn="l" defTabSz="1280242" eaLnBrk="1" hangingPunct="1" indent="-320061" latinLnBrk="0" marL="3520666" rtl="0">
        <a:spcBef>
          <a:spcPct val="20000"/>
        </a:spcBef>
        <a:buFont typeface="Arial" pitchFamily="34" charset="0"/>
        <a:buChar char="•"/>
        <a:defRPr sz="2800" kern="1200">
          <a:solidFill>
            <a:schemeClr val="tx1"/>
          </a:solidFill>
          <a:latin typeface="+mn-lt"/>
          <a:ea typeface="+mn-ea"/>
          <a:cs typeface="+mn-cs"/>
        </a:defRPr>
      </a:lvl6pPr>
      <a:lvl7pPr algn="l" defTabSz="1280242" eaLnBrk="1" hangingPunct="1" indent="-320061" latinLnBrk="0" marL="4160787" rtl="0">
        <a:spcBef>
          <a:spcPct val="20000"/>
        </a:spcBef>
        <a:buFont typeface="Arial" pitchFamily="34" charset="0"/>
        <a:buChar char="•"/>
        <a:defRPr sz="2800" kern="1200">
          <a:solidFill>
            <a:schemeClr val="tx1"/>
          </a:solidFill>
          <a:latin typeface="+mn-lt"/>
          <a:ea typeface="+mn-ea"/>
          <a:cs typeface="+mn-cs"/>
        </a:defRPr>
      </a:lvl7pPr>
      <a:lvl8pPr algn="l" defTabSz="1280242" eaLnBrk="1" hangingPunct="1" indent="-320061" latinLnBrk="0" marL="4800909" rtl="0">
        <a:spcBef>
          <a:spcPct val="20000"/>
        </a:spcBef>
        <a:buFont typeface="Arial" pitchFamily="34" charset="0"/>
        <a:buChar char="•"/>
        <a:defRPr sz="2800" kern="1200">
          <a:solidFill>
            <a:schemeClr val="tx1"/>
          </a:solidFill>
          <a:latin typeface="+mn-lt"/>
          <a:ea typeface="+mn-ea"/>
          <a:cs typeface="+mn-cs"/>
        </a:defRPr>
      </a:lvl8pPr>
      <a:lvl9pPr algn="l" defTabSz="1280242" eaLnBrk="1" hangingPunct="1" indent="-320061" latinLnBrk="0" marL="5441030" rtl="0">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algn="l" defTabSz="1280242" eaLnBrk="1" hangingPunct="1" latinLnBrk="0" marL="0" rtl="0">
        <a:defRPr sz="2509" kern="1200">
          <a:solidFill>
            <a:schemeClr val="tx1"/>
          </a:solidFill>
          <a:latin typeface="+mn-lt"/>
          <a:ea typeface="+mn-ea"/>
          <a:cs typeface="+mn-cs"/>
        </a:defRPr>
      </a:lvl1pPr>
      <a:lvl2pPr algn="l" defTabSz="1280242" eaLnBrk="1" hangingPunct="1" latinLnBrk="0" marL="640121" rtl="0">
        <a:defRPr sz="2509" kern="1200">
          <a:solidFill>
            <a:schemeClr val="tx1"/>
          </a:solidFill>
          <a:latin typeface="+mn-lt"/>
          <a:ea typeface="+mn-ea"/>
          <a:cs typeface="+mn-cs"/>
        </a:defRPr>
      </a:lvl2pPr>
      <a:lvl3pPr algn="l" defTabSz="1280242" eaLnBrk="1" hangingPunct="1" latinLnBrk="0" marL="1280242" rtl="0">
        <a:defRPr sz="2509" kern="1200">
          <a:solidFill>
            <a:schemeClr val="tx1"/>
          </a:solidFill>
          <a:latin typeface="+mn-lt"/>
          <a:ea typeface="+mn-ea"/>
          <a:cs typeface="+mn-cs"/>
        </a:defRPr>
      </a:lvl3pPr>
      <a:lvl4pPr algn="l" defTabSz="1280242" eaLnBrk="1" hangingPunct="1" latinLnBrk="0" marL="1920363" rtl="0">
        <a:defRPr sz="2509" kern="1200">
          <a:solidFill>
            <a:schemeClr val="tx1"/>
          </a:solidFill>
          <a:latin typeface="+mn-lt"/>
          <a:ea typeface="+mn-ea"/>
          <a:cs typeface="+mn-cs"/>
        </a:defRPr>
      </a:lvl4pPr>
      <a:lvl5pPr algn="l" defTabSz="1280242" eaLnBrk="1" hangingPunct="1" latinLnBrk="0" marL="2560485" rtl="0">
        <a:defRPr sz="2509" kern="1200">
          <a:solidFill>
            <a:schemeClr val="tx1"/>
          </a:solidFill>
          <a:latin typeface="+mn-lt"/>
          <a:ea typeface="+mn-ea"/>
          <a:cs typeface="+mn-cs"/>
        </a:defRPr>
      </a:lvl5pPr>
      <a:lvl6pPr algn="l" defTabSz="1280242" eaLnBrk="1" hangingPunct="1" latinLnBrk="0" marL="3200606" rtl="0">
        <a:defRPr sz="2509" kern="1200">
          <a:solidFill>
            <a:schemeClr val="tx1"/>
          </a:solidFill>
          <a:latin typeface="+mn-lt"/>
          <a:ea typeface="+mn-ea"/>
          <a:cs typeface="+mn-cs"/>
        </a:defRPr>
      </a:lvl6pPr>
      <a:lvl7pPr algn="l" defTabSz="1280242" eaLnBrk="1" hangingPunct="1" latinLnBrk="0" marL="3840727" rtl="0">
        <a:defRPr sz="2509" kern="1200">
          <a:solidFill>
            <a:schemeClr val="tx1"/>
          </a:solidFill>
          <a:latin typeface="+mn-lt"/>
          <a:ea typeface="+mn-ea"/>
          <a:cs typeface="+mn-cs"/>
        </a:defRPr>
      </a:lvl7pPr>
      <a:lvl8pPr algn="l" defTabSz="1280242" eaLnBrk="1" hangingPunct="1" latinLnBrk="0" marL="4480848" rtl="0">
        <a:defRPr sz="2509" kern="1200">
          <a:solidFill>
            <a:schemeClr val="tx1"/>
          </a:solidFill>
          <a:latin typeface="+mn-lt"/>
          <a:ea typeface="+mn-ea"/>
          <a:cs typeface="+mn-cs"/>
        </a:defRPr>
      </a:lvl8pPr>
      <a:lvl9pPr algn="l" defTabSz="1280242" eaLnBrk="1" hangingPunct="1" latinLnBrk="0" marL="5120969" rtl="0">
        <a:defRPr sz="25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1" name=""/>
        <p:cNvGrpSpPr/>
        <p:nvPr/>
      </p:nvGrpSpPr>
      <p:grpSpPr>
        <a:xfrm>
          <a:off x="0" y="0"/>
          <a:ext cx="0" cy="0"/>
          <a:chOff x="0" y="0"/>
          <a:chExt cx="0" cy="0"/>
        </a:xfrm>
      </p:grpSpPr>
      <p:sp>
        <p:nvSpPr>
          <p:cNvPr id="1048614" name="Rectangle 4"/>
          <p:cNvSpPr/>
          <p:nvPr userDrawn="1"/>
        </p:nvSpPr>
        <p:spPr>
          <a:xfrm rot="10800000">
            <a:off x="0" y="9148267"/>
            <a:ext cx="12801600" cy="452003"/>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732" lang="en-US"/>
          </a:p>
        </p:txBody>
      </p:sp>
      <p:sp>
        <p:nvSpPr>
          <p:cNvPr id="1048615" name="Rectangle 5"/>
          <p:cNvSpPr/>
          <p:nvPr userDrawn="1"/>
        </p:nvSpPr>
        <p:spPr>
          <a:xfrm>
            <a:off x="0" y="0"/>
            <a:ext cx="12801600" cy="131038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732" lang="en-US"/>
          </a:p>
        </p:txBody>
      </p:sp>
      <p:sp>
        <p:nvSpPr>
          <p:cNvPr id="1048616" name="Text Box 14"/>
          <p:cNvSpPr txBox="1">
            <a:spLocks noChangeArrowheads="1"/>
          </p:cNvSpPr>
          <p:nvPr userDrawn="1"/>
        </p:nvSpPr>
        <p:spPr bwMode="auto">
          <a:xfrm>
            <a:off x="329115" y="9325149"/>
            <a:ext cx="733425" cy="99651"/>
          </a:xfrm>
          <a:prstGeom prst="rect"/>
          <a:noFill/>
          <a:ln w="9525">
            <a:noFill/>
            <a:miter lim="800000"/>
            <a:headEnd/>
            <a:tailEnd/>
          </a:ln>
          <a:effectLst/>
        </p:spPr>
        <p:txBody>
          <a:bodyPr bIns="13307" lIns="26618" rIns="26618" tIns="13307">
            <a:spAutoFit/>
          </a:bodyPr>
          <a:p>
            <a:pPr eaLnBrk="0" hangingPunct="0">
              <a:lnSpc>
                <a:spcPct val="65000"/>
              </a:lnSpc>
              <a:spcBef>
                <a:spcPct val="50000"/>
              </a:spcBef>
            </a:pPr>
            <a:r>
              <a:rPr b="1" dirty="0" sz="146" lang="en-US">
                <a:solidFill>
                  <a:schemeClr val="bg1">
                    <a:lumMod val="75000"/>
                  </a:schemeClr>
                </a:solidFill>
                <a:latin typeface="Arial" charset="0"/>
              </a:rPr>
              <a:t>RESEARCH POSTER PRESENTATION DESIGN © 2015</a:t>
            </a:r>
          </a:p>
          <a:p>
            <a:pPr eaLnBrk="0" hangingPunct="0">
              <a:lnSpc>
                <a:spcPct val="65000"/>
              </a:lnSpc>
              <a:spcBef>
                <a:spcPct val="50000"/>
              </a:spcBef>
            </a:pPr>
            <a:r>
              <a:rPr b="1" dirty="0" sz="321" lang="en-US">
                <a:solidFill>
                  <a:schemeClr val="bg1">
                    <a:lumMod val="75000"/>
                  </a:schemeClr>
                </a:solidFill>
                <a:latin typeface="Arial" charset="0"/>
              </a:rPr>
              <a:t>www.PosterPresentations.com</a:t>
            </a:r>
          </a:p>
        </p:txBody>
      </p:sp>
      <p:sp>
        <p:nvSpPr>
          <p:cNvPr id="1048617" name="Text Placeholder 3"/>
          <p:cNvSpPr txBox="1"/>
          <p:nvPr userDrawn="1"/>
        </p:nvSpPr>
        <p:spPr>
          <a:xfrm>
            <a:off x="134072" y="1860390"/>
            <a:ext cx="2933237"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18" name="Text Placeholder 5"/>
          <p:cNvSpPr txBox="1"/>
          <p:nvPr userDrawn="1"/>
        </p:nvSpPr>
        <p:spPr>
          <a:xfrm>
            <a:off x="139366" y="1618385"/>
            <a:ext cx="2930922" cy="219930"/>
          </a:xfrm>
          <a:prstGeom prst="rect"/>
          <a:noFill/>
        </p:spPr>
        <p:txBody>
          <a:bodyPr anchor="ctr" anchorCtr="0" bIns="26669" lIns="26669" rIns="26669" tIns="26669">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INTRODUCTION or ABSTRACT</a:t>
            </a:r>
            <a:endParaRPr dirty="0" sz="1079" lang="en-US"/>
          </a:p>
        </p:txBody>
      </p:sp>
      <p:sp>
        <p:nvSpPr>
          <p:cNvPr id="1048619" name="Text Placeholder 5"/>
          <p:cNvSpPr txBox="1"/>
          <p:nvPr userDrawn="1"/>
        </p:nvSpPr>
        <p:spPr>
          <a:xfrm>
            <a:off x="139366" y="4145316"/>
            <a:ext cx="2931385" cy="219930"/>
          </a:xfrm>
          <a:prstGeom prst="rect"/>
          <a:noFill/>
        </p:spPr>
        <p:txBody>
          <a:bodyPr anchor="ctr" anchorCtr="0" bIns="26669" lIns="26669" rIns="26669" tIns="26669" wrap="square">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OBJECTIVES</a:t>
            </a:r>
            <a:endParaRPr dirty="0" sz="1079" lang="en-US"/>
          </a:p>
        </p:txBody>
      </p:sp>
      <p:sp>
        <p:nvSpPr>
          <p:cNvPr id="1048620" name="Text Placeholder 3"/>
          <p:cNvSpPr txBox="1"/>
          <p:nvPr userDrawn="1"/>
        </p:nvSpPr>
        <p:spPr>
          <a:xfrm>
            <a:off x="3342547" y="1860390"/>
            <a:ext cx="2930922"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21" name="Text Placeholder 5"/>
          <p:cNvSpPr txBox="1"/>
          <p:nvPr userDrawn="1"/>
        </p:nvSpPr>
        <p:spPr>
          <a:xfrm>
            <a:off x="3342547" y="1618385"/>
            <a:ext cx="2930922" cy="219930"/>
          </a:xfrm>
          <a:prstGeom prst="rect"/>
          <a:noFill/>
        </p:spPr>
        <p:txBody>
          <a:bodyPr anchor="ctr" anchorCtr="0" bIns="26669" lIns="26669" rIns="26669" tIns="26669">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MATERIALS &amp; METHODS</a:t>
            </a:r>
            <a:endParaRPr dirty="0" sz="1079" lang="en-US"/>
          </a:p>
        </p:txBody>
      </p:sp>
      <p:sp>
        <p:nvSpPr>
          <p:cNvPr id="1048622" name="Text Placeholder 3"/>
          <p:cNvSpPr txBox="1"/>
          <p:nvPr userDrawn="1"/>
        </p:nvSpPr>
        <p:spPr>
          <a:xfrm>
            <a:off x="6529058" y="1860390"/>
            <a:ext cx="2930922"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23" name="Text Placeholder 5"/>
          <p:cNvSpPr txBox="1"/>
          <p:nvPr userDrawn="1"/>
        </p:nvSpPr>
        <p:spPr>
          <a:xfrm>
            <a:off x="6526743" y="1618385"/>
            <a:ext cx="2933700" cy="219930"/>
          </a:xfrm>
          <a:prstGeom prst="rect"/>
          <a:noFill/>
        </p:spPr>
        <p:txBody>
          <a:bodyPr anchor="ctr" anchorCtr="0" bIns="26669" lIns="26669" rIns="26669" tIns="26669">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RESULTS</a:t>
            </a:r>
            <a:endParaRPr dirty="0" sz="1079" lang="en-US"/>
          </a:p>
        </p:txBody>
      </p:sp>
      <p:sp>
        <p:nvSpPr>
          <p:cNvPr id="1048624" name="Text Placeholder 5"/>
          <p:cNvSpPr txBox="1"/>
          <p:nvPr userDrawn="1"/>
        </p:nvSpPr>
        <p:spPr>
          <a:xfrm>
            <a:off x="9738835" y="1618385"/>
            <a:ext cx="2930380" cy="219930"/>
          </a:xfrm>
          <a:prstGeom prst="rect"/>
          <a:noFill/>
        </p:spPr>
        <p:txBody>
          <a:bodyPr anchor="ctr" anchorCtr="0" bIns="26669" lIns="26669" rIns="26669" tIns="26669" wrap="square">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CONCLUSIONS</a:t>
            </a:r>
            <a:endParaRPr dirty="0" sz="1079" lang="en-US"/>
          </a:p>
        </p:txBody>
      </p:sp>
      <p:sp>
        <p:nvSpPr>
          <p:cNvPr id="1048625" name="Text Placeholder 3"/>
          <p:cNvSpPr txBox="1"/>
          <p:nvPr userDrawn="1"/>
        </p:nvSpPr>
        <p:spPr>
          <a:xfrm>
            <a:off x="9738835" y="1860390"/>
            <a:ext cx="2930380"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26" name="Text Placeholder 5"/>
          <p:cNvSpPr txBox="1"/>
          <p:nvPr userDrawn="1"/>
        </p:nvSpPr>
        <p:spPr>
          <a:xfrm>
            <a:off x="9738835" y="4162882"/>
            <a:ext cx="2930380" cy="219930"/>
          </a:xfrm>
          <a:prstGeom prst="rect"/>
          <a:noFill/>
        </p:spPr>
        <p:txBody>
          <a:bodyPr anchor="ctr" anchorCtr="0" bIns="26669" lIns="26669" rIns="26669" tIns="26669" wrap="square">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REFERENCES</a:t>
            </a:r>
            <a:endParaRPr dirty="0" sz="1079" lang="en-US"/>
          </a:p>
        </p:txBody>
      </p:sp>
      <p:sp>
        <p:nvSpPr>
          <p:cNvPr id="1048627" name="Text Placeholder 3"/>
          <p:cNvSpPr txBox="1"/>
          <p:nvPr userDrawn="1"/>
        </p:nvSpPr>
        <p:spPr>
          <a:xfrm>
            <a:off x="9738835" y="4378326"/>
            <a:ext cx="2931848"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28" name="Text Placeholder 5"/>
          <p:cNvSpPr txBox="1"/>
          <p:nvPr userDrawn="1"/>
        </p:nvSpPr>
        <p:spPr>
          <a:xfrm>
            <a:off x="9738835" y="7406790"/>
            <a:ext cx="2930380" cy="386001"/>
          </a:xfrm>
          <a:prstGeom prst="rect"/>
          <a:noFill/>
        </p:spPr>
        <p:txBody>
          <a:bodyPr anchor="ctr" anchorCtr="0" bIns="26669" lIns="26669" rIns="26669" tIns="26669" wrap="square">
            <a:spAutoFit/>
          </a:bodyPr>
          <a:lstStyle>
            <a:lvl1pPr algn="l" defTabSz="4388900" eaLnBrk="1" hangingPunct="1" indent="0" latinLnBrk="0" marL="0" rtl="0">
              <a:spcBef>
                <a:spcPct val="20000"/>
              </a:spcBef>
              <a:buClr>
                <a:schemeClr val="accent1"/>
              </a:buClr>
              <a:buSzPct val="100000"/>
              <a:buFont typeface="Wingdings" pitchFamily="2" charset="2"/>
              <a:buNone/>
              <a:defRPr baseline="0" b="1" sz="3700" kern="1200" u="sng">
                <a:solidFill>
                  <a:schemeClr val="accent1"/>
                </a:solidFill>
                <a:latin typeface="+mn-lt"/>
                <a:ea typeface="+mn-ea"/>
                <a:cs typeface="+mn-cs"/>
              </a:defRPr>
            </a:lvl1pPr>
            <a:lvl2pPr algn="l" defTabSz="4388900" eaLnBrk="1" hangingPunct="1" indent="-1371531" latinLnBrk="0" marL="3565982" rtl="0">
              <a:spcBef>
                <a:spcPct val="20000"/>
              </a:spcBef>
              <a:buFont typeface="Arial" pitchFamily="34" charset="0"/>
              <a:buChar char="–"/>
              <a:defRPr sz="13500" kern="1200">
                <a:solidFill>
                  <a:schemeClr val="tx1"/>
                </a:solidFill>
                <a:latin typeface="+mn-lt"/>
                <a:ea typeface="+mn-ea"/>
                <a:cs typeface="+mn-cs"/>
              </a:defRPr>
            </a:lvl2pPr>
            <a:lvl3pPr algn="l" defTabSz="4388900" eaLnBrk="1" hangingPunct="1" indent="-1097226" latinLnBrk="0" marL="5486126" rtl="0">
              <a:spcBef>
                <a:spcPct val="20000"/>
              </a:spcBef>
              <a:buFont typeface="Arial" pitchFamily="34" charset="0"/>
              <a:buChar char="•"/>
              <a:defRPr sz="11600" kern="1200">
                <a:solidFill>
                  <a:schemeClr val="tx1"/>
                </a:solidFill>
                <a:latin typeface="+mn-lt"/>
                <a:ea typeface="+mn-ea"/>
                <a:cs typeface="+mn-cs"/>
              </a:defRPr>
            </a:lvl3pPr>
            <a:lvl4pPr algn="l" defTabSz="4388900" eaLnBrk="1" hangingPunct="1" indent="-1097226" latinLnBrk="0" marL="7680577" rtl="0">
              <a:spcBef>
                <a:spcPct val="20000"/>
              </a:spcBef>
              <a:buFont typeface="Arial" pitchFamily="34" charset="0"/>
              <a:buChar char="–"/>
              <a:defRPr sz="9600" kern="1200">
                <a:solidFill>
                  <a:schemeClr val="tx1"/>
                </a:solidFill>
                <a:latin typeface="+mn-lt"/>
                <a:ea typeface="+mn-ea"/>
                <a:cs typeface="+mn-cs"/>
              </a:defRPr>
            </a:lvl4pPr>
            <a:lvl5pPr algn="l" defTabSz="4388900" eaLnBrk="1" hangingPunct="1" indent="-1097226" latinLnBrk="0" marL="9875026" rtl="0">
              <a:spcBef>
                <a:spcPct val="20000"/>
              </a:spcBef>
              <a:buFont typeface="Arial" pitchFamily="34" charset="0"/>
              <a:buChar char="»"/>
              <a:defRPr sz="96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079" lang="en-US"/>
              <a:t>(click to edit)  ACKNOWLEDGEMENTS or  CONTACT</a:t>
            </a:r>
            <a:endParaRPr dirty="0" sz="1079" lang="en-US"/>
          </a:p>
        </p:txBody>
      </p:sp>
      <p:sp>
        <p:nvSpPr>
          <p:cNvPr id="1048629" name="Text Placeholder 3"/>
          <p:cNvSpPr txBox="1"/>
          <p:nvPr userDrawn="1"/>
        </p:nvSpPr>
        <p:spPr>
          <a:xfrm>
            <a:off x="9738835" y="7709755"/>
            <a:ext cx="2931848"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30" name="Text Placeholder 3"/>
          <p:cNvSpPr txBox="1"/>
          <p:nvPr userDrawn="1"/>
        </p:nvSpPr>
        <p:spPr>
          <a:xfrm>
            <a:off x="134072" y="4360869"/>
            <a:ext cx="2933237" cy="246856"/>
          </a:xfrm>
          <a:prstGeom prst="rect"/>
        </p:spPr>
        <p:txBody>
          <a:bodyPr bIns="66672" lIns="66672" rIns="66672" tIns="66672" wrap="square">
            <a:spAutoFit/>
          </a:bodyPr>
          <a:lstStyle>
            <a:lvl1pPr algn="l" defTabSz="4388900" eaLnBrk="1" hangingPunct="1" indent="0" latinLnBrk="0" marL="0" rtl="0">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algn="l" defTabSz="4388900" eaLnBrk="1" hangingPunct="1" indent="-571471" latinLnBrk="0" marL="1485825" rtl="0">
              <a:spcBef>
                <a:spcPct val="20000"/>
              </a:spcBef>
              <a:buFont typeface="Arial" pitchFamily="34" charset="0"/>
              <a:buChar char="–"/>
              <a:defRPr sz="2500" kern="1200">
                <a:solidFill>
                  <a:schemeClr val="tx1"/>
                </a:solidFill>
                <a:latin typeface="Trebuchet MS" pitchFamily="34" charset="0"/>
                <a:ea typeface="+mn-ea"/>
                <a:cs typeface="+mn-cs"/>
              </a:defRPr>
            </a:lvl2pPr>
            <a:lvl3pPr algn="l" defTabSz="4388900" eaLnBrk="1" hangingPunct="1" indent="-571471" latinLnBrk="0" marL="2057297" rtl="0">
              <a:spcBef>
                <a:spcPct val="20000"/>
              </a:spcBef>
              <a:buFont typeface="Arial" pitchFamily="34" charset="0"/>
              <a:buChar char="•"/>
              <a:defRPr sz="2500" kern="1200">
                <a:solidFill>
                  <a:schemeClr val="tx1"/>
                </a:solidFill>
                <a:latin typeface="Trebuchet MS" pitchFamily="34" charset="0"/>
                <a:ea typeface="+mn-ea"/>
                <a:cs typeface="+mn-cs"/>
              </a:defRPr>
            </a:lvl3pPr>
            <a:lvl4pPr algn="l" defTabSz="4388900" eaLnBrk="1" hangingPunct="1" indent="-628619" latinLnBrk="0" marL="2685916" rtl="0">
              <a:spcBef>
                <a:spcPct val="20000"/>
              </a:spcBef>
              <a:buFont typeface="Arial" pitchFamily="34" charset="0"/>
              <a:buChar char="–"/>
              <a:defRPr sz="2500" kern="1200">
                <a:solidFill>
                  <a:schemeClr val="tx1"/>
                </a:solidFill>
                <a:latin typeface="Trebuchet MS" pitchFamily="34" charset="0"/>
                <a:ea typeface="+mn-ea"/>
                <a:cs typeface="+mn-cs"/>
              </a:defRPr>
            </a:lvl4pPr>
            <a:lvl5pPr algn="l" defTabSz="4388900" eaLnBrk="1" hangingPunct="1" indent="-457177" latinLnBrk="0" marL="3143093" rtl="0">
              <a:spcBef>
                <a:spcPct val="20000"/>
              </a:spcBef>
              <a:buFont typeface="Arial" pitchFamily="34" charset="0"/>
              <a:buChar char="»"/>
              <a:defRPr sz="2500" kern="1200">
                <a:solidFill>
                  <a:schemeClr val="tx1"/>
                </a:solidFill>
                <a:latin typeface="Trebuchet MS" pitchFamily="34" charset="0"/>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729" lang="en-US"/>
              <a:t>Type in or paste your text here</a:t>
            </a:r>
            <a:endParaRPr dirty="0" sz="729" lang="en-US"/>
          </a:p>
        </p:txBody>
      </p:sp>
      <p:sp>
        <p:nvSpPr>
          <p:cNvPr id="1048631" name="Text Placeholder 76"/>
          <p:cNvSpPr txBox="1"/>
          <p:nvPr userDrawn="1"/>
        </p:nvSpPr>
        <p:spPr>
          <a:xfrm>
            <a:off x="1730340" y="912309"/>
            <a:ext cx="9333032" cy="373380"/>
          </a:xfrm>
          <a:prstGeom prst="rect"/>
        </p:spPr>
        <p:txBody>
          <a:bodyPr>
            <a:normAutofit/>
          </a:bodyPr>
          <a:lstStyle>
            <a:lvl1pPr algn="ctr" defTabSz="4388900" eaLnBrk="1" hangingPunct="1" indent="0" latinLnBrk="0" marL="0" rtl="0">
              <a:spcBef>
                <a:spcPct val="20000"/>
              </a:spcBef>
              <a:buFontTx/>
              <a:buNone/>
              <a:defRPr sz="5400" kern="1200">
                <a:solidFill>
                  <a:schemeClr val="bg1"/>
                </a:solidFill>
                <a:latin typeface="+mj-lt"/>
                <a:ea typeface="+mn-ea"/>
                <a:cs typeface="+mn-cs"/>
              </a:defRPr>
            </a:lvl1pPr>
            <a:lvl2pPr algn="l" defTabSz="4388900" eaLnBrk="1" hangingPunct="1" indent="-1371531" latinLnBrk="0" marL="3565982" rtl="0">
              <a:spcBef>
                <a:spcPct val="20000"/>
              </a:spcBef>
              <a:buFontTx/>
              <a:buNone/>
              <a:defRPr sz="7200" kern="1200">
                <a:solidFill>
                  <a:schemeClr val="tx1"/>
                </a:solidFill>
                <a:latin typeface="+mn-lt"/>
                <a:ea typeface="+mn-ea"/>
                <a:cs typeface="+mn-cs"/>
              </a:defRPr>
            </a:lvl2pPr>
            <a:lvl3pPr algn="l" defTabSz="4388900" eaLnBrk="1" hangingPunct="1" indent="-1097226" latinLnBrk="0" marL="5486126" rtl="0">
              <a:spcBef>
                <a:spcPct val="20000"/>
              </a:spcBef>
              <a:buFontTx/>
              <a:buNone/>
              <a:defRPr sz="7200" kern="1200">
                <a:solidFill>
                  <a:schemeClr val="tx1"/>
                </a:solidFill>
                <a:latin typeface="+mn-lt"/>
                <a:ea typeface="+mn-ea"/>
                <a:cs typeface="+mn-cs"/>
              </a:defRPr>
            </a:lvl3pPr>
            <a:lvl4pPr algn="l" defTabSz="4388900" eaLnBrk="1" hangingPunct="1" indent="-1097226" latinLnBrk="0" marL="7680577" rtl="0">
              <a:spcBef>
                <a:spcPct val="20000"/>
              </a:spcBef>
              <a:buFontTx/>
              <a:buNone/>
              <a:defRPr sz="7200" kern="1200">
                <a:solidFill>
                  <a:schemeClr val="tx1"/>
                </a:solidFill>
                <a:latin typeface="+mn-lt"/>
                <a:ea typeface="+mn-ea"/>
                <a:cs typeface="+mn-cs"/>
              </a:defRPr>
            </a:lvl4pPr>
            <a:lvl5pPr algn="l" defTabSz="4388900" eaLnBrk="1" hangingPunct="1" indent="-1097226" latinLnBrk="0" marL="9875026" rtl="0">
              <a:spcBef>
                <a:spcPct val="20000"/>
              </a:spcBef>
              <a:buFontTx/>
              <a:buNone/>
              <a:defRPr sz="72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1575" lang="en-US"/>
              <a:t>Click here to add affiliations</a:t>
            </a:r>
            <a:endParaRPr dirty="0" sz="1575" lang="en-US"/>
          </a:p>
        </p:txBody>
      </p:sp>
      <p:sp>
        <p:nvSpPr>
          <p:cNvPr id="1048632" name="Text Placeholder 76"/>
          <p:cNvSpPr txBox="1"/>
          <p:nvPr userDrawn="1"/>
        </p:nvSpPr>
        <p:spPr>
          <a:xfrm>
            <a:off x="1730340" y="538929"/>
            <a:ext cx="9333032" cy="373380"/>
          </a:xfrm>
          <a:prstGeom prst="rect"/>
        </p:spPr>
        <p:txBody>
          <a:bodyPr anchor="t" anchorCtr="1">
            <a:normAutofit fontScale="92500" lnSpcReduction="20000"/>
          </a:bodyPr>
          <a:lstStyle>
            <a:lvl1pPr algn="ctr" defTabSz="4388900" eaLnBrk="1" hangingPunct="1" indent="0" latinLnBrk="0" marL="0" rtl="0">
              <a:spcBef>
                <a:spcPct val="20000"/>
              </a:spcBef>
              <a:buFontTx/>
              <a:buNone/>
              <a:defRPr sz="8000" kern="1200">
                <a:solidFill>
                  <a:schemeClr val="bg1"/>
                </a:solidFill>
                <a:latin typeface="+mj-lt"/>
                <a:ea typeface="+mn-ea"/>
                <a:cs typeface="+mn-cs"/>
              </a:defRPr>
            </a:lvl1pPr>
            <a:lvl2pPr algn="l" defTabSz="4388900" eaLnBrk="1" hangingPunct="1" indent="-1371531" latinLnBrk="0" marL="3565982" rtl="0">
              <a:spcBef>
                <a:spcPct val="20000"/>
              </a:spcBef>
              <a:buFontTx/>
              <a:buNone/>
              <a:defRPr sz="7200" kern="1200">
                <a:solidFill>
                  <a:schemeClr val="tx1"/>
                </a:solidFill>
                <a:latin typeface="+mn-lt"/>
                <a:ea typeface="+mn-ea"/>
                <a:cs typeface="+mn-cs"/>
              </a:defRPr>
            </a:lvl2pPr>
            <a:lvl3pPr algn="l" defTabSz="4388900" eaLnBrk="1" hangingPunct="1" indent="-1097226" latinLnBrk="0" marL="5486126" rtl="0">
              <a:spcBef>
                <a:spcPct val="20000"/>
              </a:spcBef>
              <a:buFontTx/>
              <a:buNone/>
              <a:defRPr sz="7200" kern="1200">
                <a:solidFill>
                  <a:schemeClr val="tx1"/>
                </a:solidFill>
                <a:latin typeface="+mn-lt"/>
                <a:ea typeface="+mn-ea"/>
                <a:cs typeface="+mn-cs"/>
              </a:defRPr>
            </a:lvl3pPr>
            <a:lvl4pPr algn="l" defTabSz="4388900" eaLnBrk="1" hangingPunct="1" indent="-1097226" latinLnBrk="0" marL="7680577" rtl="0">
              <a:spcBef>
                <a:spcPct val="20000"/>
              </a:spcBef>
              <a:buFontTx/>
              <a:buNone/>
              <a:defRPr sz="7200" kern="1200">
                <a:solidFill>
                  <a:schemeClr val="tx1"/>
                </a:solidFill>
                <a:latin typeface="+mn-lt"/>
                <a:ea typeface="+mn-ea"/>
                <a:cs typeface="+mn-cs"/>
              </a:defRPr>
            </a:lvl4pPr>
            <a:lvl5pPr algn="l" defTabSz="4388900" eaLnBrk="1" hangingPunct="1" indent="-1097226" latinLnBrk="0" marL="9875026" rtl="0">
              <a:spcBef>
                <a:spcPct val="20000"/>
              </a:spcBef>
              <a:buFontTx/>
              <a:buNone/>
              <a:defRPr sz="72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2334" lang="en-US"/>
              <a:t>Click here to add authors</a:t>
            </a:r>
            <a:endParaRPr dirty="0" sz="2334" lang="en-US"/>
          </a:p>
        </p:txBody>
      </p:sp>
      <p:sp>
        <p:nvSpPr>
          <p:cNvPr id="1048633" name="Text Placeholder 76"/>
          <p:cNvSpPr txBox="1"/>
          <p:nvPr userDrawn="1"/>
        </p:nvSpPr>
        <p:spPr>
          <a:xfrm>
            <a:off x="1730340" y="61186"/>
            <a:ext cx="9333032" cy="477742"/>
          </a:xfrm>
          <a:prstGeom prst="rect"/>
        </p:spPr>
        <p:txBody>
          <a:bodyPr anchor="t" anchorCtr="1">
            <a:normAutofit lnSpcReduction="10000"/>
          </a:bodyPr>
          <a:lstStyle>
            <a:lvl1pPr algn="ctr" defTabSz="4388900" eaLnBrk="1" hangingPunct="1" indent="0" latinLnBrk="0" marL="0" rtl="0">
              <a:spcBef>
                <a:spcPct val="20000"/>
              </a:spcBef>
              <a:buFontTx/>
              <a:buNone/>
              <a:defRPr b="1" sz="9600" kern="1200">
                <a:solidFill>
                  <a:schemeClr val="bg1"/>
                </a:solidFill>
                <a:latin typeface="+mj-lt"/>
                <a:ea typeface="+mn-ea"/>
                <a:cs typeface="+mn-cs"/>
              </a:defRPr>
            </a:lvl1pPr>
            <a:lvl2pPr algn="l" defTabSz="4388900" eaLnBrk="1" hangingPunct="1" indent="-1371531" latinLnBrk="0" marL="3565982" rtl="0">
              <a:spcBef>
                <a:spcPct val="20000"/>
              </a:spcBef>
              <a:buFontTx/>
              <a:buNone/>
              <a:defRPr sz="7200" kern="1200">
                <a:solidFill>
                  <a:schemeClr val="tx1"/>
                </a:solidFill>
                <a:latin typeface="+mn-lt"/>
                <a:ea typeface="+mn-ea"/>
                <a:cs typeface="+mn-cs"/>
              </a:defRPr>
            </a:lvl2pPr>
            <a:lvl3pPr algn="l" defTabSz="4388900" eaLnBrk="1" hangingPunct="1" indent="-1097226" latinLnBrk="0" marL="5486126" rtl="0">
              <a:spcBef>
                <a:spcPct val="20000"/>
              </a:spcBef>
              <a:buFontTx/>
              <a:buNone/>
              <a:defRPr sz="7200" kern="1200">
                <a:solidFill>
                  <a:schemeClr val="tx1"/>
                </a:solidFill>
                <a:latin typeface="+mn-lt"/>
                <a:ea typeface="+mn-ea"/>
                <a:cs typeface="+mn-cs"/>
              </a:defRPr>
            </a:lvl3pPr>
            <a:lvl4pPr algn="l" defTabSz="4388900" eaLnBrk="1" hangingPunct="1" indent="-1097226" latinLnBrk="0" marL="7680577" rtl="0">
              <a:spcBef>
                <a:spcPct val="20000"/>
              </a:spcBef>
              <a:buFontTx/>
              <a:buNone/>
              <a:defRPr sz="7200" kern="1200">
                <a:solidFill>
                  <a:schemeClr val="tx1"/>
                </a:solidFill>
                <a:latin typeface="+mn-lt"/>
                <a:ea typeface="+mn-ea"/>
                <a:cs typeface="+mn-cs"/>
              </a:defRPr>
            </a:lvl4pPr>
            <a:lvl5pPr algn="l" defTabSz="4388900" eaLnBrk="1" hangingPunct="1" indent="-1097226" latinLnBrk="0" marL="9875026" rtl="0">
              <a:spcBef>
                <a:spcPct val="20000"/>
              </a:spcBef>
              <a:buFontTx/>
              <a:buNone/>
              <a:defRPr sz="7200" kern="1200">
                <a:solidFill>
                  <a:schemeClr val="tx1"/>
                </a:solidFill>
                <a:latin typeface="+mn-lt"/>
                <a:ea typeface="+mn-ea"/>
                <a:cs typeface="+mn-cs"/>
              </a:defRPr>
            </a:lvl5pPr>
            <a:lvl6pPr algn="l" defTabSz="4388900" eaLnBrk="1" hangingPunct="1" indent="-1097226" latinLnBrk="0" marL="12069477" rtl="0">
              <a:spcBef>
                <a:spcPct val="20000"/>
              </a:spcBef>
              <a:buFont typeface="Arial" pitchFamily="34" charset="0"/>
              <a:buChar char="•"/>
              <a:defRPr sz="9600" kern="1200">
                <a:solidFill>
                  <a:schemeClr val="tx1"/>
                </a:solidFill>
                <a:latin typeface="+mn-lt"/>
                <a:ea typeface="+mn-ea"/>
                <a:cs typeface="+mn-cs"/>
              </a:defRPr>
            </a:lvl6pPr>
            <a:lvl7pPr algn="l" defTabSz="4388900" eaLnBrk="1" hangingPunct="1" indent="-1097226" latinLnBrk="0" marL="14263926" rtl="0">
              <a:spcBef>
                <a:spcPct val="20000"/>
              </a:spcBef>
              <a:buFont typeface="Arial" pitchFamily="34" charset="0"/>
              <a:buChar char="•"/>
              <a:defRPr sz="9600" kern="1200">
                <a:solidFill>
                  <a:schemeClr val="tx1"/>
                </a:solidFill>
                <a:latin typeface="+mn-lt"/>
                <a:ea typeface="+mn-ea"/>
                <a:cs typeface="+mn-cs"/>
              </a:defRPr>
            </a:lvl7pPr>
            <a:lvl8pPr algn="l" defTabSz="4388900" eaLnBrk="1" hangingPunct="1" indent="-1097226" latinLnBrk="0" marL="16458377" rtl="0">
              <a:spcBef>
                <a:spcPct val="20000"/>
              </a:spcBef>
              <a:buFont typeface="Arial" pitchFamily="34" charset="0"/>
              <a:buChar char="•"/>
              <a:defRPr sz="9600" kern="1200">
                <a:solidFill>
                  <a:schemeClr val="tx1"/>
                </a:solidFill>
                <a:latin typeface="+mn-lt"/>
                <a:ea typeface="+mn-ea"/>
                <a:cs typeface="+mn-cs"/>
              </a:defRPr>
            </a:lvl8pPr>
            <a:lvl9pPr algn="l" defTabSz="4388900" eaLnBrk="1" hangingPunct="1" indent="-1097226" latinLnBrk="0" marL="18652827" rtl="0">
              <a:spcBef>
                <a:spcPct val="20000"/>
              </a:spcBef>
              <a:buFont typeface="Arial" pitchFamily="34" charset="0"/>
              <a:buChar char="•"/>
              <a:defRPr sz="9600" kern="1200">
                <a:solidFill>
                  <a:schemeClr val="tx1"/>
                </a:solidFill>
                <a:latin typeface="+mn-lt"/>
                <a:ea typeface="+mn-ea"/>
                <a:cs typeface="+mn-cs"/>
              </a:defRPr>
            </a:lvl9pPr>
          </a:lstStyle>
          <a:p>
            <a:r>
              <a:rPr sz="2800" lang="en-US"/>
              <a:t>Click here to add title</a:t>
            </a:r>
            <a:endParaRPr dirty="0" sz="2800" lang="en-US"/>
          </a:p>
        </p:txBody>
      </p:sp>
    </p:spTree>
  </p:cSld>
  <p:clrMap accent1="accent1" accent2="accent2" accent3="accent3" accent4="accent4" accent5="accent5" accent6="accent6" bg1="lt1" bg2="lt2" tx1="dk1" tx2="dk2" hlink="hlink" folHlink="folHlink"/>
  <p:sldLayoutIdLst>
    <p:sldLayoutId id="2147483652" r:id="rId1"/>
  </p:sldLayoutIdLst>
  <p:txStyles>
    <p:titleStyle>
      <a:lvl1pPr algn="ctr" defTabSz="1280242" eaLnBrk="1" hangingPunct="1" latinLnBrk="0" rtl="0">
        <a:spcBef>
          <a:spcPct val="0"/>
        </a:spcBef>
        <a:buNone/>
        <a:defRPr sz="2567" kern="1200">
          <a:solidFill>
            <a:schemeClr val="bg1"/>
          </a:solidFill>
          <a:latin typeface="Trebuchet MS" pitchFamily="34" charset="0"/>
          <a:ea typeface="+mj-ea"/>
          <a:cs typeface="+mj-cs"/>
        </a:defRPr>
      </a:lvl1pPr>
    </p:titleStyle>
    <p:bodyStyle>
      <a:lvl1pPr algn="l" defTabSz="1280242" eaLnBrk="1" hangingPunct="1" indent="-480091" latinLnBrk="0" marL="480091" rtl="0">
        <a:spcBef>
          <a:spcPct val="20000"/>
        </a:spcBef>
        <a:buFont typeface="Arial" pitchFamily="34" charset="0"/>
        <a:buChar char="•"/>
        <a:defRPr sz="4492" kern="1200">
          <a:solidFill>
            <a:schemeClr val="tx1"/>
          </a:solidFill>
          <a:latin typeface="+mn-lt"/>
          <a:ea typeface="+mn-ea"/>
          <a:cs typeface="+mn-cs"/>
        </a:defRPr>
      </a:lvl1pPr>
      <a:lvl2pPr algn="l" defTabSz="1280242" eaLnBrk="1" hangingPunct="1" indent="-400076" latinLnBrk="0" marL="1040197" rtl="0">
        <a:spcBef>
          <a:spcPct val="20000"/>
        </a:spcBef>
        <a:buFont typeface="Arial" pitchFamily="34" charset="0"/>
        <a:buChar char="–"/>
        <a:defRPr sz="3938" kern="1200">
          <a:solidFill>
            <a:schemeClr val="tx1"/>
          </a:solidFill>
          <a:latin typeface="+mn-lt"/>
          <a:ea typeface="+mn-ea"/>
          <a:cs typeface="+mn-cs"/>
        </a:defRPr>
      </a:lvl2pPr>
      <a:lvl3pPr algn="l" defTabSz="1280242" eaLnBrk="1" hangingPunct="1" indent="-320061" latinLnBrk="0" marL="1600303" rtl="0">
        <a:spcBef>
          <a:spcPct val="20000"/>
        </a:spcBef>
        <a:buFont typeface="Arial" pitchFamily="34" charset="0"/>
        <a:buChar char="•"/>
        <a:defRPr sz="3384" kern="1200">
          <a:solidFill>
            <a:schemeClr val="tx1"/>
          </a:solidFill>
          <a:latin typeface="+mn-lt"/>
          <a:ea typeface="+mn-ea"/>
          <a:cs typeface="+mn-cs"/>
        </a:defRPr>
      </a:lvl3pPr>
      <a:lvl4pPr algn="l" defTabSz="1280242" eaLnBrk="1" hangingPunct="1" indent="-320061" latinLnBrk="0" marL="2240424" rtl="0">
        <a:spcBef>
          <a:spcPct val="20000"/>
        </a:spcBef>
        <a:buFont typeface="Arial" pitchFamily="34" charset="0"/>
        <a:buChar char="–"/>
        <a:defRPr sz="2800" kern="1200">
          <a:solidFill>
            <a:schemeClr val="tx1"/>
          </a:solidFill>
          <a:latin typeface="+mn-lt"/>
          <a:ea typeface="+mn-ea"/>
          <a:cs typeface="+mn-cs"/>
        </a:defRPr>
      </a:lvl4pPr>
      <a:lvl5pPr algn="l" defTabSz="1280242" eaLnBrk="1" hangingPunct="1" indent="-320061" latinLnBrk="0" marL="2880545" rtl="0">
        <a:spcBef>
          <a:spcPct val="20000"/>
        </a:spcBef>
        <a:buFont typeface="Arial" pitchFamily="34" charset="0"/>
        <a:buChar char="»"/>
        <a:defRPr sz="2800" kern="1200">
          <a:solidFill>
            <a:schemeClr val="tx1"/>
          </a:solidFill>
          <a:latin typeface="+mn-lt"/>
          <a:ea typeface="+mn-ea"/>
          <a:cs typeface="+mn-cs"/>
        </a:defRPr>
      </a:lvl5pPr>
      <a:lvl6pPr algn="l" defTabSz="1280242" eaLnBrk="1" hangingPunct="1" indent="-320061" latinLnBrk="0" marL="3520666" rtl="0">
        <a:spcBef>
          <a:spcPct val="20000"/>
        </a:spcBef>
        <a:buFont typeface="Arial" pitchFamily="34" charset="0"/>
        <a:buChar char="•"/>
        <a:defRPr sz="2800" kern="1200">
          <a:solidFill>
            <a:schemeClr val="tx1"/>
          </a:solidFill>
          <a:latin typeface="+mn-lt"/>
          <a:ea typeface="+mn-ea"/>
          <a:cs typeface="+mn-cs"/>
        </a:defRPr>
      </a:lvl6pPr>
      <a:lvl7pPr algn="l" defTabSz="1280242" eaLnBrk="1" hangingPunct="1" indent="-320061" latinLnBrk="0" marL="4160787" rtl="0">
        <a:spcBef>
          <a:spcPct val="20000"/>
        </a:spcBef>
        <a:buFont typeface="Arial" pitchFamily="34" charset="0"/>
        <a:buChar char="•"/>
        <a:defRPr sz="2800" kern="1200">
          <a:solidFill>
            <a:schemeClr val="tx1"/>
          </a:solidFill>
          <a:latin typeface="+mn-lt"/>
          <a:ea typeface="+mn-ea"/>
          <a:cs typeface="+mn-cs"/>
        </a:defRPr>
      </a:lvl7pPr>
      <a:lvl8pPr algn="l" defTabSz="1280242" eaLnBrk="1" hangingPunct="1" indent="-320061" latinLnBrk="0" marL="4800909" rtl="0">
        <a:spcBef>
          <a:spcPct val="20000"/>
        </a:spcBef>
        <a:buFont typeface="Arial" pitchFamily="34" charset="0"/>
        <a:buChar char="•"/>
        <a:defRPr sz="2800" kern="1200">
          <a:solidFill>
            <a:schemeClr val="tx1"/>
          </a:solidFill>
          <a:latin typeface="+mn-lt"/>
          <a:ea typeface="+mn-ea"/>
          <a:cs typeface="+mn-cs"/>
        </a:defRPr>
      </a:lvl8pPr>
      <a:lvl9pPr algn="l" defTabSz="1280242" eaLnBrk="1" hangingPunct="1" indent="-320061" latinLnBrk="0" marL="5441030" rtl="0">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algn="l" defTabSz="1280242" eaLnBrk="1" hangingPunct="1" latinLnBrk="0" marL="0" rtl="0">
        <a:defRPr sz="2509" kern="1200">
          <a:solidFill>
            <a:schemeClr val="tx1"/>
          </a:solidFill>
          <a:latin typeface="+mn-lt"/>
          <a:ea typeface="+mn-ea"/>
          <a:cs typeface="+mn-cs"/>
        </a:defRPr>
      </a:lvl1pPr>
      <a:lvl2pPr algn="l" defTabSz="1280242" eaLnBrk="1" hangingPunct="1" latinLnBrk="0" marL="640121" rtl="0">
        <a:defRPr sz="2509" kern="1200">
          <a:solidFill>
            <a:schemeClr val="tx1"/>
          </a:solidFill>
          <a:latin typeface="+mn-lt"/>
          <a:ea typeface="+mn-ea"/>
          <a:cs typeface="+mn-cs"/>
        </a:defRPr>
      </a:lvl2pPr>
      <a:lvl3pPr algn="l" defTabSz="1280242" eaLnBrk="1" hangingPunct="1" latinLnBrk="0" marL="1280242" rtl="0">
        <a:defRPr sz="2509" kern="1200">
          <a:solidFill>
            <a:schemeClr val="tx1"/>
          </a:solidFill>
          <a:latin typeface="+mn-lt"/>
          <a:ea typeface="+mn-ea"/>
          <a:cs typeface="+mn-cs"/>
        </a:defRPr>
      </a:lvl3pPr>
      <a:lvl4pPr algn="l" defTabSz="1280242" eaLnBrk="1" hangingPunct="1" latinLnBrk="0" marL="1920363" rtl="0">
        <a:defRPr sz="2509" kern="1200">
          <a:solidFill>
            <a:schemeClr val="tx1"/>
          </a:solidFill>
          <a:latin typeface="+mn-lt"/>
          <a:ea typeface="+mn-ea"/>
          <a:cs typeface="+mn-cs"/>
        </a:defRPr>
      </a:lvl4pPr>
      <a:lvl5pPr algn="l" defTabSz="1280242" eaLnBrk="1" hangingPunct="1" latinLnBrk="0" marL="2560485" rtl="0">
        <a:defRPr sz="2509" kern="1200">
          <a:solidFill>
            <a:schemeClr val="tx1"/>
          </a:solidFill>
          <a:latin typeface="+mn-lt"/>
          <a:ea typeface="+mn-ea"/>
          <a:cs typeface="+mn-cs"/>
        </a:defRPr>
      </a:lvl5pPr>
      <a:lvl6pPr algn="l" defTabSz="1280242" eaLnBrk="1" hangingPunct="1" latinLnBrk="0" marL="3200606" rtl="0">
        <a:defRPr sz="2509" kern="1200">
          <a:solidFill>
            <a:schemeClr val="tx1"/>
          </a:solidFill>
          <a:latin typeface="+mn-lt"/>
          <a:ea typeface="+mn-ea"/>
          <a:cs typeface="+mn-cs"/>
        </a:defRPr>
      </a:lvl6pPr>
      <a:lvl7pPr algn="l" defTabSz="1280242" eaLnBrk="1" hangingPunct="1" latinLnBrk="0" marL="3840727" rtl="0">
        <a:defRPr sz="2509" kern="1200">
          <a:solidFill>
            <a:schemeClr val="tx1"/>
          </a:solidFill>
          <a:latin typeface="+mn-lt"/>
          <a:ea typeface="+mn-ea"/>
          <a:cs typeface="+mn-cs"/>
        </a:defRPr>
      </a:lvl7pPr>
      <a:lvl8pPr algn="l" defTabSz="1280242" eaLnBrk="1" hangingPunct="1" latinLnBrk="0" marL="4480848" rtl="0">
        <a:defRPr sz="2509" kern="1200">
          <a:solidFill>
            <a:schemeClr val="tx1"/>
          </a:solidFill>
          <a:latin typeface="+mn-lt"/>
          <a:ea typeface="+mn-ea"/>
          <a:cs typeface="+mn-cs"/>
        </a:defRPr>
      </a:lvl8pPr>
      <a:lvl9pPr algn="l" defTabSz="1280242" eaLnBrk="1" hangingPunct="1" latinLnBrk="0" marL="5120969" rtl="0">
        <a:defRPr sz="25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 name=""/>
        <p:cNvGrpSpPr/>
        <p:nvPr/>
      </p:nvGrpSpPr>
      <p:grpSpPr>
        <a:xfrm>
          <a:off x="0" y="0"/>
          <a:ext cx="0" cy="0"/>
          <a:chOff x="0" y="0"/>
          <a:chExt cx="0" cy="0"/>
        </a:xfrm>
      </p:grpSpPr>
      <p:sp>
        <p:nvSpPr>
          <p:cNvPr id="1048596" name="Text Placeholder 1"/>
          <p:cNvSpPr>
            <a:spLocks noGrp="1"/>
          </p:cNvSpPr>
          <p:nvPr>
            <p:ph type="body" sz="quarter" idx="10"/>
          </p:nvPr>
        </p:nvSpPr>
        <p:spPr>
          <a:xfrm>
            <a:off x="107384" y="1631170"/>
            <a:ext cx="3483579" cy="5333979"/>
          </a:xfrm>
        </p:spPr>
        <p:txBody>
          <a:bodyPr/>
          <a:p>
            <a:pPr algn="just"/>
            <a:r>
              <a:rPr dirty="0" sz="1400" lang="en-US"/>
              <a:t>As the demand for high-speed data in wireless communications increases day by day with the significant increase of the number of users, Radio Frequency (RF) spectrum become one of the scantest resources in the world. RF technologies have limitations of the regulated spectrum, spectrum congestion, expensive licensing, low bandwidth and low-speed broadband connection. The available huge visible light communication (VLC) spectrum band ranges from 428 THz to 750 THz. So the new wireless technology known as light fidelity (Li-Fi ) has become a new source for communication of data and it has been identified as a powerful and promising complementary and/or alternative to the existing radio frequency(RF) wireless communication technology which uses visible light as a medium to deliver high-speed data communication</a:t>
            </a:r>
            <a:r>
              <a:rPr dirty="0" sz="600" lang="en-US">
                <a:solidFill>
                  <a:schemeClr val="bg1"/>
                </a:solidFill>
              </a:rPr>
              <a:t>.</a:t>
            </a:r>
            <a:r>
              <a:rPr dirty="0" sz="400" lang="en-US">
                <a:solidFill>
                  <a:schemeClr val="bg1"/>
                </a:solidFill>
              </a:rPr>
              <a:t>.</a:t>
            </a:r>
            <a:r>
              <a:rPr dirty="0" sz="600" lang="en-US"/>
              <a:t> </a:t>
            </a:r>
            <a:endParaRPr dirty="0" sz="400" lang="en-US"/>
          </a:p>
        </p:txBody>
      </p:sp>
      <p:sp>
        <p:nvSpPr>
          <p:cNvPr id="1048597" name="Text Placeholder 2"/>
          <p:cNvSpPr>
            <a:spLocks noGrp="1"/>
          </p:cNvSpPr>
          <p:nvPr>
            <p:ph type="body" sz="quarter" idx="11"/>
          </p:nvPr>
        </p:nvSpPr>
        <p:spPr>
          <a:xfrm>
            <a:off x="284988" y="1437445"/>
            <a:ext cx="2930922" cy="726345"/>
          </a:xfrm>
        </p:spPr>
        <p:txBody>
          <a:bodyPr/>
          <a:p>
            <a:pPr algn="ctr"/>
            <a:r>
              <a:rPr dirty="0" sz="1600" lang="en-US"/>
              <a:t>ABSTRACT</a:t>
            </a:r>
          </a:p>
          <a:p>
            <a:pPr algn="ctr"/>
            <a:endParaRPr dirty="0" sz="1600" lang="en-US"/>
          </a:p>
        </p:txBody>
      </p:sp>
      <p:sp>
        <p:nvSpPr>
          <p:cNvPr id="1048598" name="Text Placeholder 3"/>
          <p:cNvSpPr>
            <a:spLocks noGrp="1"/>
          </p:cNvSpPr>
          <p:nvPr>
            <p:ph type="body" sz="quarter" idx="20"/>
          </p:nvPr>
        </p:nvSpPr>
        <p:spPr>
          <a:xfrm>
            <a:off x="176369" y="6636380"/>
            <a:ext cx="2931385" cy="430879"/>
          </a:xfrm>
        </p:spPr>
        <p:txBody>
          <a:bodyPr/>
          <a:p>
            <a:pPr algn="ctr"/>
            <a:r>
              <a:rPr dirty="0" sz="1600" lang="en-US"/>
              <a:t>OBJECTIVES</a:t>
            </a:r>
          </a:p>
        </p:txBody>
      </p:sp>
      <p:sp>
        <p:nvSpPr>
          <p:cNvPr id="1048599" name="Text Placeholder 4"/>
          <p:cNvSpPr>
            <a:spLocks noGrp="1"/>
          </p:cNvSpPr>
          <p:nvPr>
            <p:ph type="body" sz="quarter" idx="21"/>
          </p:nvPr>
        </p:nvSpPr>
        <p:spPr>
          <a:xfrm>
            <a:off x="3377943" y="1748889"/>
            <a:ext cx="3327461" cy="5424910"/>
          </a:xfrm>
        </p:spPr>
        <p:txBody>
          <a:bodyPr/>
          <a:p>
            <a:r>
              <a:rPr baseline="0" b="1" dirty="0" sz="1600" i="0" lang="en-US" strike="noStrike" u="none">
                <a:solidFill>
                  <a:srgbClr val="000000"/>
                </a:solidFill>
                <a:latin typeface="+mj-lt"/>
              </a:rPr>
              <a:t>Sr.no. </a:t>
            </a:r>
            <a:r>
              <a:rPr baseline="0" b="0" dirty="0" sz="1600" i="0" lang="en-US" strike="noStrike" u="none">
                <a:solidFill>
                  <a:srgbClr val="000000"/>
                </a:solidFill>
                <a:latin typeface="+mj-lt"/>
              </a:rPr>
              <a:t>	</a:t>
            </a:r>
            <a:r>
              <a:rPr baseline="0" b="1" dirty="0" sz="1600" i="0" lang="en-US" strike="noStrike" u="none">
                <a:solidFill>
                  <a:srgbClr val="000000"/>
                </a:solidFill>
                <a:latin typeface="+mj-lt"/>
              </a:rPr>
              <a:t>Founder/Author </a:t>
            </a:r>
            <a:r>
              <a:rPr baseline="0" b="0" dirty="0" sz="1600" i="0" lang="en-US" strike="noStrike" u="none">
                <a:solidFill>
                  <a:srgbClr val="000000"/>
                </a:solidFill>
                <a:latin typeface="+mj-lt"/>
              </a:rPr>
              <a:t>	</a:t>
            </a:r>
            <a:r>
              <a:rPr baseline="0" b="1" dirty="0" sz="1600" i="0" lang="en-US" strike="noStrike" u="none">
                <a:solidFill>
                  <a:srgbClr val="000000"/>
                </a:solidFill>
                <a:latin typeface="+mj-lt"/>
              </a:rPr>
              <a:t>Methodology </a:t>
            </a:r>
            <a:r>
              <a:rPr baseline="0" b="0" dirty="0" sz="1600" i="0" lang="en-US" strike="noStrike" u="none">
                <a:solidFill>
                  <a:srgbClr val="000000"/>
                </a:solidFill>
                <a:latin typeface="+mj-lt"/>
              </a:rPr>
              <a:t>	</a:t>
            </a:r>
            <a:r>
              <a:rPr baseline="0" b="1" dirty="0" sz="1600" i="0" lang="en-US" strike="noStrike" u="none">
                <a:solidFill>
                  <a:srgbClr val="000000"/>
                </a:solidFill>
                <a:latin typeface="+mj-lt"/>
              </a:rPr>
              <a:t>Remark </a:t>
            </a:r>
            <a:endParaRPr baseline="0" b="0" dirty="0" sz="1600" i="0" lang="en-US" strike="noStrike" u="none">
              <a:solidFill>
                <a:srgbClr val="000000"/>
              </a:solidFill>
              <a:latin typeface="+mj-lt"/>
            </a:endParaRPr>
          </a:p>
          <a:p>
            <a:pPr algn="just" indent="-228600" marL="228600">
              <a:buAutoNum type="arabicPeriod"/>
            </a:pPr>
            <a:r>
              <a:rPr dirty="0" sz="1200" lang="en-IN"/>
              <a:t>Satya Jaswanth </a:t>
            </a:r>
            <a:r>
              <a:rPr baseline="0" b="0" dirty="0" sz="1100" i="0" lang="en-US" strike="noStrike" u="none">
                <a:solidFill>
                  <a:srgbClr val="000000"/>
                </a:solidFill>
                <a:latin typeface="+mj-lt"/>
              </a:rPr>
              <a:t>(</a:t>
            </a:r>
            <a:r>
              <a:rPr dirty="0" sz="1100" lang="en-US"/>
              <a:t>Badri Computer Science and Engineering Indian Institute of Technology, Ropar satyajaswanth.badri@gmail.com "Audio and Video Transmission Using Visible Light Transmission" ANTS 1570-566372 ©2019 IEEE</a:t>
            </a:r>
            <a:endParaRPr dirty="0" sz="700" lang="en-US">
              <a:solidFill>
                <a:srgbClr val="000000"/>
              </a:solidFill>
              <a:latin typeface="+mj-lt"/>
            </a:endParaRPr>
          </a:p>
          <a:p>
            <a:pPr algn="just" indent="-228600" marL="228600">
              <a:buAutoNum type="arabicPeriod"/>
            </a:pPr>
            <a:r>
              <a:rPr dirty="0" sz="1100" lang="en-IN"/>
              <a:t>Sabita Mali, Department of EIE, ITER Siksha ‘O’ Anusandhan (Deemed to be University) Khandagiri Square Bhubaneswar-751030, Odisha, India "Design and Implementation of Text and Audio Signal Transmission using Visible Light Communication."-978- 1-7281-5464-0/20/$31.00 ©2020 IEEE</a:t>
            </a:r>
            <a:endParaRPr dirty="0" sz="1100" lang="en-US">
              <a:solidFill>
                <a:srgbClr val="000000"/>
              </a:solidFill>
              <a:latin typeface="+mj-lt"/>
            </a:endParaRPr>
          </a:p>
          <a:p>
            <a:pPr algn="just" indent="-228600" marL="228600">
              <a:buAutoNum type="arabicPeriod"/>
            </a:pPr>
            <a:r>
              <a:rPr baseline="0" b="0" dirty="0" sz="1100" i="0" lang="en-US" strike="noStrike" u="none">
                <a:solidFill>
                  <a:srgbClr val="000000"/>
                </a:solidFill>
              </a:rPr>
              <a:t>   </a:t>
            </a:r>
            <a:r>
              <a:rPr dirty="0" sz="1100" lang="en-IN"/>
              <a:t>G Madhuri, K Anjali and    R Sakthi Prabha     Department of Electronics and Communication Engineering, Sathyabama Institute of Science &amp; Technology, Chennai, India “Transmission of data, audio and text signal using Li-fi. technology “ IOP Conf. Series: Materials Science and Engineering 872 (2020) 012010 IOP Publishing doi:10.1088/175 899</a:t>
            </a:r>
            <a:endParaRPr baseline="0" b="0" dirty="0" sz="1100" i="0" lang="en-US" strike="noStrike" u="none">
              <a:solidFill>
                <a:srgbClr val="000000"/>
              </a:solidFill>
            </a:endParaRPr>
          </a:p>
        </p:txBody>
      </p:sp>
      <p:sp>
        <p:nvSpPr>
          <p:cNvPr id="1048600" name="Text Placeholder 5"/>
          <p:cNvSpPr>
            <a:spLocks noGrp="1"/>
          </p:cNvSpPr>
          <p:nvPr>
            <p:ph type="body" sz="quarter" idx="22"/>
          </p:nvPr>
        </p:nvSpPr>
        <p:spPr>
          <a:xfrm>
            <a:off x="3584123" y="1474590"/>
            <a:ext cx="2930922" cy="430879"/>
          </a:xfrm>
        </p:spPr>
        <p:txBody>
          <a:bodyPr/>
          <a:p>
            <a:pPr algn="ctr"/>
            <a:r>
              <a:rPr dirty="0" sz="1600" lang="en-US"/>
              <a:t>LITERATURE STUDY</a:t>
            </a:r>
          </a:p>
        </p:txBody>
      </p:sp>
      <p:sp>
        <p:nvSpPr>
          <p:cNvPr id="1048601" name="Text Placeholder 6"/>
          <p:cNvSpPr>
            <a:spLocks noGrp="1"/>
          </p:cNvSpPr>
          <p:nvPr>
            <p:ph type="body" sz="quarter" idx="23"/>
          </p:nvPr>
        </p:nvSpPr>
        <p:spPr>
          <a:xfrm>
            <a:off x="6570431" y="1905469"/>
            <a:ext cx="3188695" cy="3908740"/>
          </a:xfrm>
        </p:spPr>
        <p:txBody>
          <a:bodyPr/>
          <a:p>
            <a:pPr algn="just"/>
            <a:r>
              <a:rPr dirty="0" sz="1400" lang="en-US"/>
              <a:t>In this project, proposed, explained and demonstrated a real- time text and audio broadcast prototype by using LED and solar panel and examine the transmission of both text and audio signals using visible light communication. It is observed that transmission of text with the distances up to 0.5m and transmission of audio with distances up to 1.5m can be achieved. The VLC technology will be more explored in near future as demand for high-speed communication increases with application to transportation and home network.</a:t>
            </a:r>
            <a:endParaRPr baseline="0" b="0" dirty="0" sz="600" i="0" lang="en-US" strike="noStrike" u="none">
              <a:solidFill>
                <a:srgbClr val="000000"/>
              </a:solidFill>
              <a:latin typeface="+mj-lt"/>
            </a:endParaRPr>
          </a:p>
        </p:txBody>
      </p:sp>
      <p:sp>
        <p:nvSpPr>
          <p:cNvPr id="1048602" name="Text Placeholder 7"/>
          <p:cNvSpPr>
            <a:spLocks noGrp="1"/>
          </p:cNvSpPr>
          <p:nvPr>
            <p:ph type="body" sz="quarter" idx="24"/>
          </p:nvPr>
        </p:nvSpPr>
        <p:spPr>
          <a:xfrm>
            <a:off x="6526743" y="1512911"/>
            <a:ext cx="2933700" cy="430879"/>
          </a:xfrm>
        </p:spPr>
        <p:txBody>
          <a:bodyPr/>
          <a:p>
            <a:pPr algn="ctr"/>
            <a:r>
              <a:rPr dirty="0" sz="1600" lang="en-US"/>
              <a:t>RESULT</a:t>
            </a:r>
          </a:p>
        </p:txBody>
      </p:sp>
      <p:sp>
        <p:nvSpPr>
          <p:cNvPr id="1048603" name="Text Placeholder 8"/>
          <p:cNvSpPr>
            <a:spLocks noGrp="1"/>
          </p:cNvSpPr>
          <p:nvPr>
            <p:ph type="body" sz="quarter" idx="25"/>
          </p:nvPr>
        </p:nvSpPr>
        <p:spPr>
          <a:xfrm>
            <a:off x="9738835" y="1512911"/>
            <a:ext cx="2930380" cy="430879"/>
          </a:xfrm>
        </p:spPr>
        <p:txBody>
          <a:bodyPr/>
          <a:p>
            <a:pPr algn="ctr"/>
            <a:r>
              <a:rPr dirty="0" sz="1600" lang="en-US"/>
              <a:t>CONCLUSION</a:t>
            </a:r>
          </a:p>
        </p:txBody>
      </p:sp>
      <p:sp>
        <p:nvSpPr>
          <p:cNvPr id="1048604" name="Text Placeholder 9"/>
          <p:cNvSpPr>
            <a:spLocks noGrp="1"/>
          </p:cNvSpPr>
          <p:nvPr>
            <p:ph type="body" sz="quarter" idx="26"/>
          </p:nvPr>
        </p:nvSpPr>
        <p:spPr>
          <a:xfrm>
            <a:off x="9646500" y="1748889"/>
            <a:ext cx="3086162" cy="2057377"/>
          </a:xfrm>
        </p:spPr>
        <p:txBody>
          <a:bodyPr/>
          <a:p>
            <a:pPr algn="just"/>
            <a:r>
              <a:rPr b="0" dirty="0" sz="1200" i="0" lang="en-US">
                <a:solidFill>
                  <a:schemeClr val="tx1"/>
                </a:solidFill>
                <a:effectLst/>
              </a:rPr>
              <a:t>LI-FI uses gigabits class communication speeds for short, medium and long ranges and directional data transfer using line-of-sight, reflections. A German Physicist Herald Hass concluded from invention that </a:t>
            </a:r>
            <a:r>
              <a:rPr b="1" dirty="0" sz="1200" i="0" lang="en-US">
                <a:solidFill>
                  <a:schemeClr val="tx1"/>
                </a:solidFill>
                <a:effectLst/>
              </a:rPr>
              <a:t>data transmitted at the range of 500Mbps with all kind of light spectrum like white light, infrared</a:t>
            </a:r>
            <a:r>
              <a:rPr b="0" dirty="0" sz="1200" i="0" lang="en-US">
                <a:solidFill>
                  <a:schemeClr val="tx1"/>
                </a:solidFill>
                <a:effectLst/>
              </a:rPr>
              <a:t>.</a:t>
            </a:r>
            <a:endParaRPr dirty="0" sz="300" lang="en-US">
              <a:solidFill>
                <a:schemeClr val="tx1"/>
              </a:solidFill>
            </a:endParaRPr>
          </a:p>
        </p:txBody>
      </p:sp>
      <p:sp>
        <p:nvSpPr>
          <p:cNvPr id="1048605" name="Text Placeholder 10"/>
          <p:cNvSpPr>
            <a:spLocks noGrp="1"/>
          </p:cNvSpPr>
          <p:nvPr>
            <p:ph type="body" sz="quarter" idx="27"/>
          </p:nvPr>
        </p:nvSpPr>
        <p:spPr>
          <a:xfrm>
            <a:off x="9732164" y="4855683"/>
            <a:ext cx="2447538" cy="714239"/>
          </a:xfrm>
        </p:spPr>
        <p:txBody>
          <a:bodyPr/>
          <a:p>
            <a:pPr algn="ctr"/>
            <a:r>
              <a:rPr dirty="0" sz="1600" lang="en-US"/>
              <a:t>OUTPUT</a:t>
            </a:r>
          </a:p>
          <a:p>
            <a:pPr algn="ctr"/>
            <a:endParaRPr dirty="0" sz="1600" lang="en-US"/>
          </a:p>
        </p:txBody>
      </p:sp>
      <p:sp>
        <p:nvSpPr>
          <p:cNvPr id="1048606" name="Text Placeholder 12"/>
          <p:cNvSpPr>
            <a:spLocks noGrp="1"/>
          </p:cNvSpPr>
          <p:nvPr>
            <p:ph type="body" sz="quarter" idx="29"/>
          </p:nvPr>
        </p:nvSpPr>
        <p:spPr>
          <a:xfrm>
            <a:off x="9574862" y="3496707"/>
            <a:ext cx="2930380" cy="430879"/>
          </a:xfrm>
        </p:spPr>
        <p:txBody>
          <a:bodyPr/>
          <a:p>
            <a:pPr algn="ctr"/>
            <a:r>
              <a:rPr dirty="0" sz="1600" lang="en-US"/>
              <a:t>ACHNOWLEDGMENTS</a:t>
            </a:r>
          </a:p>
        </p:txBody>
      </p:sp>
      <p:sp>
        <p:nvSpPr>
          <p:cNvPr id="1048607" name="Text Placeholder 13"/>
          <p:cNvSpPr>
            <a:spLocks noGrp="1"/>
          </p:cNvSpPr>
          <p:nvPr>
            <p:ph type="body" sz="quarter" idx="30"/>
          </p:nvPr>
        </p:nvSpPr>
        <p:spPr>
          <a:xfrm>
            <a:off x="9975963" y="3799927"/>
            <a:ext cx="2368946" cy="1601194"/>
          </a:xfrm>
        </p:spPr>
        <p:txBody>
          <a:bodyPr/>
          <a:p>
            <a:r>
              <a:rPr dirty="0" sz="1400" lang="en-US"/>
              <a:t>1. Yashodeep Deshmukh</a:t>
            </a:r>
          </a:p>
          <a:p>
            <a:r>
              <a:rPr dirty="0" sz="1400" lang="en-US"/>
              <a:t>2. Rohit Bobade</a:t>
            </a:r>
          </a:p>
          <a:p>
            <a:r>
              <a:rPr dirty="0" sz="1400" lang="en-US"/>
              <a:t>3. Sarvesh Mali</a:t>
            </a:r>
          </a:p>
          <a:p>
            <a:endParaRPr dirty="0" sz="1400" lang="en-US"/>
          </a:p>
        </p:txBody>
      </p:sp>
      <p:sp>
        <p:nvSpPr>
          <p:cNvPr id="1048608" name="Text Placeholder 14"/>
          <p:cNvSpPr>
            <a:spLocks noGrp="1"/>
          </p:cNvSpPr>
          <p:nvPr>
            <p:ph type="body" sz="quarter" idx="96"/>
          </p:nvPr>
        </p:nvSpPr>
        <p:spPr>
          <a:xfrm>
            <a:off x="70570" y="6654587"/>
            <a:ext cx="2933237" cy="2420090"/>
          </a:xfrm>
        </p:spPr>
        <p:txBody>
          <a:bodyPr/>
          <a:p>
            <a:pPr algn="l"/>
            <a:endParaRPr baseline="0" b="0" dirty="0" sz="1400" i="0" lang="en-IN" strike="noStrike" u="none">
              <a:solidFill>
                <a:srgbClr val="000000"/>
              </a:solidFill>
              <a:latin typeface="Times New Roman" panose="02020603050405020304" pitchFamily="18" charset="0"/>
            </a:endParaRPr>
          </a:p>
          <a:p>
            <a:pPr algn="just"/>
            <a:r>
              <a:rPr b="0" dirty="0" sz="1400" i="0" lang="en-US">
                <a:solidFill>
                  <a:schemeClr val="tx1"/>
                </a:solidFill>
                <a:effectLst/>
                <a:latin typeface="arial" panose="020B0604020202020204" pitchFamily="34" charset="0"/>
              </a:rPr>
              <a:t>LiFi, the internet at the speed of light. LiFi technology will </a:t>
            </a:r>
            <a:r>
              <a:rPr b="1" dirty="0" sz="1400" i="0" lang="en-US">
                <a:solidFill>
                  <a:schemeClr val="tx1"/>
                </a:solidFill>
                <a:effectLst/>
                <a:latin typeface="arial" panose="020B0604020202020204" pitchFamily="34" charset="0"/>
              </a:rPr>
              <a:t>allow us to connect to the internet using light from lamps, streetlights or LED televisions</a:t>
            </a:r>
            <a:r>
              <a:rPr b="0" dirty="0" sz="1400" i="0" lang="en-US">
                <a:solidFill>
                  <a:schemeClr val="tx1"/>
                </a:solidFill>
                <a:effectLst/>
                <a:latin typeface="arial" panose="020B0604020202020204" pitchFamily="34" charset="0"/>
              </a:rPr>
              <a:t>. In addition to being cheaper, safer and faster than WIFI, it does not need a router.</a:t>
            </a:r>
            <a:endParaRPr baseline="0" b="0" dirty="0" sz="600" i="0" lang="en-US" strike="noStrike" u="none">
              <a:solidFill>
                <a:schemeClr val="tx1"/>
              </a:solidFill>
              <a:latin typeface="Times New Roman" panose="02020603050405020304" pitchFamily="18" charset="0"/>
            </a:endParaRPr>
          </a:p>
          <a:p>
            <a:endParaRPr dirty="0" sz="500" lang="en-US"/>
          </a:p>
        </p:txBody>
      </p:sp>
      <p:sp>
        <p:nvSpPr>
          <p:cNvPr id="1048609" name="Text Placeholder 15"/>
          <p:cNvSpPr>
            <a:spLocks noGrp="1"/>
          </p:cNvSpPr>
          <p:nvPr>
            <p:ph type="body" sz="quarter" idx="150"/>
          </p:nvPr>
        </p:nvSpPr>
        <p:spPr>
          <a:xfrm>
            <a:off x="1734284" y="612402"/>
            <a:ext cx="9333032" cy="373380"/>
          </a:xfrm>
        </p:spPr>
        <p:txBody>
          <a:bodyPr>
            <a:normAutofit/>
          </a:bodyPr>
          <a:p>
            <a:r>
              <a:rPr b="0" dirty="0" sz="1800" i="0" lang="en-US">
                <a:effectLst/>
                <a:latin typeface="Times New Roman" panose="02020603050405020304" pitchFamily="18" charset="0"/>
                <a:cs typeface="Times New Roman" panose="02020603050405020304" pitchFamily="18" charset="0"/>
              </a:rPr>
              <a:t>AISSMS Institute Of Information Technology Pune, Maharashtra</a:t>
            </a:r>
          </a:p>
          <a:p>
            <a:endParaRPr dirty="0" sz="1600" lang="en-US"/>
          </a:p>
        </p:txBody>
      </p:sp>
      <p:sp>
        <p:nvSpPr>
          <p:cNvPr id="1048610" name="Text Placeholder 17"/>
          <p:cNvSpPr>
            <a:spLocks noGrp="1"/>
          </p:cNvSpPr>
          <p:nvPr>
            <p:ph type="body" sz="quarter" idx="153"/>
          </p:nvPr>
        </p:nvSpPr>
        <p:spPr>
          <a:xfrm>
            <a:off x="1730340" y="140696"/>
            <a:ext cx="9333032" cy="477742"/>
          </a:xfrm>
        </p:spPr>
        <p:txBody>
          <a:bodyPr>
            <a:normAutofit fontScale="96429" lnSpcReduction="10000"/>
          </a:bodyPr>
          <a:p>
            <a:pPr algn="l"/>
            <a:r>
              <a:rPr dirty="0" lang="en-US"/>
              <a:t>“Audio And Data Transmission Using LI-FI Technology”</a:t>
            </a:r>
          </a:p>
        </p:txBody>
      </p:sp>
      <p:pic>
        <p:nvPicPr>
          <p:cNvPr id="2097152" name="Picture 27"/>
          <p:cNvPicPr>
            <a:picLocks noChangeAspect="1"/>
          </p:cNvPicPr>
          <p:nvPr/>
        </p:nvPicPr>
        <p:blipFill rotWithShape="1">
          <a:blip xmlns:r="http://schemas.openxmlformats.org/officeDocument/2006/relationships" r:embed="rId1" cstate="print"/>
          <a:srcRect l="52974" t="22089" r="22398" b="52712"/>
          <a:stretch>
            <a:fillRect/>
          </a:stretch>
        </p:blipFill>
        <p:spPr>
          <a:xfrm>
            <a:off x="10730725" y="176395"/>
            <a:ext cx="1008000" cy="1031371"/>
          </a:xfrm>
          <a:prstGeom prst="rect"/>
        </p:spPr>
      </p:pic>
      <p:pic>
        <p:nvPicPr>
          <p:cNvPr id="2097153" name="Picture 31"/>
          <p:cNvPicPr>
            <a:picLocks noChangeAspect="1"/>
          </p:cNvPicPr>
          <p:nvPr/>
        </p:nvPicPr>
        <p:blipFill>
          <a:blip xmlns:r="http://schemas.openxmlformats.org/officeDocument/2006/relationships" r:embed="rId2"/>
          <a:stretch>
            <a:fillRect/>
          </a:stretch>
        </p:blipFill>
        <p:spPr>
          <a:xfrm>
            <a:off x="1226255" y="160739"/>
            <a:ext cx="1008169" cy="968546"/>
          </a:xfrm>
          <a:prstGeom prst="rect"/>
        </p:spPr>
      </p:pic>
      <p:pic>
        <p:nvPicPr>
          <p:cNvPr id="2097154" name="Picture 4" descr="LiFi Technology — LiFi"/>
          <p:cNvPicPr>
            <a:picLocks noChangeAspect="1" noChangeArrowheads="1"/>
          </p:cNvPicPr>
          <p:nvPr/>
        </p:nvPicPr>
        <p:blipFill>
          <a:blip xmlns:r="http://schemas.openxmlformats.org/officeDocument/2006/relationships" r:embed="rId3"/>
          <a:srcRect/>
          <a:stretch>
            <a:fillRect/>
          </a:stretch>
        </p:blipFill>
        <p:spPr bwMode="auto">
          <a:xfrm>
            <a:off x="3451645" y="6797280"/>
            <a:ext cx="3202718" cy="1935310"/>
          </a:xfrm>
          <a:prstGeom prst="rect"/>
          <a:noFill/>
        </p:spPr>
      </p:pic>
      <p:pic>
        <p:nvPicPr>
          <p:cNvPr id="2097155" name="Picture 6" descr="LiFi - What It Is, How It Works, What It Provides, How to Apply, and Its  Future Prospects — LED professional - LED Lighting Technology, Application  Magazine"/>
          <p:cNvPicPr>
            <a:picLocks noChangeAspect="1" noChangeArrowheads="1"/>
          </p:cNvPicPr>
          <p:nvPr/>
        </p:nvPicPr>
        <p:blipFill>
          <a:blip xmlns:r="http://schemas.openxmlformats.org/officeDocument/2006/relationships" r:embed="rId4"/>
          <a:srcRect l="272" t="0" r="428" b="-159"/>
          <a:stretch>
            <a:fillRect/>
          </a:stretch>
        </p:blipFill>
        <p:spPr bwMode="auto">
          <a:xfrm>
            <a:off x="6813970" y="5704341"/>
            <a:ext cx="5890312" cy="3079372"/>
          </a:xfrm>
          <a:prstGeom prst="rect"/>
          <a:noFill/>
        </p:spPr>
      </p:pic>
    </p:spTree>
  </p:cSld>
  <p:clrMapOvr>
    <a:masterClrMapping/>
  </p:clrMapOvr>
</p:sld>
</file>

<file path=ppt/theme/theme1.xml><?xml version="1.0" encoding="utf-8"?>
<a:theme xmlns:a="http://schemas.openxmlformats.org/drawingml/2006/main" name="36x48-Template">
  <a:themeElements>
    <a:clrScheme name="Red">
      <a:dk1>
        <a:sysClr lastClr="000000" val="windowText"/>
      </a:dk1>
      <a:lt1>
        <a:sysClr lastClr="FFFFFF" val="window"/>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rtlCol="0" wrap="square">
        <a:spAutoFit/>
      </a:bodyPr>
      <a:lstStyle>
        <a:defPPr>
          <a:defRPr dirty="0" sz="2500">
            <a:latin typeface="Times New Roman" panose="02020603050405020304" pitchFamily="18" charset="0"/>
            <a:cs typeface="Times New Roman" panose="02020603050405020304" pitchFamily="18" charset="0"/>
          </a:defRPr>
        </a:defPPr>
      </a:lstStyle>
    </a:txDef>
  </a:objectDefaults>
</a:theme>
</file>

<file path=ppt/theme/theme2.xml><?xml version="1.0" encoding="utf-8"?>
<a:theme xmlns:a="http://schemas.openxmlformats.org/drawingml/2006/main" name="Without guides">
  <a:themeElements>
    <a:clrScheme name="Red">
      <a:dk1>
        <a:sysClr lastClr="000000" val="windowText"/>
      </a:dk1>
      <a:lt1>
        <a:sysClr lastClr="FFFFFF" val="window"/>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rtlCol="0" wrap="square">
        <a:spAutoFit/>
      </a:bodyPr>
      <a:lstStyle>
        <a:defPPr>
          <a:defRPr dirty="0" sz="2500">
            <a:latin typeface="Times New Roman" panose="02020603050405020304" pitchFamily="18" charset="0"/>
            <a:cs typeface="Times New Roman" panose="02020603050405020304" pitchFamily="18" charset="0"/>
          </a:defRPr>
        </a:defPPr>
      </a:lstStyle>
    </a:txDef>
  </a:objectDefaul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Manager>A. Kotoulas</Manager>
  <Company>Canterbury Media Services, Inc.</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36x48 PowerPoint Presentation</dc:title>
  <dc:creator>PosterPresentations.com</dc:creator>
  <cp:lastModifiedBy>saisapate2001@gmail.com</cp:lastModifiedBy>
  <dcterms:created xsi:type="dcterms:W3CDTF">2012-02-03T08:11:35Z</dcterms:created>
  <dcterms:modified xsi:type="dcterms:W3CDTF">2023-04-27T07:18:42Z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af0f225035a74af184227dbd01aab177</vt:lpwstr>
  </property>
</Properties>
</file>