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12801600" cy="9601200" type="A3"/>
  <p:notesSz cx="6858000" cy="9144000"/>
  <p:defaultTextStyle>
    <a:defPPr>
      <a:defRPr lang="en-US"/>
    </a:defPPr>
    <a:lvl1pPr marL="0" algn="l" defTabSz="1279803" rtl="0" eaLnBrk="1" latinLnBrk="0" hangingPunct="1">
      <a:defRPr sz="2508" kern="1200">
        <a:solidFill>
          <a:schemeClr val="tx1"/>
        </a:solidFill>
        <a:latin typeface="+mn-lt"/>
        <a:ea typeface="+mn-ea"/>
        <a:cs typeface="+mn-cs"/>
      </a:defRPr>
    </a:lvl1pPr>
    <a:lvl2pPr marL="639902" algn="l" defTabSz="1279803" rtl="0" eaLnBrk="1" latinLnBrk="0" hangingPunct="1">
      <a:defRPr sz="2508" kern="1200">
        <a:solidFill>
          <a:schemeClr val="tx1"/>
        </a:solidFill>
        <a:latin typeface="+mn-lt"/>
        <a:ea typeface="+mn-ea"/>
        <a:cs typeface="+mn-cs"/>
      </a:defRPr>
    </a:lvl2pPr>
    <a:lvl3pPr marL="1279803" algn="l" defTabSz="1279803" rtl="0" eaLnBrk="1" latinLnBrk="0" hangingPunct="1">
      <a:defRPr sz="2508" kern="1200">
        <a:solidFill>
          <a:schemeClr val="tx1"/>
        </a:solidFill>
        <a:latin typeface="+mn-lt"/>
        <a:ea typeface="+mn-ea"/>
        <a:cs typeface="+mn-cs"/>
      </a:defRPr>
    </a:lvl3pPr>
    <a:lvl4pPr marL="1919705" algn="l" defTabSz="1279803" rtl="0" eaLnBrk="1" latinLnBrk="0" hangingPunct="1">
      <a:defRPr sz="2508" kern="1200">
        <a:solidFill>
          <a:schemeClr val="tx1"/>
        </a:solidFill>
        <a:latin typeface="+mn-lt"/>
        <a:ea typeface="+mn-ea"/>
        <a:cs typeface="+mn-cs"/>
      </a:defRPr>
    </a:lvl4pPr>
    <a:lvl5pPr marL="2559607" algn="l" defTabSz="1279803" rtl="0" eaLnBrk="1" latinLnBrk="0" hangingPunct="1">
      <a:defRPr sz="2508" kern="1200">
        <a:solidFill>
          <a:schemeClr val="tx1"/>
        </a:solidFill>
        <a:latin typeface="+mn-lt"/>
        <a:ea typeface="+mn-ea"/>
        <a:cs typeface="+mn-cs"/>
      </a:defRPr>
    </a:lvl5pPr>
    <a:lvl6pPr marL="3199509" algn="l" defTabSz="1279803" rtl="0" eaLnBrk="1" latinLnBrk="0" hangingPunct="1">
      <a:defRPr sz="2508" kern="1200">
        <a:solidFill>
          <a:schemeClr val="tx1"/>
        </a:solidFill>
        <a:latin typeface="+mn-lt"/>
        <a:ea typeface="+mn-ea"/>
        <a:cs typeface="+mn-cs"/>
      </a:defRPr>
    </a:lvl6pPr>
    <a:lvl7pPr marL="3839411" algn="l" defTabSz="1279803" rtl="0" eaLnBrk="1" latinLnBrk="0" hangingPunct="1">
      <a:defRPr sz="2508" kern="1200">
        <a:solidFill>
          <a:schemeClr val="tx1"/>
        </a:solidFill>
        <a:latin typeface="+mn-lt"/>
        <a:ea typeface="+mn-ea"/>
        <a:cs typeface="+mn-cs"/>
      </a:defRPr>
    </a:lvl7pPr>
    <a:lvl8pPr marL="4479312" algn="l" defTabSz="1279803" rtl="0" eaLnBrk="1" latinLnBrk="0" hangingPunct="1">
      <a:defRPr sz="2508" kern="1200">
        <a:solidFill>
          <a:schemeClr val="tx1"/>
        </a:solidFill>
        <a:latin typeface="+mn-lt"/>
        <a:ea typeface="+mn-ea"/>
        <a:cs typeface="+mn-cs"/>
      </a:defRPr>
    </a:lvl8pPr>
    <a:lvl9pPr marL="5119214" algn="l" defTabSz="1279803" rtl="0" eaLnBrk="1" latinLnBrk="0" hangingPunct="1">
      <a:defRPr sz="250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8" userDrawn="1">
          <p15:clr>
            <a:srgbClr val="A4A3A4"/>
          </p15:clr>
        </p15:guide>
        <p15:guide id="2" orient="horz" pos="84" userDrawn="1">
          <p15:clr>
            <a:srgbClr val="A4A3A4"/>
          </p15:clr>
        </p15:guide>
        <p15:guide id="3" orient="horz" pos="5880" userDrawn="1">
          <p15:clr>
            <a:srgbClr val="A4A3A4"/>
          </p15:clr>
        </p15:guide>
        <p15:guide id="4" orient="horz" userDrawn="1">
          <p15:clr>
            <a:srgbClr val="A4A3A4"/>
          </p15:clr>
        </p15:guide>
        <p15:guide id="5" pos="77" userDrawn="1">
          <p15:clr>
            <a:srgbClr val="A4A3A4"/>
          </p15:clr>
        </p15:guide>
        <p15:guide id="6" pos="79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94" autoAdjust="0"/>
  </p:normalViewPr>
  <p:slideViewPr>
    <p:cSldViewPr snapToGrid="0" snapToObjects="1" showGuides="1">
      <p:cViewPr varScale="1">
        <p:scale>
          <a:sx n="53" d="100"/>
          <a:sy n="53" d="100"/>
        </p:scale>
        <p:origin x="2184" y="34"/>
      </p:cViewPr>
      <p:guideLst>
        <p:guide orient="horz" pos="968"/>
        <p:guide orient="horz" pos="84"/>
        <p:guide orient="horz" pos="5880"/>
        <p:guide orient="horz"/>
        <p:guide pos="77"/>
        <p:guide pos="798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1279803" rtl="0" eaLnBrk="1" latinLnBrk="0" hangingPunct="1">
      <a:defRPr sz="1691" kern="1200">
        <a:solidFill>
          <a:schemeClr val="tx1"/>
        </a:solidFill>
        <a:latin typeface="+mn-lt"/>
        <a:ea typeface="+mn-ea"/>
        <a:cs typeface="+mn-cs"/>
      </a:defRPr>
    </a:lvl1pPr>
    <a:lvl2pPr marL="639902" algn="l" defTabSz="1279803" rtl="0" eaLnBrk="1" latinLnBrk="0" hangingPunct="1">
      <a:defRPr sz="1691" kern="1200">
        <a:solidFill>
          <a:schemeClr val="tx1"/>
        </a:solidFill>
        <a:latin typeface="+mn-lt"/>
        <a:ea typeface="+mn-ea"/>
        <a:cs typeface="+mn-cs"/>
      </a:defRPr>
    </a:lvl2pPr>
    <a:lvl3pPr marL="1279803" algn="l" defTabSz="1279803" rtl="0" eaLnBrk="1" latinLnBrk="0" hangingPunct="1">
      <a:defRPr sz="1691" kern="1200">
        <a:solidFill>
          <a:schemeClr val="tx1"/>
        </a:solidFill>
        <a:latin typeface="+mn-lt"/>
        <a:ea typeface="+mn-ea"/>
        <a:cs typeface="+mn-cs"/>
      </a:defRPr>
    </a:lvl3pPr>
    <a:lvl4pPr marL="1919705" algn="l" defTabSz="1279803" rtl="0" eaLnBrk="1" latinLnBrk="0" hangingPunct="1">
      <a:defRPr sz="1691" kern="1200">
        <a:solidFill>
          <a:schemeClr val="tx1"/>
        </a:solidFill>
        <a:latin typeface="+mn-lt"/>
        <a:ea typeface="+mn-ea"/>
        <a:cs typeface="+mn-cs"/>
      </a:defRPr>
    </a:lvl4pPr>
    <a:lvl5pPr marL="2559607" algn="l" defTabSz="1279803" rtl="0" eaLnBrk="1" latinLnBrk="0" hangingPunct="1">
      <a:defRPr sz="1691" kern="1200">
        <a:solidFill>
          <a:schemeClr val="tx1"/>
        </a:solidFill>
        <a:latin typeface="+mn-lt"/>
        <a:ea typeface="+mn-ea"/>
        <a:cs typeface="+mn-cs"/>
      </a:defRPr>
    </a:lvl5pPr>
    <a:lvl6pPr marL="3199509" algn="l" defTabSz="1279803" rtl="0" eaLnBrk="1" latinLnBrk="0" hangingPunct="1">
      <a:defRPr sz="1691" kern="1200">
        <a:solidFill>
          <a:schemeClr val="tx1"/>
        </a:solidFill>
        <a:latin typeface="+mn-lt"/>
        <a:ea typeface="+mn-ea"/>
        <a:cs typeface="+mn-cs"/>
      </a:defRPr>
    </a:lvl6pPr>
    <a:lvl7pPr marL="3839411" algn="l" defTabSz="1279803" rtl="0" eaLnBrk="1" latinLnBrk="0" hangingPunct="1">
      <a:defRPr sz="1691" kern="1200">
        <a:solidFill>
          <a:schemeClr val="tx1"/>
        </a:solidFill>
        <a:latin typeface="+mn-lt"/>
        <a:ea typeface="+mn-ea"/>
        <a:cs typeface="+mn-cs"/>
      </a:defRPr>
    </a:lvl7pPr>
    <a:lvl8pPr marL="4479312" algn="l" defTabSz="1279803" rtl="0" eaLnBrk="1" latinLnBrk="0" hangingPunct="1">
      <a:defRPr sz="1691" kern="1200">
        <a:solidFill>
          <a:schemeClr val="tx1"/>
        </a:solidFill>
        <a:latin typeface="+mn-lt"/>
        <a:ea typeface="+mn-ea"/>
        <a:cs typeface="+mn-cs"/>
      </a:defRPr>
    </a:lvl8pPr>
    <a:lvl9pPr marL="5119214" algn="l" defTabSz="1279803" rtl="0" eaLnBrk="1" latinLnBrk="0" hangingPunct="1">
      <a:defRPr sz="16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8588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34072" y="1860390"/>
            <a:ext cx="293323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39366" y="1552986"/>
            <a:ext cx="2930922" cy="350729"/>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1079"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39366" y="4079917"/>
            <a:ext cx="2931385" cy="350729"/>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1079"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342547" y="1860390"/>
            <a:ext cx="2930922"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342547" y="1552986"/>
            <a:ext cx="2930922" cy="350729"/>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1079"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6529058" y="1860390"/>
            <a:ext cx="2930922"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6526743" y="1552986"/>
            <a:ext cx="2933700" cy="350729"/>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1079"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9738835" y="1552986"/>
            <a:ext cx="2930380" cy="350729"/>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1079"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738835" y="1860390"/>
            <a:ext cx="2930380"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738835" y="4097483"/>
            <a:ext cx="2930380" cy="350729"/>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1079"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738835" y="4378326"/>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738835" y="7341390"/>
            <a:ext cx="2930380" cy="516800"/>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1079"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738835" y="7709755"/>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34072" y="4360869"/>
            <a:ext cx="293323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730340" y="912309"/>
            <a:ext cx="9333032" cy="373380"/>
          </a:xfrm>
          <a:prstGeom prst="rect">
            <a:avLst/>
          </a:prstGeom>
        </p:spPr>
        <p:txBody>
          <a:bodyPr>
            <a:normAutofit/>
          </a:bodyPr>
          <a:lstStyle>
            <a:lvl1pPr marL="0" indent="0" algn="ctr">
              <a:buFontTx/>
              <a:buNone/>
              <a:defRPr sz="1575">
                <a:solidFill>
                  <a:schemeClr val="bg1"/>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affiliations</a:t>
            </a:r>
          </a:p>
        </p:txBody>
      </p:sp>
      <p:sp>
        <p:nvSpPr>
          <p:cNvPr id="78" name="Text Placeholder 76"/>
          <p:cNvSpPr>
            <a:spLocks noGrp="1"/>
          </p:cNvSpPr>
          <p:nvPr>
            <p:ph type="body" sz="quarter" idx="151" hasCustomPrompt="1"/>
          </p:nvPr>
        </p:nvSpPr>
        <p:spPr>
          <a:xfrm>
            <a:off x="1730340" y="538929"/>
            <a:ext cx="9333032" cy="373380"/>
          </a:xfrm>
          <a:prstGeom prst="rect">
            <a:avLst/>
          </a:prstGeom>
        </p:spPr>
        <p:txBody>
          <a:bodyPr anchor="t" anchorCtr="1">
            <a:normAutofit/>
          </a:bodyPr>
          <a:lstStyle>
            <a:lvl1pPr marL="0" indent="0" algn="ctr">
              <a:buFontTx/>
              <a:buNone/>
              <a:defRPr sz="2334">
                <a:solidFill>
                  <a:schemeClr val="bg1"/>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authors</a:t>
            </a:r>
          </a:p>
        </p:txBody>
      </p:sp>
      <p:sp>
        <p:nvSpPr>
          <p:cNvPr id="79" name="Text Placeholder 76"/>
          <p:cNvSpPr>
            <a:spLocks noGrp="1"/>
          </p:cNvSpPr>
          <p:nvPr>
            <p:ph type="body" sz="quarter" idx="153" hasCustomPrompt="1"/>
          </p:nvPr>
        </p:nvSpPr>
        <p:spPr>
          <a:xfrm>
            <a:off x="1730340" y="61186"/>
            <a:ext cx="9333032" cy="477742"/>
          </a:xfrm>
          <a:prstGeom prst="rect">
            <a:avLst/>
          </a:prstGeom>
        </p:spPr>
        <p:txBody>
          <a:bodyPr anchor="t" anchorCtr="1">
            <a:normAutofit/>
          </a:bodyPr>
          <a:lstStyle>
            <a:lvl1pPr marL="0" indent="0" algn="ctr">
              <a:buFontTx/>
              <a:buNone/>
              <a:defRPr sz="2800" b="1">
                <a:solidFill>
                  <a:schemeClr val="bg1"/>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34072" y="1860390"/>
            <a:ext cx="293323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39366" y="1552986"/>
            <a:ext cx="2930922"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39366" y="4079917"/>
            <a:ext cx="2931385"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342547" y="1860390"/>
            <a:ext cx="2930922"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342547" y="1552986"/>
            <a:ext cx="2930922"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6529058" y="1860390"/>
            <a:ext cx="2930922"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6526743" y="1552986"/>
            <a:ext cx="2933700" cy="350729"/>
          </a:xfrm>
          <a:prstGeom prst="rect">
            <a:avLst/>
          </a:prstGeom>
          <a:noFill/>
        </p:spPr>
        <p:txBody>
          <a:bodyPr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9738835" y="1552986"/>
            <a:ext cx="2930380"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738835" y="1860390"/>
            <a:ext cx="2930380"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738835" y="4097483"/>
            <a:ext cx="2930380" cy="350729"/>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738835" y="4378326"/>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738835" y="7341390"/>
            <a:ext cx="2930380" cy="516800"/>
          </a:xfrm>
          <a:prstGeom prst="rect">
            <a:avLst/>
          </a:prstGeom>
          <a:noFill/>
        </p:spPr>
        <p:txBody>
          <a:bodyPr wrap="square" lIns="91436" tIns="91436" rIns="91436" bIns="91436" anchor="ctr" anchorCtr="0">
            <a:spAutoFit/>
          </a:bodyPr>
          <a:lstStyle>
            <a:lvl1pPr marL="0" indent="0" algn="ctr">
              <a:buNone/>
              <a:defRPr sz="1079"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738835" y="7709755"/>
            <a:ext cx="2931848"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34072" y="4360869"/>
            <a:ext cx="2933237" cy="573853"/>
          </a:xfrm>
          <a:prstGeom prst="rect">
            <a:avLst/>
          </a:prstGeom>
        </p:spPr>
        <p:txBody>
          <a:bodyPr wrap="square" lIns="228589" tIns="228589" rIns="228589" bIns="228589">
            <a:spAutoFit/>
          </a:bodyPr>
          <a:lstStyle>
            <a:lvl1pPr marL="0" indent="0">
              <a:buNone/>
              <a:defRPr sz="729">
                <a:solidFill>
                  <a:schemeClr val="accent5">
                    <a:lumMod val="50000"/>
                  </a:schemeClr>
                </a:solidFill>
                <a:latin typeface="Times New Roman" pitchFamily="18" charset="0"/>
                <a:cs typeface="Times New Roman" pitchFamily="18" charset="0"/>
              </a:defRPr>
            </a:lvl1pPr>
            <a:lvl2pPr marL="433415" indent="-166698">
              <a:defRPr sz="729">
                <a:latin typeface="Trebuchet MS" pitchFamily="34" charset="0"/>
              </a:defRPr>
            </a:lvl2pPr>
            <a:lvl3pPr marL="600114" indent="-166698">
              <a:defRPr sz="729">
                <a:latin typeface="Trebuchet MS" pitchFamily="34" charset="0"/>
              </a:defRPr>
            </a:lvl3pPr>
            <a:lvl4pPr marL="783482" indent="-183368">
              <a:defRPr sz="729">
                <a:latin typeface="Trebuchet MS" pitchFamily="34" charset="0"/>
              </a:defRPr>
            </a:lvl4pPr>
            <a:lvl5pPr marL="916840" indent="-133359">
              <a:defRPr sz="72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730340" y="986985"/>
            <a:ext cx="9333032" cy="373380"/>
          </a:xfrm>
          <a:prstGeom prst="rect">
            <a:avLst/>
          </a:prstGeom>
        </p:spPr>
        <p:txBody>
          <a:bodyPr>
            <a:normAutofit/>
          </a:bodyPr>
          <a:lstStyle>
            <a:lvl1pPr marL="0" indent="0" algn="ctr">
              <a:buFontTx/>
              <a:buNone/>
              <a:defRPr sz="1750">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affiliations</a:t>
            </a:r>
          </a:p>
        </p:txBody>
      </p:sp>
      <p:sp>
        <p:nvSpPr>
          <p:cNvPr id="78" name="Text Placeholder 76"/>
          <p:cNvSpPr>
            <a:spLocks noGrp="1"/>
          </p:cNvSpPr>
          <p:nvPr>
            <p:ph type="body" sz="quarter" idx="151" hasCustomPrompt="1"/>
          </p:nvPr>
        </p:nvSpPr>
        <p:spPr>
          <a:xfrm>
            <a:off x="1730340" y="613605"/>
            <a:ext cx="9333032" cy="373380"/>
          </a:xfrm>
          <a:prstGeom prst="rect">
            <a:avLst/>
          </a:prstGeom>
        </p:spPr>
        <p:txBody>
          <a:bodyPr anchor="t" anchorCtr="1">
            <a:normAutofit/>
          </a:bodyPr>
          <a:lstStyle>
            <a:lvl1pPr marL="0" indent="0" algn="ctr">
              <a:buFontTx/>
              <a:buNone/>
              <a:defRPr sz="2567">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authors</a:t>
            </a:r>
          </a:p>
        </p:txBody>
      </p:sp>
      <p:sp>
        <p:nvSpPr>
          <p:cNvPr id="79" name="Text Placeholder 76"/>
          <p:cNvSpPr>
            <a:spLocks noGrp="1"/>
          </p:cNvSpPr>
          <p:nvPr>
            <p:ph type="body" sz="quarter" idx="153" hasCustomPrompt="1"/>
          </p:nvPr>
        </p:nvSpPr>
        <p:spPr>
          <a:xfrm>
            <a:off x="1730340" y="135862"/>
            <a:ext cx="9333032" cy="477742"/>
          </a:xfrm>
          <a:prstGeom prst="rect">
            <a:avLst/>
          </a:prstGeom>
        </p:spPr>
        <p:txBody>
          <a:bodyPr anchor="t" anchorCtr="1">
            <a:normAutofit/>
          </a:bodyPr>
          <a:lstStyle>
            <a:lvl1pPr marL="0" indent="0" algn="ctr">
              <a:buFontTx/>
              <a:buNone/>
              <a:defRPr sz="3355" b="1">
                <a:solidFill>
                  <a:schemeClr val="accent5">
                    <a:lumMod val="50000"/>
                  </a:schemeClr>
                </a:solidFill>
                <a:latin typeface="+mj-lt"/>
              </a:defRPr>
            </a:lvl1pPr>
            <a:lvl2pPr>
              <a:buFontTx/>
              <a:buNone/>
              <a:defRPr sz="2100"/>
            </a:lvl2pPr>
            <a:lvl3pPr>
              <a:buFontTx/>
              <a:buNone/>
              <a:defRPr sz="2100"/>
            </a:lvl3pPr>
            <a:lvl4pPr>
              <a:buFontTx/>
              <a:buNone/>
              <a:defRPr sz="2100"/>
            </a:lvl4pPr>
            <a:lvl5pPr>
              <a:buFontTx/>
              <a:buNone/>
              <a:defRPr sz="21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9148267"/>
            <a:ext cx="12801600" cy="452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0"/>
            <a:ext cx="12801600" cy="13103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329115" y="9325149"/>
            <a:ext cx="733425" cy="99651"/>
          </a:xfrm>
          <a:prstGeom prst="rect">
            <a:avLst/>
          </a:prstGeom>
          <a:noFill/>
          <a:ln w="9525">
            <a:noFill/>
            <a:miter lim="800000"/>
            <a:headEnd/>
            <a:tailEnd/>
          </a:ln>
          <a:effectLst/>
        </p:spPr>
        <p:txBody>
          <a:bodyPr lIns="26618" tIns="13307" rIns="26618" bIns="13307">
            <a:spAutoFit/>
          </a:bodyPr>
          <a:lstStyle/>
          <a:p>
            <a:pPr eaLnBrk="0" hangingPunct="0">
              <a:lnSpc>
                <a:spcPct val="65000"/>
              </a:lnSpc>
              <a:spcBef>
                <a:spcPct val="50000"/>
              </a:spcBef>
              <a:defRPr/>
            </a:pPr>
            <a:r>
              <a:rPr lang="en-US" sz="14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321" b="1" dirty="0">
                <a:solidFill>
                  <a:schemeClr val="bg1">
                    <a:lumMod val="75000"/>
                  </a:schemeClr>
                </a:solidFill>
                <a:latin typeface="Arial" charset="0"/>
              </a:rPr>
              <a:t>www.PosterPresentations.com</a:t>
            </a:r>
          </a:p>
        </p:txBody>
      </p:sp>
      <p:graphicFrame>
        <p:nvGraphicFramePr>
          <p:cNvPr id="7" name="Table 6">
            <a:extLst>
              <a:ext uri="{FF2B5EF4-FFF2-40B4-BE49-F238E27FC236}">
                <a16:creationId xmlns:a16="http://schemas.microsoft.com/office/drawing/2014/main" id="{F996620D-E92A-774B-8741-82D96712A9A9}"/>
              </a:ext>
            </a:extLst>
          </p:cNvPr>
          <p:cNvGraphicFramePr>
            <a:graphicFrameLocks noGrp="1"/>
          </p:cNvGraphicFramePr>
          <p:nvPr userDrawn="1">
            <p:extLst>
              <p:ext uri="{D42A27DB-BD31-4B8C-83A1-F6EECF244321}">
                <p14:modId xmlns:p14="http://schemas.microsoft.com/office/powerpoint/2010/main" val="1591189193"/>
              </p:ext>
            </p:extLst>
          </p:nvPr>
        </p:nvGraphicFramePr>
        <p:xfrm>
          <a:off x="-3094910" y="4112"/>
          <a:ext cx="2851587" cy="9654320"/>
        </p:xfrm>
        <a:graphic>
          <a:graphicData uri="http://schemas.openxmlformats.org/drawingml/2006/table">
            <a:tbl>
              <a:tblPr firstRow="1" bandRow="1">
                <a:tableStyleId>{5C22544A-7EE6-4342-B048-85BDC9FD1C3A}</a:tableStyleId>
              </a:tblPr>
              <a:tblGrid>
                <a:gridCol w="1222738">
                  <a:extLst>
                    <a:ext uri="{9D8B030D-6E8A-4147-A177-3AD203B41FA5}">
                      <a16:colId xmlns:a16="http://schemas.microsoft.com/office/drawing/2014/main" val="20000"/>
                    </a:ext>
                  </a:extLst>
                </a:gridCol>
                <a:gridCol w="1628849">
                  <a:extLst>
                    <a:ext uri="{9D8B030D-6E8A-4147-A177-3AD203B41FA5}">
                      <a16:colId xmlns:a16="http://schemas.microsoft.com/office/drawing/2014/main" val="20001"/>
                    </a:ext>
                  </a:extLst>
                </a:gridCol>
              </a:tblGrid>
              <a:tr h="38765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100" b="0" spc="600" dirty="0">
                          <a:solidFill>
                            <a:srgbClr val="1F3A4E"/>
                          </a:solidFill>
                          <a:latin typeface="Arial Black" panose="020B0A04020102020204" pitchFamily="34" charset="0"/>
                        </a:rPr>
                        <a:t>QUICK START GUIDE</a:t>
                      </a:r>
                      <a:br>
                        <a:rPr lang="en-US" sz="1100" b="0" spc="600" dirty="0">
                          <a:solidFill>
                            <a:srgbClr val="1F3A4E"/>
                          </a:solidFill>
                          <a:latin typeface="Arial Black" panose="020B0A04020102020204" pitchFamily="34" charset="0"/>
                        </a:rPr>
                      </a:br>
                      <a:r>
                        <a:rPr lang="en-US" sz="800" b="1" spc="0" dirty="0">
                          <a:solidFill>
                            <a:srgbClr val="FF0000"/>
                          </a:solidFill>
                          <a:latin typeface="Trebuchet MS" pitchFamily="34" charset="0"/>
                        </a:rPr>
                        <a:t>(THIS SIDEBAR WILL NOT PRINT)</a:t>
                      </a:r>
                      <a:endParaRPr lang="en-US" sz="1100" b="1" spc="600" dirty="0">
                        <a:solidFill>
                          <a:schemeClr val="bg1"/>
                        </a:solidFill>
                        <a:latin typeface="Trebuchet MS" pitchFamily="34" charset="0"/>
                      </a:endParaRPr>
                    </a:p>
                  </a:txBody>
                  <a:tcPr marL="53340" marR="26670" marT="40005" marB="13335">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1226932">
                <a:tc gridSpan="2">
                  <a:txBody>
                    <a:bodyPr/>
                    <a:lstStyle/>
                    <a:p>
                      <a:pPr defTabSz="3765639"/>
                      <a:r>
                        <a:rPr lang="en-US" sz="600" i="0" dirty="0">
                          <a:solidFill>
                            <a:srgbClr val="D9D9D9"/>
                          </a:solidFill>
                          <a:latin typeface="Arial"/>
                          <a:cs typeface="Arial"/>
                        </a:rPr>
                        <a:t>This PowerPoint template produces a </a:t>
                      </a:r>
                      <a:r>
                        <a:rPr lang="en-US" sz="600" i="0" dirty="0">
                          <a:solidFill>
                            <a:srgbClr val="FFC000"/>
                          </a:solidFill>
                          <a:latin typeface="Arial"/>
                          <a:cs typeface="Arial"/>
                        </a:rPr>
                        <a:t>standard screen size (4:3 Ratio) virtual </a:t>
                      </a:r>
                      <a:r>
                        <a:rPr lang="en-US" sz="6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600" i="0" dirty="0">
                        <a:solidFill>
                          <a:srgbClr val="D9D9D9"/>
                        </a:solidFill>
                        <a:latin typeface="Arial"/>
                        <a:cs typeface="Arial"/>
                      </a:endParaRPr>
                    </a:p>
                    <a:p>
                      <a:pPr defTabSz="3765639"/>
                      <a:r>
                        <a:rPr lang="en-US" sz="6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600" i="0" dirty="0" err="1">
                          <a:solidFill>
                            <a:srgbClr val="FFC000"/>
                          </a:solidFill>
                          <a:latin typeface="Arial"/>
                          <a:cs typeface="Arial"/>
                        </a:rPr>
                        <a:t>PosterPresentations.com</a:t>
                      </a:r>
                      <a:r>
                        <a:rPr lang="en-US" sz="600" i="0" dirty="0">
                          <a:solidFill>
                            <a:srgbClr val="D9D9D9"/>
                          </a:solidFill>
                          <a:latin typeface="Arial"/>
                          <a:cs typeface="Arial"/>
                        </a:rPr>
                        <a:t> and click on the  </a:t>
                      </a:r>
                      <a:r>
                        <a:rPr lang="en-US" sz="600" i="0" dirty="0">
                          <a:solidFill>
                            <a:srgbClr val="FFC000"/>
                          </a:solidFill>
                          <a:latin typeface="Arial"/>
                          <a:cs typeface="Arial"/>
                        </a:rPr>
                        <a:t>HELP DESK</a:t>
                      </a:r>
                      <a:r>
                        <a:rPr lang="en-US" sz="600" i="0" baseline="0" dirty="0">
                          <a:solidFill>
                            <a:srgbClr val="D9D9D9"/>
                          </a:solidFill>
                          <a:latin typeface="Arial"/>
                          <a:cs typeface="Arial"/>
                        </a:rPr>
                        <a:t> </a:t>
                      </a:r>
                      <a:r>
                        <a:rPr lang="en-US" sz="600" i="0" dirty="0">
                          <a:solidFill>
                            <a:srgbClr val="D9D9D9"/>
                          </a:solidFill>
                          <a:latin typeface="Arial"/>
                          <a:cs typeface="Arial"/>
                        </a:rPr>
                        <a:t>tab.</a:t>
                      </a:r>
                    </a:p>
                    <a:p>
                      <a:pPr defTabSz="3765639"/>
                      <a:endParaRPr lang="en-US" sz="600" i="0" dirty="0">
                        <a:solidFill>
                          <a:srgbClr val="D9D9D9"/>
                        </a:solidFill>
                        <a:latin typeface="Arial"/>
                        <a:cs typeface="Arial"/>
                      </a:endParaRPr>
                    </a:p>
                    <a:p>
                      <a:pPr defTabSz="3765639"/>
                      <a:r>
                        <a:rPr lang="en-US" sz="600" i="0" dirty="0">
                          <a:solidFill>
                            <a:srgbClr val="D9D9D9"/>
                          </a:solidFill>
                          <a:latin typeface="Arial"/>
                          <a:cs typeface="Arial"/>
                        </a:rPr>
                        <a:t>To print your poster using our same-day professional printing service, go online to </a:t>
                      </a:r>
                      <a:r>
                        <a:rPr lang="en-US" sz="600" i="0" dirty="0" err="1">
                          <a:solidFill>
                            <a:srgbClr val="FFC000"/>
                          </a:solidFill>
                          <a:latin typeface="Arial"/>
                          <a:cs typeface="Arial"/>
                        </a:rPr>
                        <a:t>PosterPresentations.com</a:t>
                      </a:r>
                      <a:r>
                        <a:rPr lang="en-US" sz="600" i="0" dirty="0">
                          <a:solidFill>
                            <a:srgbClr val="D9D9D9"/>
                          </a:solidFill>
                          <a:latin typeface="Arial"/>
                          <a:cs typeface="Arial"/>
                        </a:rPr>
                        <a:t> and click on "</a:t>
                      </a:r>
                      <a:r>
                        <a:rPr lang="en-US" sz="600" i="0" dirty="0">
                          <a:solidFill>
                            <a:srgbClr val="FFC000"/>
                          </a:solidFill>
                          <a:latin typeface="Arial"/>
                          <a:cs typeface="Arial"/>
                        </a:rPr>
                        <a:t>Order your poster</a:t>
                      </a:r>
                      <a:r>
                        <a:rPr lang="en-US" sz="600" i="0" dirty="0">
                          <a:solidFill>
                            <a:srgbClr val="D9D9D9"/>
                          </a:solidFill>
                          <a:latin typeface="Arial"/>
                          <a:cs typeface="Arial"/>
                        </a:rPr>
                        <a:t>".</a:t>
                      </a:r>
                      <a:endParaRPr lang="en-US" sz="600" b="1" dirty="0">
                        <a:solidFill>
                          <a:srgbClr val="D9D9D9"/>
                        </a:solidFill>
                        <a:latin typeface="Arial"/>
                        <a:cs typeface="Arial"/>
                      </a:endParaRPr>
                    </a:p>
                  </a:txBody>
                  <a:tcPr marL="53340" marR="26670" marT="40005" marB="13335">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1333622">
                <a:tc>
                  <a:txBody>
                    <a:bodyPr/>
                    <a:lstStyle/>
                    <a:p>
                      <a:pPr algn="ctr"/>
                      <a:endParaRPr lang="en-US" sz="600" dirty="0">
                        <a:solidFill>
                          <a:srgbClr val="1F3A4E"/>
                        </a:solidFill>
                      </a:endParaRPr>
                    </a:p>
                    <a:p>
                      <a:pPr algn="ctr"/>
                      <a:endParaRPr lang="en-US" sz="600" dirty="0">
                        <a:solidFill>
                          <a:srgbClr val="1F3A4E"/>
                        </a:solidFill>
                      </a:endParaRPr>
                    </a:p>
                    <a:p>
                      <a:pPr algn="ctr"/>
                      <a:r>
                        <a:rPr lang="en-US" sz="600" dirty="0">
                          <a:solidFill>
                            <a:schemeClr val="bg1"/>
                          </a:solidFill>
                          <a:latin typeface="Arial" panose="020B0604020202020204" pitchFamily="34" charset="0"/>
                          <a:cs typeface="Arial" panose="020B0604020202020204" pitchFamily="34" charset="0"/>
                        </a:rPr>
                        <a:t>This is a template for a </a:t>
                      </a:r>
                    </a:p>
                    <a:p>
                      <a:pPr algn="ctr"/>
                      <a:r>
                        <a:rPr lang="en-US" sz="600" dirty="0">
                          <a:solidFill>
                            <a:schemeClr val="bg1"/>
                          </a:solidFill>
                          <a:latin typeface="Arial" panose="020B0604020202020204" pitchFamily="34" charset="0"/>
                          <a:cs typeface="Arial" panose="020B0604020202020204" pitchFamily="34" charset="0"/>
                        </a:rPr>
                        <a:t>presentation poster</a:t>
                      </a:r>
                      <a:br>
                        <a:rPr lang="en-US" sz="600" dirty="0">
                          <a:solidFill>
                            <a:schemeClr val="bg1"/>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Virtual</a:t>
                      </a:r>
                      <a:br>
                        <a:rPr lang="en-US" sz="1100" b="1" dirty="0">
                          <a:solidFill>
                            <a:srgbClr val="FFC000"/>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Standard Size</a:t>
                      </a:r>
                      <a:br>
                        <a:rPr lang="en-US" sz="1100" b="1" dirty="0">
                          <a:solidFill>
                            <a:srgbClr val="FFC000"/>
                          </a:solidFill>
                          <a:latin typeface="Arial" panose="020B0604020202020204" pitchFamily="34" charset="0"/>
                          <a:cs typeface="Arial" panose="020B0604020202020204" pitchFamily="34" charset="0"/>
                        </a:rPr>
                      </a:br>
                      <a:r>
                        <a:rPr lang="en-US" sz="1100" b="1" dirty="0">
                          <a:solidFill>
                            <a:srgbClr val="FFC000"/>
                          </a:solidFill>
                          <a:latin typeface="Arial" panose="020B0604020202020204" pitchFamily="34" charset="0"/>
                          <a:cs typeface="Arial" panose="020B0604020202020204" pitchFamily="34" charset="0"/>
                        </a:rPr>
                        <a:t>(4:3 Ratio)</a:t>
                      </a:r>
                      <a:br>
                        <a:rPr lang="en-US" sz="600" dirty="0">
                          <a:solidFill>
                            <a:schemeClr val="bg1"/>
                          </a:solidFill>
                          <a:latin typeface="Arial" panose="020B0604020202020204" pitchFamily="34" charset="0"/>
                          <a:cs typeface="Arial" panose="020B0604020202020204" pitchFamily="34" charset="0"/>
                        </a:rPr>
                      </a:br>
                      <a:endParaRPr lang="en-US" sz="600" dirty="0">
                        <a:solidFill>
                          <a:srgbClr val="1F3A4E"/>
                        </a:solidFill>
                      </a:endParaRPr>
                    </a:p>
                  </a:txBody>
                  <a:tcPr marL="26670" marR="26670" marT="13335" marB="13335">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700" b="1" baseline="0" dirty="0">
                          <a:solidFill>
                            <a:srgbClr val="FFC000"/>
                          </a:solidFill>
                          <a:latin typeface="Arial" panose="020B0604020202020204" pitchFamily="34" charset="0"/>
                          <a:cs typeface="Arial" panose="020B0604020202020204" pitchFamily="34" charset="0"/>
                        </a:rPr>
                        <a:t>Important: Check the template size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600" b="0" baseline="0" dirty="0">
                          <a:solidFill>
                            <a:srgbClr val="FFC000"/>
                          </a:solidFill>
                          <a:latin typeface="Arial" panose="020B0604020202020204" pitchFamily="34" charset="0"/>
                          <a:cs typeface="Arial" panose="020B0604020202020204" pitchFamily="34" charset="0"/>
                        </a:rPr>
                        <a:t>36 tall x 48 wide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42 tall x 56 wide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48 tall x 64 wide</a:t>
                      </a:r>
                    </a:p>
                  </a:txBody>
                  <a:tcPr marL="53340" marR="26670" marT="40005" marB="13335">
                    <a:solidFill>
                      <a:srgbClr val="010101"/>
                    </a:solidFill>
                  </a:tcPr>
                </a:tc>
                <a:extLst>
                  <a:ext uri="{0D108BD9-81ED-4DB2-BD59-A6C34878D82A}">
                    <a16:rowId xmlns:a16="http://schemas.microsoft.com/office/drawing/2014/main" val="10008"/>
                  </a:ext>
                </a:extLst>
              </a:tr>
              <a:tr h="1250869">
                <a:tc>
                  <a:txBody>
                    <a:bodyPr/>
                    <a:lstStyle/>
                    <a:p>
                      <a:endParaRPr lang="en-US" sz="600" dirty="0">
                        <a:solidFill>
                          <a:srgbClr val="1F3A4E"/>
                        </a:solidFill>
                      </a:endParaRPr>
                    </a:p>
                  </a:txBody>
                  <a:tcPr marL="26670" marR="26670" marT="13335" marB="13335">
                    <a:blipFill rotWithShape="1">
                      <a:blip r:embed="rId3"/>
                      <a:stretch>
                        <a:fillRect/>
                      </a:stretch>
                    </a:blipFill>
                  </a:tcPr>
                </a:tc>
                <a:tc>
                  <a:txBody>
                    <a:bodyPr/>
                    <a:lstStyle/>
                    <a:p>
                      <a:pPr algn="l"/>
                      <a:r>
                        <a:rPr lang="en-US" sz="700" b="1" baseline="0" dirty="0">
                          <a:solidFill>
                            <a:srgbClr val="FFC000"/>
                          </a:solidFill>
                          <a:latin typeface="Arial" panose="020B0604020202020204" pitchFamily="34" charset="0"/>
                          <a:cs typeface="Arial" panose="020B0604020202020204" pitchFamily="34" charset="0"/>
                        </a:rPr>
                        <a:t>How to </a:t>
                      </a:r>
                      <a:r>
                        <a:rPr lang="en-US" sz="1200" b="1" baseline="0" dirty="0">
                          <a:solidFill>
                            <a:srgbClr val="FFC000"/>
                          </a:solidFill>
                          <a:latin typeface="Arial" panose="020B0604020202020204" pitchFamily="34" charset="0"/>
                          <a:cs typeface="Arial" panose="020B0604020202020204" pitchFamily="34" charset="0"/>
                        </a:rPr>
                        <a:t>Zoom in </a:t>
                      </a:r>
                      <a:r>
                        <a:rPr lang="en-US" sz="700" b="1" baseline="0" dirty="0">
                          <a:solidFill>
                            <a:srgbClr val="FFC000"/>
                          </a:solidFill>
                          <a:latin typeface="Arial" panose="020B0604020202020204" pitchFamily="34" charset="0"/>
                          <a:cs typeface="Arial" panose="020B0604020202020204" pitchFamily="34" charset="0"/>
                        </a:rPr>
                        <a:t>and </a:t>
                      </a:r>
                      <a:r>
                        <a:rPr lang="en-US" sz="500" b="1" baseline="0" dirty="0">
                          <a:solidFill>
                            <a:srgbClr val="FFC000"/>
                          </a:solidFill>
                          <a:latin typeface="Arial" panose="020B0604020202020204" pitchFamily="34" charset="0"/>
                          <a:cs typeface="Arial" panose="020B0604020202020204" pitchFamily="34" charset="0"/>
                        </a:rPr>
                        <a:t>out</a:t>
                      </a:r>
                      <a:endParaRPr lang="en-US" sz="700" b="1" baseline="0" dirty="0">
                        <a:solidFill>
                          <a:srgbClr val="FFC000"/>
                        </a:solidFill>
                        <a:latin typeface="Arial" panose="020B0604020202020204" pitchFamily="34" charset="0"/>
                        <a:cs typeface="Arial" panose="020B0604020202020204" pitchFamily="34" charset="0"/>
                      </a:endParaRPr>
                    </a:p>
                    <a:p>
                      <a:pPr algn="l"/>
                      <a:r>
                        <a:rPr lang="en-US" sz="6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1. </a:t>
                      </a:r>
                      <a:r>
                        <a:rPr lang="en-US" sz="6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2. </a:t>
                      </a:r>
                      <a:r>
                        <a:rPr lang="en-US" sz="6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53340" marR="26670" marT="40005" marB="13335">
                    <a:solidFill>
                      <a:srgbClr val="010101"/>
                    </a:solidFill>
                  </a:tcPr>
                </a:tc>
                <a:extLst>
                  <a:ext uri="{0D108BD9-81ED-4DB2-BD59-A6C34878D82A}">
                    <a16:rowId xmlns:a16="http://schemas.microsoft.com/office/drawing/2014/main" val="10001"/>
                  </a:ext>
                </a:extLst>
              </a:tr>
              <a:tr h="5251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700" b="1" baseline="0" dirty="0">
                          <a:solidFill>
                            <a:srgbClr val="FFC000"/>
                          </a:solidFill>
                          <a:latin typeface="Arial" panose="020B0604020202020204" pitchFamily="34" charset="0"/>
                          <a:cs typeface="Arial" panose="020B0604020202020204" pitchFamily="34" charset="0"/>
                        </a:rPr>
                        <a:t>Ruler and Guides</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26670" marR="26670" marT="13335" marB="13335">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115432">
                <a:tc>
                  <a:txBody>
                    <a:bodyPr/>
                    <a:lstStyle/>
                    <a:p>
                      <a:endParaRPr lang="en-US" sz="600" dirty="0">
                        <a:solidFill>
                          <a:srgbClr val="1F3A4E"/>
                        </a:solidFill>
                      </a:endParaRPr>
                    </a:p>
                  </a:txBody>
                  <a:tcPr marL="26670" marR="26670" marT="13335" marB="13335">
                    <a:blipFill rotWithShape="1">
                      <a:blip r:embed="rId4"/>
                      <a:stretch>
                        <a:fillRect/>
                      </a:stretch>
                    </a:blipFill>
                  </a:tcPr>
                </a:tc>
                <a:tc>
                  <a:txBody>
                    <a:bodyPr/>
                    <a:lstStyle/>
                    <a:p>
                      <a:pPr marL="0" lvl="1" indent="0" algn="l" defTabSz="114300"/>
                      <a:r>
                        <a:rPr lang="en-US" sz="700" b="1" baseline="0" dirty="0">
                          <a:solidFill>
                            <a:srgbClr val="FFC000"/>
                          </a:solidFill>
                          <a:latin typeface="Arial" panose="020B0604020202020204" pitchFamily="34" charset="0"/>
                          <a:cs typeface="Arial" panose="020B0604020202020204" pitchFamily="34" charset="0"/>
                        </a:rPr>
                        <a:t>Headers and text containers</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53340" marR="26670" marT="40005" marB="13335">
                    <a:solidFill>
                      <a:srgbClr val="010101"/>
                    </a:solidFill>
                  </a:tcPr>
                </a:tc>
                <a:extLst>
                  <a:ext uri="{0D108BD9-81ED-4DB2-BD59-A6C34878D82A}">
                    <a16:rowId xmlns:a16="http://schemas.microsoft.com/office/drawing/2014/main" val="10003"/>
                  </a:ext>
                </a:extLst>
              </a:tr>
              <a:tr h="1026414">
                <a:tc gridSpan="2">
                  <a:txBody>
                    <a:bodyPr/>
                    <a:lstStyle/>
                    <a:p>
                      <a:r>
                        <a:rPr lang="en-US" sz="700" b="1" dirty="0">
                          <a:solidFill>
                            <a:srgbClr val="FFC000"/>
                          </a:solidFill>
                          <a:latin typeface="Arial" panose="020B0604020202020204" pitchFamily="34" charset="0"/>
                          <a:cs typeface="Arial" panose="020B0604020202020204" pitchFamily="34" charset="0"/>
                        </a:rPr>
                        <a:t>Adding content to the poster</a:t>
                      </a:r>
                    </a:p>
                    <a:p>
                      <a:r>
                        <a:rPr lang="en-US" sz="6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6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600" dirty="0">
                        <a:solidFill>
                          <a:srgbClr val="D9D9D9"/>
                        </a:solidFill>
                        <a:latin typeface="Arial" panose="020B0604020202020204" pitchFamily="34" charset="0"/>
                        <a:cs typeface="Arial" panose="020B0604020202020204" pitchFamily="34" charset="0"/>
                      </a:endParaRPr>
                    </a:p>
                  </a:txBody>
                  <a:tcPr marL="26670" marR="26670" marT="13335" marB="13335">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69348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53340" marR="26670" marT="40005" marB="13335">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668841">
                <a:tc gridSpan="2">
                  <a:txBody>
                    <a:bodyPr/>
                    <a:lstStyle/>
                    <a:p>
                      <a:endParaRPr lang="en-US" sz="600" dirty="0">
                        <a:solidFill>
                          <a:schemeClr val="bg1"/>
                        </a:solidFill>
                        <a:latin typeface="Arial" panose="020B0604020202020204" pitchFamily="34" charset="0"/>
                        <a:cs typeface="Arial" panose="020B0604020202020204" pitchFamily="34" charset="0"/>
                      </a:endParaRPr>
                    </a:p>
                  </a:txBody>
                  <a:tcPr marL="53340" marR="26670" marT="40005" marB="13335">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7341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600" noProof="0" dirty="0">
                          <a:solidFill>
                            <a:srgbClr val="D9D9D9"/>
                          </a:solidFill>
                          <a:latin typeface="Arial"/>
                          <a:cs typeface="Arial"/>
                        </a:rPr>
                        <a:t>Zoom in and look at your images at 100%-200% magnification. If they look clear, they will print well. </a:t>
                      </a:r>
                    </a:p>
                  </a:txBody>
                  <a:tcPr marL="53340" marR="26670" marT="40005" marB="13335">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9296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600" noProof="0" dirty="0">
                        <a:solidFill>
                          <a:schemeClr val="bg1"/>
                        </a:solidFill>
                        <a:latin typeface="Arial"/>
                        <a:cs typeface="Arial"/>
                      </a:endParaRPr>
                    </a:p>
                  </a:txBody>
                  <a:tcPr marL="53340" marR="26670" marT="40005" marB="13335">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905EDBB6-780F-FD49-9538-B30724256FC5}"/>
              </a:ext>
            </a:extLst>
          </p:cNvPr>
          <p:cNvGraphicFramePr>
            <a:graphicFrameLocks noGrp="1"/>
          </p:cNvGraphicFramePr>
          <p:nvPr userDrawn="1">
            <p:extLst>
              <p:ext uri="{D42A27DB-BD31-4B8C-83A1-F6EECF244321}">
                <p14:modId xmlns:p14="http://schemas.microsoft.com/office/powerpoint/2010/main" val="141159618"/>
              </p:ext>
            </p:extLst>
          </p:nvPr>
        </p:nvGraphicFramePr>
        <p:xfrm>
          <a:off x="13018576" y="4112"/>
          <a:ext cx="2805624" cy="10630055"/>
        </p:xfrm>
        <a:graphic>
          <a:graphicData uri="http://schemas.openxmlformats.org/drawingml/2006/table">
            <a:tbl>
              <a:tblPr firstRow="1" bandRow="1">
                <a:tableStyleId>{5C22544A-7EE6-4342-B048-85BDC9FD1C3A}</a:tableStyleId>
              </a:tblPr>
              <a:tblGrid>
                <a:gridCol w="1045875">
                  <a:extLst>
                    <a:ext uri="{9D8B030D-6E8A-4147-A177-3AD203B41FA5}">
                      <a16:colId xmlns:a16="http://schemas.microsoft.com/office/drawing/2014/main" val="20000"/>
                    </a:ext>
                  </a:extLst>
                </a:gridCol>
                <a:gridCol w="349897">
                  <a:extLst>
                    <a:ext uri="{9D8B030D-6E8A-4147-A177-3AD203B41FA5}">
                      <a16:colId xmlns:a16="http://schemas.microsoft.com/office/drawing/2014/main" val="997673227"/>
                    </a:ext>
                  </a:extLst>
                </a:gridCol>
                <a:gridCol w="1409852">
                  <a:extLst>
                    <a:ext uri="{9D8B030D-6E8A-4147-A177-3AD203B41FA5}">
                      <a16:colId xmlns:a16="http://schemas.microsoft.com/office/drawing/2014/main" val="4164475170"/>
                    </a:ext>
                  </a:extLst>
                </a:gridCol>
              </a:tblGrid>
              <a:tr h="37806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200" b="0" spc="600" dirty="0">
                          <a:solidFill>
                            <a:srgbClr val="1F3A4E"/>
                          </a:solidFill>
                          <a:latin typeface="Arial Black" panose="020B0A04020102020204" pitchFamily="34" charset="0"/>
                        </a:rPr>
                        <a:t>QUICK START GUIDE</a:t>
                      </a:r>
                      <a:br>
                        <a:rPr lang="en-US" sz="1200" b="0" spc="600" dirty="0">
                          <a:solidFill>
                            <a:srgbClr val="1F3A4E"/>
                          </a:solidFill>
                          <a:latin typeface="Arial Black" panose="020B0A04020102020204" pitchFamily="34" charset="0"/>
                        </a:rPr>
                      </a:br>
                      <a:r>
                        <a:rPr lang="en-US" sz="900" b="1" spc="0" dirty="0">
                          <a:solidFill>
                            <a:srgbClr val="FF0000"/>
                          </a:solidFill>
                          <a:latin typeface="Trebuchet MS" pitchFamily="34" charset="0"/>
                        </a:rPr>
                        <a:t>(THIS SIDEBAR WILL NOT PRINT)</a:t>
                      </a:r>
                      <a:endParaRPr lang="en-US" sz="1200" b="1" spc="600" dirty="0">
                        <a:solidFill>
                          <a:schemeClr val="bg1"/>
                        </a:solidFill>
                        <a:latin typeface="Trebuchet MS" pitchFamily="34" charset="0"/>
                      </a:endParaRPr>
                    </a:p>
                  </a:txBody>
                  <a:tcPr marL="53340" marR="26670" marT="40005" marB="1333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80769">
                <a:tc gridSpan="3">
                  <a:txBody>
                    <a:bodyPr/>
                    <a:lstStyle/>
                    <a:p>
                      <a:pPr algn="l"/>
                      <a:r>
                        <a:rPr lang="en-US" sz="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7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7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700" dirty="0">
                        <a:solidFill>
                          <a:srgbClr val="FFC000"/>
                        </a:solidFill>
                      </a:endParaRPr>
                    </a:p>
                    <a:p>
                      <a:pPr marL="0" indent="0" algn="l" defTabSz="114300"/>
                      <a:endParaRPr lang="en-US" sz="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7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7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53340" marR="26670" marT="40005" marB="13335">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832651">
                <a:tc gridSpan="3">
                  <a:txBody>
                    <a:bodyPr/>
                    <a:lstStyle/>
                    <a:p>
                      <a:r>
                        <a:rPr lang="en-US" sz="800" b="1" dirty="0">
                          <a:solidFill>
                            <a:srgbClr val="FFC000"/>
                          </a:solidFill>
                          <a:latin typeface="Arial" panose="020B0604020202020204" pitchFamily="34" charset="0"/>
                          <a:cs typeface="Arial" panose="020B0604020202020204" pitchFamily="34" charset="0"/>
                        </a:rPr>
                        <a:t>How to change the column layout configuration</a:t>
                      </a:r>
                    </a:p>
                    <a:p>
                      <a:r>
                        <a:rPr lang="en-US" sz="7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700" dirty="0">
                          <a:solidFill>
                            <a:srgbClr val="D9D9D9"/>
                          </a:solidFill>
                          <a:latin typeface="Arial" panose="020B0604020202020204" pitchFamily="34" charset="0"/>
                          <a:cs typeface="Arial" panose="020B0604020202020204" pitchFamily="34" charset="0"/>
                        </a:rPr>
                        <a:t>You can see a tutorial here: </a:t>
                      </a:r>
                      <a:r>
                        <a:rPr lang="en-US" sz="700" u="sng" dirty="0">
                          <a:solidFill>
                            <a:srgbClr val="FFC000"/>
                          </a:solidFill>
                          <a:latin typeface="Arial" panose="020B0604020202020204" pitchFamily="34" charset="0"/>
                          <a:cs typeface="Arial" panose="020B0604020202020204" pitchFamily="34" charset="0"/>
                        </a:rPr>
                        <a:t>https://</a:t>
                      </a:r>
                      <a:r>
                        <a:rPr lang="en-US" sz="700" u="sng" dirty="0" err="1">
                          <a:solidFill>
                            <a:srgbClr val="FFC000"/>
                          </a:solidFill>
                          <a:latin typeface="Arial" panose="020B0604020202020204" pitchFamily="34" charset="0"/>
                          <a:cs typeface="Arial" panose="020B0604020202020204" pitchFamily="34" charset="0"/>
                        </a:rPr>
                        <a:t>www.posterpresentations.com</a:t>
                      </a:r>
                      <a:r>
                        <a:rPr lang="en-US" sz="700" u="sng" dirty="0">
                          <a:solidFill>
                            <a:srgbClr val="FFC000"/>
                          </a:solidFill>
                          <a:latin typeface="Arial" panose="020B0604020202020204" pitchFamily="34" charset="0"/>
                          <a:cs typeface="Arial" panose="020B0604020202020204" pitchFamily="34" charset="0"/>
                        </a:rPr>
                        <a:t>/how-to-change-the-column-</a:t>
                      </a:r>
                      <a:r>
                        <a:rPr lang="en-US" sz="700" u="sng" dirty="0" err="1">
                          <a:solidFill>
                            <a:srgbClr val="FFC000"/>
                          </a:solidFill>
                          <a:latin typeface="Arial" panose="020B0604020202020204" pitchFamily="34" charset="0"/>
                          <a:cs typeface="Arial" panose="020B0604020202020204" pitchFamily="34" charset="0"/>
                        </a:rPr>
                        <a:t>configuration.html</a:t>
                      </a:r>
                      <a:endParaRPr lang="en-US" sz="2500" u="sng" dirty="0">
                        <a:solidFill>
                          <a:srgbClr val="FFC000"/>
                        </a:solidFill>
                      </a:endParaRPr>
                    </a:p>
                  </a:txBody>
                  <a:tcPr marL="53340" marR="26670" marT="40005" marB="13335">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0313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panose="020B0604020202020204" pitchFamily="34" charset="0"/>
                          <a:cs typeface="Arial" panose="020B0604020202020204" pitchFamily="34" charset="0"/>
                        </a:rPr>
                        <a:t>The Quick Start</a:t>
                      </a:r>
                      <a:r>
                        <a:rPr lang="en-US" sz="700" baseline="0" noProof="0" dirty="0">
                          <a:solidFill>
                            <a:srgbClr val="D9D9D9"/>
                          </a:solidFill>
                          <a:latin typeface="Arial" panose="020B0604020202020204" pitchFamily="34" charset="0"/>
                          <a:cs typeface="Arial" panose="020B0604020202020204" pitchFamily="34" charset="0"/>
                        </a:rPr>
                        <a:t> Guides</a:t>
                      </a:r>
                      <a:r>
                        <a:rPr lang="en-US" sz="700" noProof="0" dirty="0">
                          <a:solidFill>
                            <a:srgbClr val="D9D9D9"/>
                          </a:solidFill>
                          <a:latin typeface="Arial" panose="020B0604020202020204" pitchFamily="34" charset="0"/>
                          <a:cs typeface="Arial" panose="020B0604020202020204" pitchFamily="34" charset="0"/>
                        </a:rPr>
                        <a:t> </a:t>
                      </a:r>
                      <a:r>
                        <a:rPr lang="en-US" sz="700" u="sng" noProof="0" dirty="0">
                          <a:solidFill>
                            <a:srgbClr val="D9D9D9"/>
                          </a:solidFill>
                          <a:latin typeface="Arial" panose="020B0604020202020204" pitchFamily="34" charset="0"/>
                          <a:cs typeface="Arial" panose="020B0604020202020204" pitchFamily="34" charset="0"/>
                        </a:rPr>
                        <a:t>are outside the template’s printable area</a:t>
                      </a:r>
                      <a:r>
                        <a:rPr lang="en-US" sz="700" noProof="0" dirty="0">
                          <a:solidFill>
                            <a:srgbClr val="D9D9D9"/>
                          </a:solidFill>
                          <a:latin typeface="Arial" panose="020B0604020202020204" pitchFamily="34" charset="0"/>
                          <a:cs typeface="Arial" panose="020B0604020202020204" pitchFamily="34" charset="0"/>
                        </a:rPr>
                        <a:t> and they will not be on the printed poster</a:t>
                      </a:r>
                      <a:r>
                        <a:rPr lang="en-US" sz="7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baseline="0" noProof="0" dirty="0">
                          <a:solidFill>
                            <a:srgbClr val="D9D9D9"/>
                          </a:solidFill>
                          <a:latin typeface="Arial" panose="020B0604020202020204" pitchFamily="34" charset="0"/>
                          <a:cs typeface="Arial" panose="020B0604020202020204" pitchFamily="34" charset="0"/>
                        </a:rPr>
                        <a:t>To hide the guides click on the </a:t>
                      </a:r>
                      <a:r>
                        <a:rPr lang="en-US" sz="700" b="1" baseline="0" noProof="0" dirty="0">
                          <a:solidFill>
                            <a:srgbClr val="D9D9D9"/>
                          </a:solidFill>
                          <a:latin typeface="Arial" panose="020B0604020202020204" pitchFamily="34" charset="0"/>
                          <a:cs typeface="Arial" panose="020B0604020202020204" pitchFamily="34" charset="0"/>
                        </a:rPr>
                        <a:t>Home</a:t>
                      </a:r>
                      <a:r>
                        <a:rPr lang="en-US" sz="7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700" b="1" baseline="0" noProof="0" dirty="0">
                          <a:solidFill>
                            <a:srgbClr val="D9D9D9"/>
                          </a:solidFill>
                          <a:latin typeface="Arial" panose="020B0604020202020204" pitchFamily="34" charset="0"/>
                          <a:cs typeface="Arial" panose="020B0604020202020204" pitchFamily="34" charset="0"/>
                        </a:rPr>
                        <a:t>Layout</a:t>
                      </a:r>
                      <a:r>
                        <a:rPr lang="en-US" sz="7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700" b="1" baseline="0" noProof="0" dirty="0">
                          <a:solidFill>
                            <a:srgbClr val="D9D9D9"/>
                          </a:solidFill>
                          <a:latin typeface="Arial" panose="020B0604020202020204" pitchFamily="34" charset="0"/>
                          <a:cs typeface="Arial" panose="020B0604020202020204" pitchFamily="34" charset="0"/>
                        </a:rPr>
                        <a:t>Without Guides </a:t>
                      </a:r>
                      <a:r>
                        <a:rPr lang="en-US" sz="700" b="0" baseline="0" noProof="0" dirty="0">
                          <a:solidFill>
                            <a:srgbClr val="D9D9D9"/>
                          </a:solidFill>
                          <a:latin typeface="Arial" panose="020B0604020202020204" pitchFamily="34" charset="0"/>
                          <a:cs typeface="Arial" panose="020B0604020202020204" pitchFamily="34" charset="0"/>
                        </a:rPr>
                        <a:t>layout</a:t>
                      </a:r>
                      <a:r>
                        <a:rPr lang="en-US" sz="700" baseline="0" noProof="0" dirty="0">
                          <a:solidFill>
                            <a:srgbClr val="D9D9D9"/>
                          </a:solidFill>
                          <a:latin typeface="Arial" panose="020B0604020202020204" pitchFamily="34" charset="0"/>
                          <a:cs typeface="Arial" panose="020B0604020202020204" pitchFamily="34" charset="0"/>
                        </a:rPr>
                        <a:t>.</a:t>
                      </a:r>
                      <a:endParaRPr lang="en-US" sz="7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solidFill>
                      <a:srgbClr val="010101"/>
                    </a:solidFill>
                  </a:tcPr>
                </a:tc>
                <a:extLst>
                  <a:ext uri="{0D108BD9-81ED-4DB2-BD59-A6C34878D82A}">
                    <a16:rowId xmlns:a16="http://schemas.microsoft.com/office/drawing/2014/main" val="10005"/>
                  </a:ext>
                </a:extLst>
              </a:tr>
              <a:tr h="114251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53340" marR="26670" marT="40005" marB="1333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071195">
                <a:tc gridSpan="2">
                  <a:txBody>
                    <a:bodyPr/>
                    <a:lstStyle/>
                    <a:p>
                      <a:r>
                        <a:rPr lang="en-US" sz="800" b="1" dirty="0">
                          <a:solidFill>
                            <a:srgbClr val="FFC000"/>
                          </a:solidFill>
                          <a:latin typeface="Arial" panose="020B0604020202020204" pitchFamily="34" charset="0"/>
                          <a:cs typeface="Arial" panose="020B0604020202020204" pitchFamily="34" charset="0"/>
                        </a:rPr>
                        <a:t>How to</a:t>
                      </a:r>
                      <a:r>
                        <a:rPr lang="en-US" sz="800" b="1" baseline="0" dirty="0">
                          <a:solidFill>
                            <a:srgbClr val="FFC000"/>
                          </a:solidFill>
                          <a:latin typeface="Arial" panose="020B0604020202020204" pitchFamily="34" charset="0"/>
                          <a:cs typeface="Arial" panose="020B0604020202020204" pitchFamily="34" charset="0"/>
                        </a:rPr>
                        <a:t> preview your poster prior to presenting</a:t>
                      </a:r>
                      <a:endParaRPr lang="en-US" sz="800" b="1" dirty="0">
                        <a:solidFill>
                          <a:srgbClr val="FFC000"/>
                        </a:solidFill>
                        <a:latin typeface="Arial" panose="020B0604020202020204" pitchFamily="34" charset="0"/>
                        <a:cs typeface="Arial" panose="020B0604020202020204" pitchFamily="34" charset="0"/>
                      </a:endParaRPr>
                    </a:p>
                    <a:p>
                      <a:r>
                        <a:rPr lang="en-US" sz="700" dirty="0">
                          <a:solidFill>
                            <a:srgbClr val="D9D9D9"/>
                          </a:solidFill>
                          <a:latin typeface="Arial" panose="020B0604020202020204" pitchFamily="34" charset="0"/>
                          <a:cs typeface="Arial" panose="020B0604020202020204" pitchFamily="34" charset="0"/>
                        </a:rPr>
                        <a:t>You can preview your poster at any time by pressing the </a:t>
                      </a:r>
                      <a:r>
                        <a:rPr lang="en-US" sz="700" dirty="0">
                          <a:solidFill>
                            <a:srgbClr val="FFC000"/>
                          </a:solidFill>
                          <a:latin typeface="Arial" panose="020B0604020202020204" pitchFamily="34" charset="0"/>
                          <a:cs typeface="Arial" panose="020B0604020202020204" pitchFamily="34" charset="0"/>
                        </a:rPr>
                        <a:t>F5 key</a:t>
                      </a:r>
                      <a:r>
                        <a:rPr lang="en-US" sz="7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700" dirty="0">
                          <a:solidFill>
                            <a:srgbClr val="FFC000"/>
                          </a:solidFill>
                          <a:latin typeface="Arial" panose="020B0604020202020204" pitchFamily="34" charset="0"/>
                          <a:cs typeface="Arial" panose="020B0604020202020204" pitchFamily="34" charset="0"/>
                        </a:rPr>
                        <a:t>ESC key </a:t>
                      </a:r>
                      <a:r>
                        <a:rPr lang="en-US" sz="700" dirty="0">
                          <a:solidFill>
                            <a:srgbClr val="D9D9D9"/>
                          </a:solidFill>
                          <a:latin typeface="Arial" panose="020B0604020202020204" pitchFamily="34" charset="0"/>
                          <a:cs typeface="Arial" panose="020B0604020202020204" pitchFamily="34" charset="0"/>
                        </a:rPr>
                        <a:t>to exit Preview.</a:t>
                      </a:r>
                    </a:p>
                  </a:txBody>
                  <a:tcPr marL="53340" marR="26670" marT="40005" marB="13335">
                    <a:solidFill>
                      <a:srgbClr val="010101"/>
                    </a:solidFill>
                  </a:tcPr>
                </a:tc>
                <a:tc hMerge="1">
                  <a:txBody>
                    <a:bodyPr/>
                    <a:lstStyle/>
                    <a:p>
                      <a:endParaRPr lang="en-US"/>
                    </a:p>
                  </a:txBody>
                  <a:tcPr/>
                </a:tc>
                <a:tc>
                  <a:txBody>
                    <a:bodyPr/>
                    <a:lstStyle/>
                    <a:p>
                      <a:pPr algn="ctr"/>
                      <a:r>
                        <a:rPr lang="en-US" sz="3400" b="1" dirty="0">
                          <a:solidFill>
                            <a:srgbClr val="D9D9D9"/>
                          </a:solidFill>
                          <a:latin typeface="Arial" panose="020B0604020202020204" pitchFamily="34" charset="0"/>
                          <a:cs typeface="Arial" panose="020B0604020202020204" pitchFamily="34" charset="0"/>
                        </a:rPr>
                        <a:t>F5</a:t>
                      </a:r>
                      <a:r>
                        <a:rPr lang="en-US" sz="700" baseline="0" dirty="0">
                          <a:solidFill>
                            <a:srgbClr val="D9D9D9"/>
                          </a:solidFill>
                          <a:latin typeface="Arial" panose="020B0604020202020204" pitchFamily="34" charset="0"/>
                          <a:cs typeface="Arial" panose="020B0604020202020204" pitchFamily="34" charset="0"/>
                        </a:rPr>
                        <a:t> </a:t>
                      </a:r>
                      <a:endParaRPr lang="en-US" sz="2500" dirty="0"/>
                    </a:p>
                  </a:txBody>
                  <a:tcPr marL="53340" marR="26670" marT="40005" marB="13335" anchor="ctr">
                    <a:solidFill>
                      <a:schemeClr val="tx1">
                        <a:lumMod val="95000"/>
                        <a:lumOff val="5000"/>
                      </a:schemeClr>
                    </a:solidFill>
                  </a:tcPr>
                </a:tc>
                <a:extLst>
                  <a:ext uri="{0D108BD9-81ED-4DB2-BD59-A6C34878D82A}">
                    <a16:rowId xmlns:a16="http://schemas.microsoft.com/office/drawing/2014/main" val="10006"/>
                  </a:ext>
                </a:extLst>
              </a:tr>
              <a:tr h="5085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a:cs typeface="Arial"/>
                      </a:endParaRPr>
                    </a:p>
                  </a:txBody>
                  <a:tcPr marL="53340" marR="26670" marT="40005" marB="1333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35474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9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0" noProof="0" dirty="0">
                          <a:solidFill>
                            <a:schemeClr val="bg1"/>
                          </a:solidFill>
                          <a:latin typeface="Arial"/>
                          <a:cs typeface="Arial"/>
                        </a:rPr>
                        <a:t>Submit your poster and add it to the Research Poster Virtual Library.</a:t>
                      </a:r>
                      <a:br>
                        <a:rPr lang="en-US" sz="700" b="0" noProof="0" dirty="0">
                          <a:solidFill>
                            <a:srgbClr val="FFC000"/>
                          </a:solidFill>
                          <a:latin typeface="Arial"/>
                          <a:cs typeface="Arial"/>
                        </a:rPr>
                      </a:br>
                      <a:br>
                        <a:rPr lang="en-US" sz="700" b="0" noProof="0" dirty="0">
                          <a:solidFill>
                            <a:srgbClr val="FFC000"/>
                          </a:solidFill>
                          <a:latin typeface="Arial"/>
                          <a:cs typeface="Arial"/>
                        </a:rPr>
                      </a:br>
                      <a:r>
                        <a:rPr lang="en-US" sz="7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0" noProof="0" dirty="0">
                          <a:solidFill>
                            <a:schemeClr val="bg1"/>
                          </a:solidFill>
                          <a:latin typeface="Arial"/>
                          <a:cs typeface="Arial"/>
                        </a:rPr>
                        <a:t>Published posters can easily be presented at virtual conferences. Perfect solution for organizers of meetings and conferences.</a:t>
                      </a:r>
                      <a:br>
                        <a:rPr lang="en-US" sz="700" b="0" noProof="0" dirty="0">
                          <a:solidFill>
                            <a:srgbClr val="FFC000"/>
                          </a:solidFill>
                          <a:latin typeface="Arial"/>
                          <a:cs typeface="Arial"/>
                        </a:rPr>
                      </a:br>
                      <a:endParaRPr lang="en-US" sz="7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a:cs typeface="Arial"/>
                        </a:rPr>
                        <a:t>https://</a:t>
                      </a:r>
                      <a:r>
                        <a:rPr lang="en-US" sz="800" b="1" noProof="0" dirty="0" err="1">
                          <a:solidFill>
                            <a:srgbClr val="FFC000"/>
                          </a:solidFill>
                          <a:latin typeface="Arial"/>
                          <a:cs typeface="Arial"/>
                        </a:rPr>
                        <a:t>www.PosterPresentations.com</a:t>
                      </a:r>
                      <a:r>
                        <a:rPr lang="en-US" sz="8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1" noProof="0" dirty="0">
                        <a:solidFill>
                          <a:srgbClr val="FFC000"/>
                        </a:solidFill>
                        <a:latin typeface="Arial"/>
                        <a:cs typeface="Arial"/>
                      </a:endParaRPr>
                    </a:p>
                  </a:txBody>
                  <a:tcPr marL="53340" marR="26670" marT="40005" marB="13335">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343022">
                <a:tc gridSpan="3">
                  <a:txBody>
                    <a:bodyPr/>
                    <a:lstStyle/>
                    <a:p>
                      <a:endParaRPr lang="en-US" sz="700" dirty="0">
                        <a:solidFill>
                          <a:srgbClr val="1F3A4E"/>
                        </a:solidFill>
                      </a:endParaRPr>
                    </a:p>
                  </a:txBody>
                  <a:tcPr marL="53340" marR="26670" marT="40005" marB="13335">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437630">
                <a:tc>
                  <a:txBody>
                    <a:bodyPr/>
                    <a:lstStyle/>
                    <a:p>
                      <a:pPr>
                        <a:lnSpc>
                          <a:spcPts val="2600"/>
                        </a:lnSpc>
                      </a:pPr>
                      <a:r>
                        <a:rPr lang="en-US" sz="600" dirty="0">
                          <a:solidFill>
                            <a:schemeClr val="bg1">
                              <a:lumMod val="85000"/>
                            </a:schemeClr>
                          </a:solidFill>
                          <a:latin typeface="Arial"/>
                          <a:cs typeface="Arial"/>
                        </a:rPr>
                        <a:t>© 2020</a:t>
                      </a:r>
                      <a:r>
                        <a:rPr lang="en-US" sz="600" baseline="0" dirty="0">
                          <a:solidFill>
                            <a:schemeClr val="bg1">
                              <a:lumMod val="85000"/>
                            </a:schemeClr>
                          </a:solidFill>
                          <a:latin typeface="Arial"/>
                          <a:cs typeface="Arial"/>
                        </a:rPr>
                        <a:t> </a:t>
                      </a:r>
                      <a:r>
                        <a:rPr lang="en-US" sz="600" dirty="0" err="1">
                          <a:solidFill>
                            <a:schemeClr val="bg1">
                              <a:lumMod val="85000"/>
                            </a:schemeClr>
                          </a:solidFill>
                          <a:latin typeface="Arial"/>
                          <a:cs typeface="Arial"/>
                        </a:rPr>
                        <a:t>PosterPresentations.com</a:t>
                      </a:r>
                      <a:br>
                        <a:rPr lang="en-US" sz="600" dirty="0">
                          <a:solidFill>
                            <a:schemeClr val="bg1">
                              <a:lumMod val="85000"/>
                            </a:schemeClr>
                          </a:solidFill>
                          <a:latin typeface="Arial"/>
                          <a:cs typeface="Arial"/>
                        </a:rPr>
                      </a:br>
                      <a:r>
                        <a:rPr lang="en-US" sz="600" dirty="0">
                          <a:solidFill>
                            <a:schemeClr val="bg1">
                              <a:lumMod val="85000"/>
                            </a:schemeClr>
                          </a:solidFill>
                          <a:latin typeface="Arial"/>
                          <a:cs typeface="Arial"/>
                        </a:rPr>
                        <a:t>2117 Fourth Street ,</a:t>
                      </a:r>
                      <a:r>
                        <a:rPr lang="en-US" sz="600" baseline="0" dirty="0">
                          <a:solidFill>
                            <a:schemeClr val="bg1">
                              <a:lumMod val="85000"/>
                            </a:schemeClr>
                          </a:solidFill>
                          <a:latin typeface="Arial"/>
                          <a:cs typeface="Arial"/>
                        </a:rPr>
                        <a:t> STE C        </a:t>
                      </a:r>
                    </a:p>
                    <a:p>
                      <a:pPr>
                        <a:lnSpc>
                          <a:spcPts val="2600"/>
                        </a:lnSpc>
                      </a:pPr>
                      <a:r>
                        <a:rPr lang="en-US" sz="600" baseline="0" dirty="0">
                          <a:solidFill>
                            <a:schemeClr val="bg1">
                              <a:lumMod val="85000"/>
                            </a:schemeClr>
                          </a:solidFill>
                          <a:latin typeface="Arial"/>
                          <a:cs typeface="Arial"/>
                        </a:rPr>
                        <a:t>Berkeley CA 94710 USA</a:t>
                      </a:r>
                      <a:endParaRPr lang="en-US" sz="600" dirty="0">
                        <a:solidFill>
                          <a:schemeClr val="bg1">
                            <a:lumMod val="85000"/>
                          </a:schemeClr>
                        </a:solidFill>
                        <a:latin typeface="Arial"/>
                        <a:cs typeface="Arial"/>
                      </a:endParaRPr>
                    </a:p>
                  </a:txBody>
                  <a:tcPr marL="53340" marR="26670" marT="40005" marB="13335">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700" b="1" dirty="0">
                          <a:solidFill>
                            <a:srgbClr val="D0D0D0"/>
                          </a:solidFill>
                          <a:latin typeface="Arial"/>
                          <a:cs typeface="Arial"/>
                        </a:rPr>
                        <a:t>For complete tutorials</a:t>
                      </a:r>
                      <a:r>
                        <a:rPr lang="en-US" sz="7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500" b="1" dirty="0">
                          <a:solidFill>
                            <a:srgbClr val="FFC000"/>
                          </a:solidFill>
                          <a:latin typeface="Arial"/>
                          <a:cs typeface="Arial"/>
                        </a:rPr>
                        <a:t>https://</a:t>
                      </a:r>
                      <a:r>
                        <a:rPr lang="en-US" sz="500" b="1" dirty="0" err="1">
                          <a:solidFill>
                            <a:srgbClr val="FFC000"/>
                          </a:solidFill>
                          <a:latin typeface="Arial"/>
                          <a:cs typeface="Arial"/>
                        </a:rPr>
                        <a:t>www.posterpresentations.com</a:t>
                      </a:r>
                      <a:r>
                        <a:rPr lang="en-US" sz="500" b="1" dirty="0">
                          <a:solidFill>
                            <a:srgbClr val="FFC000"/>
                          </a:solidFill>
                          <a:latin typeface="Arial"/>
                          <a:cs typeface="Arial"/>
                        </a:rPr>
                        <a:t>/</a:t>
                      </a:r>
                      <a:r>
                        <a:rPr lang="en-US" sz="500" b="1" dirty="0" err="1">
                          <a:solidFill>
                            <a:srgbClr val="FFC000"/>
                          </a:solidFill>
                          <a:latin typeface="Arial"/>
                          <a:cs typeface="Arial"/>
                        </a:rPr>
                        <a:t>helpdesk.html</a:t>
                      </a:r>
                      <a:endParaRPr lang="en-US" sz="500" dirty="0">
                        <a:solidFill>
                          <a:schemeClr val="bg1">
                            <a:lumMod val="85000"/>
                          </a:schemeClr>
                        </a:solidFill>
                        <a:latin typeface="Arial"/>
                        <a:cs typeface="Arial"/>
                      </a:endParaRPr>
                    </a:p>
                  </a:txBody>
                  <a:tcPr marL="53340" marR="26670" marT="40005" marB="13335">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280242" rtl="0" eaLnBrk="1" latinLnBrk="0" hangingPunct="1">
        <a:spcBef>
          <a:spcPct val="0"/>
        </a:spcBef>
        <a:buNone/>
        <a:defRPr sz="2567" kern="1200">
          <a:solidFill>
            <a:schemeClr val="bg1"/>
          </a:solidFill>
          <a:latin typeface="Trebuchet MS" pitchFamily="34" charset="0"/>
          <a:ea typeface="+mj-ea"/>
          <a:cs typeface="+mj-cs"/>
        </a:defRPr>
      </a:lvl1pPr>
    </p:titleStyle>
    <p:bodyStyle>
      <a:lvl1pPr marL="480091" indent="-480091" algn="l" defTabSz="1280242" rtl="0" eaLnBrk="1" latinLnBrk="0" hangingPunct="1">
        <a:spcBef>
          <a:spcPct val="20000"/>
        </a:spcBef>
        <a:buFont typeface="Arial" pitchFamily="34" charset="0"/>
        <a:buChar char="•"/>
        <a:defRPr sz="4492" kern="1200">
          <a:solidFill>
            <a:schemeClr val="tx1"/>
          </a:solidFill>
          <a:latin typeface="+mn-lt"/>
          <a:ea typeface="+mn-ea"/>
          <a:cs typeface="+mn-cs"/>
        </a:defRPr>
      </a:lvl1pPr>
      <a:lvl2pPr marL="1040197" indent="-400076" algn="l" defTabSz="1280242" rtl="0" eaLnBrk="1" latinLnBrk="0" hangingPunct="1">
        <a:spcBef>
          <a:spcPct val="20000"/>
        </a:spcBef>
        <a:buFont typeface="Arial" pitchFamily="34" charset="0"/>
        <a:buChar char="–"/>
        <a:defRPr sz="3938" kern="1200">
          <a:solidFill>
            <a:schemeClr val="tx1"/>
          </a:solidFill>
          <a:latin typeface="+mn-lt"/>
          <a:ea typeface="+mn-ea"/>
          <a:cs typeface="+mn-cs"/>
        </a:defRPr>
      </a:lvl2pPr>
      <a:lvl3pPr marL="1600303" indent="-320061" algn="l" defTabSz="1280242" rtl="0" eaLnBrk="1" latinLnBrk="0" hangingPunct="1">
        <a:spcBef>
          <a:spcPct val="20000"/>
        </a:spcBef>
        <a:buFont typeface="Arial" pitchFamily="34" charset="0"/>
        <a:buChar char="•"/>
        <a:defRPr sz="3384" kern="1200">
          <a:solidFill>
            <a:schemeClr val="tx1"/>
          </a:solidFill>
          <a:latin typeface="+mn-lt"/>
          <a:ea typeface="+mn-ea"/>
          <a:cs typeface="+mn-cs"/>
        </a:defRPr>
      </a:lvl3pPr>
      <a:lvl4pPr marL="2240424"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545"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666"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787"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909"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1030"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242" rtl="0" eaLnBrk="1" latinLnBrk="0" hangingPunct="1">
        <a:defRPr sz="2509" kern="1200">
          <a:solidFill>
            <a:schemeClr val="tx1"/>
          </a:solidFill>
          <a:latin typeface="+mn-lt"/>
          <a:ea typeface="+mn-ea"/>
          <a:cs typeface="+mn-cs"/>
        </a:defRPr>
      </a:lvl1pPr>
      <a:lvl2pPr marL="640121" algn="l" defTabSz="1280242" rtl="0" eaLnBrk="1" latinLnBrk="0" hangingPunct="1">
        <a:defRPr sz="2509" kern="1200">
          <a:solidFill>
            <a:schemeClr val="tx1"/>
          </a:solidFill>
          <a:latin typeface="+mn-lt"/>
          <a:ea typeface="+mn-ea"/>
          <a:cs typeface="+mn-cs"/>
        </a:defRPr>
      </a:lvl2pPr>
      <a:lvl3pPr marL="1280242" algn="l" defTabSz="1280242" rtl="0" eaLnBrk="1" latinLnBrk="0" hangingPunct="1">
        <a:defRPr sz="2509" kern="1200">
          <a:solidFill>
            <a:schemeClr val="tx1"/>
          </a:solidFill>
          <a:latin typeface="+mn-lt"/>
          <a:ea typeface="+mn-ea"/>
          <a:cs typeface="+mn-cs"/>
        </a:defRPr>
      </a:lvl3pPr>
      <a:lvl4pPr marL="1920363" algn="l" defTabSz="1280242" rtl="0" eaLnBrk="1" latinLnBrk="0" hangingPunct="1">
        <a:defRPr sz="2509" kern="1200">
          <a:solidFill>
            <a:schemeClr val="tx1"/>
          </a:solidFill>
          <a:latin typeface="+mn-lt"/>
          <a:ea typeface="+mn-ea"/>
          <a:cs typeface="+mn-cs"/>
        </a:defRPr>
      </a:lvl4pPr>
      <a:lvl5pPr marL="2560485" algn="l" defTabSz="1280242" rtl="0" eaLnBrk="1" latinLnBrk="0" hangingPunct="1">
        <a:defRPr sz="2509" kern="1200">
          <a:solidFill>
            <a:schemeClr val="tx1"/>
          </a:solidFill>
          <a:latin typeface="+mn-lt"/>
          <a:ea typeface="+mn-ea"/>
          <a:cs typeface="+mn-cs"/>
        </a:defRPr>
      </a:lvl5pPr>
      <a:lvl6pPr marL="3200606" algn="l" defTabSz="1280242" rtl="0" eaLnBrk="1" latinLnBrk="0" hangingPunct="1">
        <a:defRPr sz="2509" kern="1200">
          <a:solidFill>
            <a:schemeClr val="tx1"/>
          </a:solidFill>
          <a:latin typeface="+mn-lt"/>
          <a:ea typeface="+mn-ea"/>
          <a:cs typeface="+mn-cs"/>
        </a:defRPr>
      </a:lvl6pPr>
      <a:lvl7pPr marL="3840727" algn="l" defTabSz="1280242" rtl="0" eaLnBrk="1" latinLnBrk="0" hangingPunct="1">
        <a:defRPr sz="2509" kern="1200">
          <a:solidFill>
            <a:schemeClr val="tx1"/>
          </a:solidFill>
          <a:latin typeface="+mn-lt"/>
          <a:ea typeface="+mn-ea"/>
          <a:cs typeface="+mn-cs"/>
        </a:defRPr>
      </a:lvl7pPr>
      <a:lvl8pPr marL="4480848" algn="l" defTabSz="1280242" rtl="0" eaLnBrk="1" latinLnBrk="0" hangingPunct="1">
        <a:defRPr sz="2509" kern="1200">
          <a:solidFill>
            <a:schemeClr val="tx1"/>
          </a:solidFill>
          <a:latin typeface="+mn-lt"/>
          <a:ea typeface="+mn-ea"/>
          <a:cs typeface="+mn-cs"/>
        </a:defRPr>
      </a:lvl8pPr>
      <a:lvl9pPr marL="5120969" algn="l" defTabSz="1280242" rtl="0" eaLnBrk="1" latinLnBrk="0" hangingPunct="1">
        <a:defRPr sz="25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9148267"/>
            <a:ext cx="12801600" cy="452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0"/>
            <a:ext cx="12801600" cy="13103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2"/>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329115" y="9325149"/>
            <a:ext cx="733425" cy="99651"/>
          </a:xfrm>
          <a:prstGeom prst="rect">
            <a:avLst/>
          </a:prstGeom>
          <a:noFill/>
          <a:ln w="9525">
            <a:noFill/>
            <a:miter lim="800000"/>
            <a:headEnd/>
            <a:tailEnd/>
          </a:ln>
          <a:effectLst/>
        </p:spPr>
        <p:txBody>
          <a:bodyPr lIns="26618" tIns="13307" rIns="26618" bIns="13307">
            <a:spAutoFit/>
          </a:bodyPr>
          <a:lstStyle/>
          <a:p>
            <a:pPr eaLnBrk="0" hangingPunct="0">
              <a:lnSpc>
                <a:spcPct val="65000"/>
              </a:lnSpc>
              <a:spcBef>
                <a:spcPct val="50000"/>
              </a:spcBef>
              <a:defRPr/>
            </a:pPr>
            <a:r>
              <a:rPr lang="en-US" sz="14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321"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134072" y="1860390"/>
            <a:ext cx="2933237" cy="246856"/>
          </a:xfrm>
          <a:prstGeom prst="rect">
            <a:avLst/>
          </a:prstGeom>
        </p:spPr>
        <p:txBody>
          <a:bodyPr wrap="square" lIns="66672" tIns="66672" rIns="66672" bIns="66672">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9"/>
              <a:t>Type in or paste your text here</a:t>
            </a:r>
            <a:endParaRPr lang="en-US" sz="729"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139366" y="1618385"/>
            <a:ext cx="2930922" cy="219930"/>
          </a:xfrm>
          <a:prstGeom prst="rect">
            <a:avLst/>
          </a:prstGeom>
          <a:noFill/>
        </p:spPr>
        <p:txBody>
          <a:bodyPr lIns="26669" tIns="26669" rIns="26669" bIns="26669"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079"/>
              <a:t>(click to edit) INTRODUCTION or ABSTRACT</a:t>
            </a:r>
            <a:endParaRPr lang="en-US" sz="1079"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139366" y="4145316"/>
            <a:ext cx="2931385" cy="219930"/>
          </a:xfrm>
          <a:prstGeom prst="rect">
            <a:avLst/>
          </a:prstGeom>
          <a:noFill/>
        </p:spPr>
        <p:txBody>
          <a:bodyPr wrap="square" lIns="26669" tIns="26669" rIns="26669" bIns="26669"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079"/>
              <a:t>(click to edit)  OBJECTIVES</a:t>
            </a:r>
            <a:endParaRPr lang="en-US" sz="1079"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3342547" y="1860390"/>
            <a:ext cx="2930922" cy="246856"/>
          </a:xfrm>
          <a:prstGeom prst="rect">
            <a:avLst/>
          </a:prstGeom>
        </p:spPr>
        <p:txBody>
          <a:bodyPr wrap="square" lIns="66672" tIns="66672" rIns="66672" bIns="66672">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9"/>
              <a:t>Type in or paste your text here</a:t>
            </a:r>
            <a:endParaRPr lang="en-US" sz="729"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3342547" y="1618385"/>
            <a:ext cx="2930922" cy="219930"/>
          </a:xfrm>
          <a:prstGeom prst="rect">
            <a:avLst/>
          </a:prstGeom>
          <a:noFill/>
        </p:spPr>
        <p:txBody>
          <a:bodyPr lIns="26669" tIns="26669" rIns="26669" bIns="26669"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079"/>
              <a:t>(click to edit)  MATERIALS &amp; METHODS</a:t>
            </a:r>
            <a:endParaRPr lang="en-US" sz="1079"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6529058" y="1860390"/>
            <a:ext cx="2930922" cy="246856"/>
          </a:xfrm>
          <a:prstGeom prst="rect">
            <a:avLst/>
          </a:prstGeom>
        </p:spPr>
        <p:txBody>
          <a:bodyPr wrap="square" lIns="66672" tIns="66672" rIns="66672" bIns="66672">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9"/>
              <a:t>Type in or paste your text here</a:t>
            </a:r>
            <a:endParaRPr lang="en-US" sz="729"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6526743" y="1618385"/>
            <a:ext cx="2933700" cy="219930"/>
          </a:xfrm>
          <a:prstGeom prst="rect">
            <a:avLst/>
          </a:prstGeom>
          <a:noFill/>
        </p:spPr>
        <p:txBody>
          <a:bodyPr lIns="26669" tIns="26669" rIns="26669" bIns="26669"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079"/>
              <a:t>(click to edit)  RESULTS</a:t>
            </a:r>
            <a:endParaRPr lang="en-US" sz="1079"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9738835" y="1618385"/>
            <a:ext cx="2930380" cy="219930"/>
          </a:xfrm>
          <a:prstGeom prst="rect">
            <a:avLst/>
          </a:prstGeom>
          <a:noFill/>
        </p:spPr>
        <p:txBody>
          <a:bodyPr wrap="square" lIns="26669" tIns="26669" rIns="26669" bIns="26669"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079"/>
              <a:t>(click to edit)  CONCLUSIONS</a:t>
            </a:r>
            <a:endParaRPr lang="en-US" sz="1079"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9738835" y="1860390"/>
            <a:ext cx="2930380" cy="246856"/>
          </a:xfrm>
          <a:prstGeom prst="rect">
            <a:avLst/>
          </a:prstGeom>
        </p:spPr>
        <p:txBody>
          <a:bodyPr wrap="square" lIns="66672" tIns="66672" rIns="66672" bIns="66672">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9"/>
              <a:t>Type in or paste your text here</a:t>
            </a:r>
            <a:endParaRPr lang="en-US" sz="729"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9738835" y="4162882"/>
            <a:ext cx="2930380" cy="219930"/>
          </a:xfrm>
          <a:prstGeom prst="rect">
            <a:avLst/>
          </a:prstGeom>
          <a:noFill/>
        </p:spPr>
        <p:txBody>
          <a:bodyPr wrap="square" lIns="26669" tIns="26669" rIns="26669" bIns="26669"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079"/>
              <a:t>(click to edit)  REFERENCES</a:t>
            </a:r>
            <a:endParaRPr lang="en-US" sz="1079"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9738835" y="4378326"/>
            <a:ext cx="2931848" cy="246856"/>
          </a:xfrm>
          <a:prstGeom prst="rect">
            <a:avLst/>
          </a:prstGeom>
        </p:spPr>
        <p:txBody>
          <a:bodyPr wrap="square" lIns="66672" tIns="66672" rIns="66672" bIns="66672">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9"/>
              <a:t>Type in or paste your text here</a:t>
            </a:r>
            <a:endParaRPr lang="en-US" sz="729"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9738835" y="7406790"/>
            <a:ext cx="2930380" cy="386001"/>
          </a:xfrm>
          <a:prstGeom prst="rect">
            <a:avLst/>
          </a:prstGeom>
          <a:noFill/>
        </p:spPr>
        <p:txBody>
          <a:bodyPr wrap="square" lIns="26669" tIns="26669" rIns="26669" bIns="26669"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079"/>
              <a:t>(click to edit)  ACKNOWLEDGEMENTS or  CONTACT</a:t>
            </a:r>
            <a:endParaRPr lang="en-US" sz="1079"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9738835" y="7709755"/>
            <a:ext cx="2931848" cy="246856"/>
          </a:xfrm>
          <a:prstGeom prst="rect">
            <a:avLst/>
          </a:prstGeom>
        </p:spPr>
        <p:txBody>
          <a:bodyPr wrap="square" lIns="66672" tIns="66672" rIns="66672" bIns="66672">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9"/>
              <a:t>Type in or paste your text here</a:t>
            </a:r>
            <a:endParaRPr lang="en-US" sz="729"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134072" y="4360869"/>
            <a:ext cx="2933237" cy="246856"/>
          </a:xfrm>
          <a:prstGeom prst="rect">
            <a:avLst/>
          </a:prstGeom>
        </p:spPr>
        <p:txBody>
          <a:bodyPr wrap="square" lIns="66672" tIns="66672" rIns="66672" bIns="66672">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9"/>
              <a:t>Type in or paste your text here</a:t>
            </a:r>
            <a:endParaRPr lang="en-US" sz="729"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1730340" y="912309"/>
            <a:ext cx="9333032" cy="37338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1575"/>
              <a:t>Click here to add affiliations</a:t>
            </a:r>
            <a:endParaRPr lang="en-US" sz="1575"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1730340" y="538929"/>
            <a:ext cx="9333032" cy="373380"/>
          </a:xfrm>
          <a:prstGeom prst="rect">
            <a:avLst/>
          </a:prstGeom>
        </p:spPr>
        <p:txBody>
          <a:bodyPr anchor="t" anchorCtr="1">
            <a:normAutofit fontScale="92500" lnSpcReduction="2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334"/>
              <a:t>Click here to add authors</a:t>
            </a:r>
            <a:endParaRPr lang="en-US" sz="2334"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1730340" y="61186"/>
            <a:ext cx="9333032" cy="477742"/>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800"/>
              <a:t>Click here to add title</a:t>
            </a:r>
            <a:endParaRPr lang="en-US" sz="2800"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280242" rtl="0" eaLnBrk="1" latinLnBrk="0" hangingPunct="1">
        <a:spcBef>
          <a:spcPct val="0"/>
        </a:spcBef>
        <a:buNone/>
        <a:defRPr sz="2567" kern="1200">
          <a:solidFill>
            <a:schemeClr val="bg1"/>
          </a:solidFill>
          <a:latin typeface="Trebuchet MS" pitchFamily="34" charset="0"/>
          <a:ea typeface="+mj-ea"/>
          <a:cs typeface="+mj-cs"/>
        </a:defRPr>
      </a:lvl1pPr>
    </p:titleStyle>
    <p:bodyStyle>
      <a:lvl1pPr marL="480091" indent="-480091" algn="l" defTabSz="1280242" rtl="0" eaLnBrk="1" latinLnBrk="0" hangingPunct="1">
        <a:spcBef>
          <a:spcPct val="20000"/>
        </a:spcBef>
        <a:buFont typeface="Arial" pitchFamily="34" charset="0"/>
        <a:buChar char="•"/>
        <a:defRPr sz="4492" kern="1200">
          <a:solidFill>
            <a:schemeClr val="tx1"/>
          </a:solidFill>
          <a:latin typeface="+mn-lt"/>
          <a:ea typeface="+mn-ea"/>
          <a:cs typeface="+mn-cs"/>
        </a:defRPr>
      </a:lvl1pPr>
      <a:lvl2pPr marL="1040197" indent="-400076" algn="l" defTabSz="1280242" rtl="0" eaLnBrk="1" latinLnBrk="0" hangingPunct="1">
        <a:spcBef>
          <a:spcPct val="20000"/>
        </a:spcBef>
        <a:buFont typeface="Arial" pitchFamily="34" charset="0"/>
        <a:buChar char="–"/>
        <a:defRPr sz="3938" kern="1200">
          <a:solidFill>
            <a:schemeClr val="tx1"/>
          </a:solidFill>
          <a:latin typeface="+mn-lt"/>
          <a:ea typeface="+mn-ea"/>
          <a:cs typeface="+mn-cs"/>
        </a:defRPr>
      </a:lvl2pPr>
      <a:lvl3pPr marL="1600303" indent="-320061" algn="l" defTabSz="1280242" rtl="0" eaLnBrk="1" latinLnBrk="0" hangingPunct="1">
        <a:spcBef>
          <a:spcPct val="20000"/>
        </a:spcBef>
        <a:buFont typeface="Arial" pitchFamily="34" charset="0"/>
        <a:buChar char="•"/>
        <a:defRPr sz="3384" kern="1200">
          <a:solidFill>
            <a:schemeClr val="tx1"/>
          </a:solidFill>
          <a:latin typeface="+mn-lt"/>
          <a:ea typeface="+mn-ea"/>
          <a:cs typeface="+mn-cs"/>
        </a:defRPr>
      </a:lvl3pPr>
      <a:lvl4pPr marL="2240424"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545"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666"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787"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909"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1030" indent="-320061" algn="l" defTabSz="1280242"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242" rtl="0" eaLnBrk="1" latinLnBrk="0" hangingPunct="1">
        <a:defRPr sz="2509" kern="1200">
          <a:solidFill>
            <a:schemeClr val="tx1"/>
          </a:solidFill>
          <a:latin typeface="+mn-lt"/>
          <a:ea typeface="+mn-ea"/>
          <a:cs typeface="+mn-cs"/>
        </a:defRPr>
      </a:lvl1pPr>
      <a:lvl2pPr marL="640121" algn="l" defTabSz="1280242" rtl="0" eaLnBrk="1" latinLnBrk="0" hangingPunct="1">
        <a:defRPr sz="2509" kern="1200">
          <a:solidFill>
            <a:schemeClr val="tx1"/>
          </a:solidFill>
          <a:latin typeface="+mn-lt"/>
          <a:ea typeface="+mn-ea"/>
          <a:cs typeface="+mn-cs"/>
        </a:defRPr>
      </a:lvl2pPr>
      <a:lvl3pPr marL="1280242" algn="l" defTabSz="1280242" rtl="0" eaLnBrk="1" latinLnBrk="0" hangingPunct="1">
        <a:defRPr sz="2509" kern="1200">
          <a:solidFill>
            <a:schemeClr val="tx1"/>
          </a:solidFill>
          <a:latin typeface="+mn-lt"/>
          <a:ea typeface="+mn-ea"/>
          <a:cs typeface="+mn-cs"/>
        </a:defRPr>
      </a:lvl3pPr>
      <a:lvl4pPr marL="1920363" algn="l" defTabSz="1280242" rtl="0" eaLnBrk="1" latinLnBrk="0" hangingPunct="1">
        <a:defRPr sz="2509" kern="1200">
          <a:solidFill>
            <a:schemeClr val="tx1"/>
          </a:solidFill>
          <a:latin typeface="+mn-lt"/>
          <a:ea typeface="+mn-ea"/>
          <a:cs typeface="+mn-cs"/>
        </a:defRPr>
      </a:lvl4pPr>
      <a:lvl5pPr marL="2560485" algn="l" defTabSz="1280242" rtl="0" eaLnBrk="1" latinLnBrk="0" hangingPunct="1">
        <a:defRPr sz="2509" kern="1200">
          <a:solidFill>
            <a:schemeClr val="tx1"/>
          </a:solidFill>
          <a:latin typeface="+mn-lt"/>
          <a:ea typeface="+mn-ea"/>
          <a:cs typeface="+mn-cs"/>
        </a:defRPr>
      </a:lvl5pPr>
      <a:lvl6pPr marL="3200606" algn="l" defTabSz="1280242" rtl="0" eaLnBrk="1" latinLnBrk="0" hangingPunct="1">
        <a:defRPr sz="2509" kern="1200">
          <a:solidFill>
            <a:schemeClr val="tx1"/>
          </a:solidFill>
          <a:latin typeface="+mn-lt"/>
          <a:ea typeface="+mn-ea"/>
          <a:cs typeface="+mn-cs"/>
        </a:defRPr>
      </a:lvl6pPr>
      <a:lvl7pPr marL="3840727" algn="l" defTabSz="1280242" rtl="0" eaLnBrk="1" latinLnBrk="0" hangingPunct="1">
        <a:defRPr sz="2509" kern="1200">
          <a:solidFill>
            <a:schemeClr val="tx1"/>
          </a:solidFill>
          <a:latin typeface="+mn-lt"/>
          <a:ea typeface="+mn-ea"/>
          <a:cs typeface="+mn-cs"/>
        </a:defRPr>
      </a:lvl7pPr>
      <a:lvl8pPr marL="4480848" algn="l" defTabSz="1280242" rtl="0" eaLnBrk="1" latinLnBrk="0" hangingPunct="1">
        <a:defRPr sz="2509" kern="1200">
          <a:solidFill>
            <a:schemeClr val="tx1"/>
          </a:solidFill>
          <a:latin typeface="+mn-lt"/>
          <a:ea typeface="+mn-ea"/>
          <a:cs typeface="+mn-cs"/>
        </a:defRPr>
      </a:lvl8pPr>
      <a:lvl9pPr marL="5120969" algn="l" defTabSz="1280242" rtl="0" eaLnBrk="1" latinLnBrk="0" hangingPunct="1">
        <a:defRPr sz="25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107384" y="1631170"/>
            <a:ext cx="3483579" cy="6278620"/>
          </a:xfrm>
        </p:spPr>
        <p:txBody>
          <a:bodyPr/>
          <a:lstStyle/>
          <a:p>
            <a:pPr algn="just"/>
            <a:r>
              <a:rPr lang="en-US" sz="1400" dirty="0"/>
              <a:t>As the demand for high-speed data in wireless communications increases day by day with the significant increase of the number of users, Radio Frequency (RF) spectrum become one of the scantest resources in the world. RF technologies have limitations of the regulated spectrum, spectrum congestion, expensive licensing, low bandwidth and low-speed broadband connection. The available huge visible light communication (VLC) spectrum band ranges from 428 THz to 750 THz. So the new wireless technology known as light fidelity (Li-Fi ) has become a new source for communication of data and it has been identified as a powerful and promising complementary and/or alternative to the existing radio frequency(RF) wireless communication technology which uses visible light as a medium to deliver high-speed data communication</a:t>
            </a:r>
            <a:r>
              <a:rPr lang="en-US" sz="600" dirty="0">
                <a:solidFill>
                  <a:schemeClr val="bg1"/>
                </a:solidFill>
              </a:rPr>
              <a:t>.</a:t>
            </a:r>
            <a:r>
              <a:rPr lang="en-US" sz="400" dirty="0">
                <a:solidFill>
                  <a:schemeClr val="bg1"/>
                </a:solidFill>
              </a:rPr>
              <a:t>.</a:t>
            </a:r>
            <a:r>
              <a:rPr lang="en-US" sz="600" dirty="0"/>
              <a:t> </a:t>
            </a:r>
            <a:endParaRPr lang="en-US" sz="400" dirty="0"/>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a:xfrm>
            <a:off x="284988" y="1437445"/>
            <a:ext cx="2930922" cy="726345"/>
          </a:xfrm>
        </p:spPr>
        <p:txBody>
          <a:bodyPr/>
          <a:lstStyle/>
          <a:p>
            <a:pPr algn="ctr"/>
            <a:r>
              <a:rPr lang="en-US" sz="1600" dirty="0"/>
              <a:t>ABSTRACT</a:t>
            </a:r>
          </a:p>
          <a:p>
            <a:pPr algn="ctr"/>
            <a:endParaRPr lang="en-US" sz="1600" dirty="0"/>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a:xfrm>
            <a:off x="176369" y="6636380"/>
            <a:ext cx="2931385" cy="430879"/>
          </a:xfrm>
        </p:spPr>
        <p:txBody>
          <a:bodyPr/>
          <a:lstStyle/>
          <a:p>
            <a:pPr algn="ctr"/>
            <a:r>
              <a:rPr lang="en-US" sz="1600" dirty="0"/>
              <a:t>OBJECTIVES</a:t>
            </a:r>
          </a:p>
        </p:txBody>
      </p:sp>
      <p:sp>
        <p:nvSpPr>
          <p:cNvPr id="5" name="Text Placeholder 4">
            <a:extLst>
              <a:ext uri="{FF2B5EF4-FFF2-40B4-BE49-F238E27FC236}">
                <a16:creationId xmlns:a16="http://schemas.microsoft.com/office/drawing/2014/main" id="{734D45A7-2E10-C448-9D0E-72B47E945C7F}"/>
              </a:ext>
            </a:extLst>
          </p:cNvPr>
          <p:cNvSpPr>
            <a:spLocks noGrp="1"/>
          </p:cNvSpPr>
          <p:nvPr>
            <p:ph type="body" sz="quarter" idx="21"/>
          </p:nvPr>
        </p:nvSpPr>
        <p:spPr>
          <a:xfrm>
            <a:off x="3377943" y="1748889"/>
            <a:ext cx="3327461" cy="4875159"/>
          </a:xfrm>
        </p:spPr>
        <p:txBody>
          <a:bodyPr/>
          <a:lstStyle/>
          <a:p>
            <a:r>
              <a:rPr lang="en-US" sz="1600" b="1" i="0" u="none" strike="noStrike" baseline="0" dirty="0">
                <a:solidFill>
                  <a:srgbClr val="000000"/>
                </a:solidFill>
                <a:latin typeface="+mj-lt"/>
              </a:rPr>
              <a:t>Sr.no. </a:t>
            </a:r>
            <a:r>
              <a:rPr lang="en-US" sz="1600" b="0" i="0" u="none" strike="noStrike" baseline="0" dirty="0">
                <a:solidFill>
                  <a:srgbClr val="000000"/>
                </a:solidFill>
                <a:latin typeface="+mj-lt"/>
              </a:rPr>
              <a:t>	</a:t>
            </a:r>
            <a:r>
              <a:rPr lang="en-US" sz="1600" b="1" i="0" u="none" strike="noStrike" baseline="0" dirty="0">
                <a:solidFill>
                  <a:srgbClr val="000000"/>
                </a:solidFill>
                <a:latin typeface="+mj-lt"/>
              </a:rPr>
              <a:t>Founder/Author </a:t>
            </a:r>
            <a:r>
              <a:rPr lang="en-US" sz="1600" b="0" i="0" u="none" strike="noStrike" baseline="0" dirty="0">
                <a:solidFill>
                  <a:srgbClr val="000000"/>
                </a:solidFill>
                <a:latin typeface="+mj-lt"/>
              </a:rPr>
              <a:t>	</a:t>
            </a:r>
            <a:r>
              <a:rPr lang="en-US" sz="1600" b="1" i="0" u="none" strike="noStrike" baseline="0" dirty="0">
                <a:solidFill>
                  <a:srgbClr val="000000"/>
                </a:solidFill>
                <a:latin typeface="+mj-lt"/>
              </a:rPr>
              <a:t>Methodology </a:t>
            </a:r>
            <a:r>
              <a:rPr lang="en-US" sz="1600" b="0" i="0" u="none" strike="noStrike" baseline="0" dirty="0">
                <a:solidFill>
                  <a:srgbClr val="000000"/>
                </a:solidFill>
                <a:latin typeface="+mj-lt"/>
              </a:rPr>
              <a:t>	</a:t>
            </a:r>
            <a:r>
              <a:rPr lang="en-US" sz="1600" b="1" i="0" u="none" strike="noStrike" baseline="0" dirty="0">
                <a:solidFill>
                  <a:srgbClr val="000000"/>
                </a:solidFill>
                <a:latin typeface="+mj-lt"/>
              </a:rPr>
              <a:t>Remark </a:t>
            </a:r>
            <a:endParaRPr lang="en-US" sz="1600" b="0" i="0" u="none" strike="noStrike" baseline="0" dirty="0">
              <a:solidFill>
                <a:srgbClr val="000000"/>
              </a:solidFill>
              <a:latin typeface="+mj-lt"/>
            </a:endParaRPr>
          </a:p>
          <a:p>
            <a:pPr marL="228600" indent="-228600" algn="just">
              <a:buAutoNum type="arabicPeriod"/>
            </a:pPr>
            <a:r>
              <a:rPr lang="en-IN" sz="1200" dirty="0"/>
              <a:t>Satya Jaswanth </a:t>
            </a:r>
            <a:r>
              <a:rPr lang="en-US" sz="1100" b="0" i="0" u="none" strike="noStrike" baseline="0" dirty="0">
                <a:solidFill>
                  <a:srgbClr val="000000"/>
                </a:solidFill>
                <a:latin typeface="+mj-lt"/>
              </a:rPr>
              <a:t>(</a:t>
            </a:r>
            <a:r>
              <a:rPr lang="en-US" sz="1100" dirty="0"/>
              <a:t>Badri Computer Science and Engineering Indian Institute of Technology, Ropar satyajaswanth.badri@gmail.com "Audio and Video Transmission Using Visible Light Transmission" ANTS 1570-566372 ©2019 IEEE</a:t>
            </a:r>
            <a:endParaRPr lang="en-US" sz="700" dirty="0">
              <a:solidFill>
                <a:srgbClr val="000000"/>
              </a:solidFill>
              <a:latin typeface="+mj-lt"/>
            </a:endParaRPr>
          </a:p>
          <a:p>
            <a:pPr marL="228600" indent="-228600" algn="just">
              <a:buAutoNum type="arabicPeriod"/>
            </a:pPr>
            <a:r>
              <a:rPr lang="en-IN" sz="1100" dirty="0"/>
              <a:t>Sabita Mali, Department of EIE, ITER Siksha ‘O’ Anusandhan (Deemed to be University) Khandagiri Square Bhubaneswar-751030, Odisha, India "Design and Implementation of Text and Audio Signal Transmission using Visible Light Communication."-978- 1-7281-5464-0/20/$31.00 ©2020 IEEE</a:t>
            </a:r>
            <a:endParaRPr lang="en-US" sz="1100" dirty="0">
              <a:solidFill>
                <a:srgbClr val="000000"/>
              </a:solidFill>
              <a:latin typeface="+mj-lt"/>
            </a:endParaRPr>
          </a:p>
          <a:p>
            <a:pPr marL="228600" indent="-228600" algn="just">
              <a:buAutoNum type="arabicPeriod"/>
            </a:pPr>
            <a:r>
              <a:rPr lang="en-US" sz="1100" b="0" i="0" u="none" strike="noStrike" baseline="0" dirty="0">
                <a:solidFill>
                  <a:srgbClr val="000000"/>
                </a:solidFill>
              </a:rPr>
              <a:t>   </a:t>
            </a:r>
            <a:r>
              <a:rPr lang="en-IN" sz="1100" dirty="0"/>
              <a:t>G Madhuri, K Anjali and    R Sakthi Prabha     Department of Electronics and Communication Engineering, Sathyabama Institute of Science &amp; Technology, Chennai, India “Transmission of data, audio and text signal using Li-fi. technology “ IOP Conf. Series: Materials Science and Engineering 872 (2020) 012010 IOP Publishing doi:10.1088/175 899</a:t>
            </a:r>
            <a:endParaRPr lang="en-US" sz="1100" b="0" i="0" u="none" strike="noStrike" baseline="0" dirty="0">
              <a:solidFill>
                <a:srgbClr val="000000"/>
              </a:solidFill>
            </a:endParaRPr>
          </a:p>
        </p:txBody>
      </p:sp>
      <p:sp>
        <p:nvSpPr>
          <p:cNvPr id="6" name="Text Placeholder 5">
            <a:extLst>
              <a:ext uri="{FF2B5EF4-FFF2-40B4-BE49-F238E27FC236}">
                <a16:creationId xmlns:a16="http://schemas.microsoft.com/office/drawing/2014/main" id="{8AFEEE7D-41C4-3B45-BFE6-D61F77CAFF9F}"/>
              </a:ext>
            </a:extLst>
          </p:cNvPr>
          <p:cNvSpPr>
            <a:spLocks noGrp="1"/>
          </p:cNvSpPr>
          <p:nvPr>
            <p:ph type="body" sz="quarter" idx="22"/>
          </p:nvPr>
        </p:nvSpPr>
        <p:spPr>
          <a:xfrm>
            <a:off x="3584123" y="1474590"/>
            <a:ext cx="2930922" cy="430879"/>
          </a:xfrm>
        </p:spPr>
        <p:txBody>
          <a:bodyPr/>
          <a:lstStyle/>
          <a:p>
            <a:pPr algn="ctr"/>
            <a:r>
              <a:rPr lang="en-US" sz="1600" dirty="0"/>
              <a:t>LITERATURE STUDY</a:t>
            </a:r>
          </a:p>
        </p:txBody>
      </p:sp>
      <p:sp>
        <p:nvSpPr>
          <p:cNvPr id="7" name="Text Placeholder 6">
            <a:extLst>
              <a:ext uri="{FF2B5EF4-FFF2-40B4-BE49-F238E27FC236}">
                <a16:creationId xmlns:a16="http://schemas.microsoft.com/office/drawing/2014/main" id="{AFF5B475-9F52-1146-91E8-20386B9076AF}"/>
              </a:ext>
            </a:extLst>
          </p:cNvPr>
          <p:cNvSpPr>
            <a:spLocks noGrp="1"/>
          </p:cNvSpPr>
          <p:nvPr>
            <p:ph type="body" sz="quarter" idx="23"/>
          </p:nvPr>
        </p:nvSpPr>
        <p:spPr>
          <a:xfrm>
            <a:off x="6570431" y="1905469"/>
            <a:ext cx="3188695" cy="3908740"/>
          </a:xfrm>
        </p:spPr>
        <p:txBody>
          <a:bodyPr/>
          <a:lstStyle/>
          <a:p>
            <a:pPr algn="just"/>
            <a:r>
              <a:rPr lang="en-US" sz="1400" dirty="0"/>
              <a:t>In this project, proposed, explained and demonstrated a real- time text and audio broadcast prototype by using LED and solar panel and examine the transmission of both text and audio signals using visible light communication. It is observed that transmission of text with the distances up to 0.5m and transmission of audio with distances up to 1.5m can be achieved. The VLC technology will be more explored in near future as demand for high-speed communication increases with application to transportation and home network.</a:t>
            </a:r>
            <a:endParaRPr lang="en-US" sz="600" b="0" i="0" u="none" strike="noStrike" baseline="0" dirty="0">
              <a:solidFill>
                <a:srgbClr val="000000"/>
              </a:solidFill>
              <a:latin typeface="+mj-lt"/>
            </a:endParaRPr>
          </a:p>
        </p:txBody>
      </p:sp>
      <p:sp>
        <p:nvSpPr>
          <p:cNvPr id="8" name="Text Placeholder 7">
            <a:extLst>
              <a:ext uri="{FF2B5EF4-FFF2-40B4-BE49-F238E27FC236}">
                <a16:creationId xmlns:a16="http://schemas.microsoft.com/office/drawing/2014/main" id="{BDBE325A-33E3-B441-A039-0C963F23F3C2}"/>
              </a:ext>
            </a:extLst>
          </p:cNvPr>
          <p:cNvSpPr>
            <a:spLocks noGrp="1"/>
          </p:cNvSpPr>
          <p:nvPr>
            <p:ph type="body" sz="quarter" idx="24"/>
          </p:nvPr>
        </p:nvSpPr>
        <p:spPr>
          <a:xfrm>
            <a:off x="6526743" y="1512911"/>
            <a:ext cx="2933700" cy="430879"/>
          </a:xfrm>
        </p:spPr>
        <p:txBody>
          <a:bodyPr/>
          <a:lstStyle/>
          <a:p>
            <a:pPr algn="ctr"/>
            <a:r>
              <a:rPr lang="en-US" sz="1600" dirty="0"/>
              <a:t>RESULT</a:t>
            </a:r>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a:xfrm>
            <a:off x="9738835" y="1512911"/>
            <a:ext cx="2930380" cy="430879"/>
          </a:xfrm>
        </p:spPr>
        <p:txBody>
          <a:bodyPr/>
          <a:lstStyle/>
          <a:p>
            <a:pPr algn="ctr"/>
            <a:r>
              <a:rPr lang="en-US" sz="1600" dirty="0"/>
              <a:t>CONCLUSION</a:t>
            </a:r>
          </a:p>
        </p:txBody>
      </p:sp>
      <p:sp>
        <p:nvSpPr>
          <p:cNvPr id="10" name="Text Placeholder 9">
            <a:extLst>
              <a:ext uri="{FF2B5EF4-FFF2-40B4-BE49-F238E27FC236}">
                <a16:creationId xmlns:a16="http://schemas.microsoft.com/office/drawing/2014/main" id="{A84428BB-306F-7648-8365-865D8442AB50}"/>
              </a:ext>
            </a:extLst>
          </p:cNvPr>
          <p:cNvSpPr>
            <a:spLocks noGrp="1"/>
          </p:cNvSpPr>
          <p:nvPr>
            <p:ph type="body" sz="quarter" idx="26"/>
          </p:nvPr>
        </p:nvSpPr>
        <p:spPr>
          <a:xfrm>
            <a:off x="9646500" y="1748889"/>
            <a:ext cx="3086162" cy="1938970"/>
          </a:xfrm>
        </p:spPr>
        <p:txBody>
          <a:bodyPr/>
          <a:lstStyle/>
          <a:p>
            <a:pPr algn="just"/>
            <a:r>
              <a:rPr lang="en-US" sz="1200" b="0" i="0" dirty="0">
                <a:solidFill>
                  <a:schemeClr val="tx1"/>
                </a:solidFill>
                <a:effectLst/>
              </a:rPr>
              <a:t>LI-FI uses gigabits class communication speeds for short, medium and long ranges and directional data transfer using line-of-sight, reflections. A German Physicist Herald Hass concluded from invention that </a:t>
            </a:r>
            <a:r>
              <a:rPr lang="en-US" sz="1200" b="1" i="0" dirty="0">
                <a:solidFill>
                  <a:schemeClr val="tx1"/>
                </a:solidFill>
                <a:effectLst/>
              </a:rPr>
              <a:t>data transmitted at the range of 500Mbps with all kind of light spectrum like white light, infrared</a:t>
            </a:r>
            <a:r>
              <a:rPr lang="en-US" sz="1200" b="0" i="0" dirty="0">
                <a:solidFill>
                  <a:schemeClr val="tx1"/>
                </a:solidFill>
                <a:effectLst/>
              </a:rPr>
              <a:t>.</a:t>
            </a:r>
            <a:endParaRPr lang="en-US" sz="300" dirty="0">
              <a:solidFill>
                <a:schemeClr val="tx1"/>
              </a:solidFill>
            </a:endParaRPr>
          </a:p>
        </p:txBody>
      </p:sp>
      <p:sp>
        <p:nvSpPr>
          <p:cNvPr id="11" name="Text Placeholder 10">
            <a:extLst>
              <a:ext uri="{FF2B5EF4-FFF2-40B4-BE49-F238E27FC236}">
                <a16:creationId xmlns:a16="http://schemas.microsoft.com/office/drawing/2014/main" id="{38D54E99-CD09-EA42-AB77-4AB0DEE80F55}"/>
              </a:ext>
            </a:extLst>
          </p:cNvPr>
          <p:cNvSpPr>
            <a:spLocks noGrp="1"/>
          </p:cNvSpPr>
          <p:nvPr>
            <p:ph type="body" sz="quarter" idx="27"/>
          </p:nvPr>
        </p:nvSpPr>
        <p:spPr>
          <a:xfrm>
            <a:off x="9732164" y="5007397"/>
            <a:ext cx="2447538" cy="410811"/>
          </a:xfrm>
        </p:spPr>
        <p:txBody>
          <a:bodyPr/>
          <a:lstStyle/>
          <a:p>
            <a:pPr algn="ctr"/>
            <a:r>
              <a:rPr lang="en-US" sz="1600" dirty="0"/>
              <a:t>OUTPUT</a:t>
            </a:r>
          </a:p>
          <a:p>
            <a:pPr algn="ctr"/>
            <a:endParaRPr lang="en-US" sz="1600" dirty="0"/>
          </a:p>
        </p:txBody>
      </p:sp>
      <p:sp>
        <p:nvSpPr>
          <p:cNvPr id="13" name="Text Placeholder 12">
            <a:extLst>
              <a:ext uri="{FF2B5EF4-FFF2-40B4-BE49-F238E27FC236}">
                <a16:creationId xmlns:a16="http://schemas.microsoft.com/office/drawing/2014/main" id="{43E79531-0049-6141-B5CA-58A1EF687D2C}"/>
              </a:ext>
            </a:extLst>
          </p:cNvPr>
          <p:cNvSpPr>
            <a:spLocks noGrp="1"/>
          </p:cNvSpPr>
          <p:nvPr>
            <p:ph type="body" sz="quarter" idx="29"/>
          </p:nvPr>
        </p:nvSpPr>
        <p:spPr>
          <a:xfrm>
            <a:off x="9574862" y="3496707"/>
            <a:ext cx="2930380" cy="430879"/>
          </a:xfrm>
        </p:spPr>
        <p:txBody>
          <a:bodyPr/>
          <a:lstStyle/>
          <a:p>
            <a:pPr algn="ctr"/>
            <a:r>
              <a:rPr lang="en-US" sz="1600" dirty="0"/>
              <a:t>ACHNOWLEDGMENTS</a:t>
            </a:r>
          </a:p>
        </p:txBody>
      </p:sp>
      <p:sp>
        <p:nvSpPr>
          <p:cNvPr id="14" name="Text Placeholder 13">
            <a:extLst>
              <a:ext uri="{FF2B5EF4-FFF2-40B4-BE49-F238E27FC236}">
                <a16:creationId xmlns:a16="http://schemas.microsoft.com/office/drawing/2014/main" id="{D746C96D-B21A-EA44-A733-07A4BF375FD4}"/>
              </a:ext>
            </a:extLst>
          </p:cNvPr>
          <p:cNvSpPr>
            <a:spLocks noGrp="1"/>
          </p:cNvSpPr>
          <p:nvPr>
            <p:ph type="body" sz="quarter" idx="30"/>
          </p:nvPr>
        </p:nvSpPr>
        <p:spPr>
          <a:xfrm>
            <a:off x="9975963" y="3799927"/>
            <a:ext cx="2368946" cy="967744"/>
          </a:xfrm>
        </p:spPr>
        <p:txBody>
          <a:bodyPr/>
          <a:lstStyle/>
          <a:p>
            <a:r>
              <a:rPr lang="en-US" sz="1400" dirty="0"/>
              <a:t>1. Yashodeep Deshmukh</a:t>
            </a:r>
          </a:p>
          <a:p>
            <a:r>
              <a:rPr lang="en-US" sz="1400" dirty="0"/>
              <a:t>2. Rohit Bobade</a:t>
            </a:r>
          </a:p>
          <a:p>
            <a:r>
              <a:rPr lang="en-US" sz="1400" dirty="0"/>
              <a:t>3. Sarvesh Mali</a:t>
            </a:r>
          </a:p>
          <a:p>
            <a:endParaRPr lang="en-US" sz="1400" dirty="0"/>
          </a:p>
        </p:txBody>
      </p:sp>
      <p:sp>
        <p:nvSpPr>
          <p:cNvPr id="15" name="Text Placeholder 14">
            <a:extLst>
              <a:ext uri="{FF2B5EF4-FFF2-40B4-BE49-F238E27FC236}">
                <a16:creationId xmlns:a16="http://schemas.microsoft.com/office/drawing/2014/main" id="{E88D1D93-1749-134C-B259-6CB1F13ABE6B}"/>
              </a:ext>
            </a:extLst>
          </p:cNvPr>
          <p:cNvSpPr>
            <a:spLocks noGrp="1"/>
          </p:cNvSpPr>
          <p:nvPr>
            <p:ph type="body" sz="quarter" idx="96"/>
          </p:nvPr>
        </p:nvSpPr>
        <p:spPr>
          <a:xfrm>
            <a:off x="70570" y="6654587"/>
            <a:ext cx="2933237" cy="2751500"/>
          </a:xfrm>
        </p:spPr>
        <p:txBody>
          <a:bodyPr/>
          <a:lstStyle/>
          <a:p>
            <a:pPr algn="l"/>
            <a:endParaRPr lang="en-IN" sz="1400" b="0" i="0" u="none" strike="noStrike" baseline="0" dirty="0">
              <a:solidFill>
                <a:srgbClr val="000000"/>
              </a:solidFill>
              <a:latin typeface="Times New Roman" panose="02020603050405020304" pitchFamily="18" charset="0"/>
            </a:endParaRPr>
          </a:p>
          <a:p>
            <a:pPr algn="just"/>
            <a:r>
              <a:rPr lang="en-US" sz="1400" b="0" i="0" dirty="0">
                <a:solidFill>
                  <a:schemeClr val="tx1"/>
                </a:solidFill>
                <a:effectLst/>
                <a:latin typeface="arial" panose="020B0604020202020204" pitchFamily="34" charset="0"/>
              </a:rPr>
              <a:t>LiFi, the internet at the speed of light. LiFi technology will </a:t>
            </a:r>
            <a:r>
              <a:rPr lang="en-US" sz="1400" b="1" i="0" dirty="0">
                <a:solidFill>
                  <a:schemeClr val="tx1"/>
                </a:solidFill>
                <a:effectLst/>
                <a:latin typeface="arial" panose="020B0604020202020204" pitchFamily="34" charset="0"/>
              </a:rPr>
              <a:t>allow us to connect to the internet using light from lamps, streetlights or LED televisions</a:t>
            </a:r>
            <a:r>
              <a:rPr lang="en-US" sz="1400" b="0" i="0" dirty="0">
                <a:solidFill>
                  <a:schemeClr val="tx1"/>
                </a:solidFill>
                <a:effectLst/>
                <a:latin typeface="arial" panose="020B0604020202020204" pitchFamily="34" charset="0"/>
              </a:rPr>
              <a:t>. In addition to being cheaper, safer and faster than WIFI, it does not need a router.</a:t>
            </a:r>
            <a:endParaRPr lang="en-US" sz="600" b="0" i="0" u="none" strike="noStrike" baseline="0" dirty="0">
              <a:solidFill>
                <a:schemeClr val="tx1"/>
              </a:solidFill>
              <a:latin typeface="Times New Roman" panose="02020603050405020304" pitchFamily="18" charset="0"/>
            </a:endParaRPr>
          </a:p>
          <a:p>
            <a:endParaRPr lang="en-US" sz="500" dirty="0"/>
          </a:p>
        </p:txBody>
      </p:sp>
      <p:sp>
        <p:nvSpPr>
          <p:cNvPr id="16" name="Text Placeholder 15">
            <a:extLst>
              <a:ext uri="{FF2B5EF4-FFF2-40B4-BE49-F238E27FC236}">
                <a16:creationId xmlns:a16="http://schemas.microsoft.com/office/drawing/2014/main" id="{06B6F172-D328-DF42-880A-89E335C89DF1}"/>
              </a:ext>
            </a:extLst>
          </p:cNvPr>
          <p:cNvSpPr>
            <a:spLocks noGrp="1"/>
          </p:cNvSpPr>
          <p:nvPr>
            <p:ph type="body" sz="quarter" idx="150"/>
          </p:nvPr>
        </p:nvSpPr>
        <p:spPr>
          <a:xfrm>
            <a:off x="1734284" y="612402"/>
            <a:ext cx="9333032" cy="373380"/>
          </a:xfrm>
        </p:spPr>
        <p:txBody>
          <a:bodyPr>
            <a:normAutofit/>
          </a:bodyPr>
          <a:lstStyle/>
          <a:p>
            <a:r>
              <a:rPr lang="en-US" sz="1800" b="0" i="0" dirty="0">
                <a:effectLst/>
                <a:latin typeface="Times New Roman" panose="02020603050405020304" pitchFamily="18" charset="0"/>
                <a:cs typeface="Times New Roman" panose="02020603050405020304" pitchFamily="18" charset="0"/>
              </a:rPr>
              <a:t>AISSMS Institute Of Information Technology Pune, Maharashtra</a:t>
            </a:r>
          </a:p>
          <a:p>
            <a:endParaRPr lang="en-US" sz="1600" dirty="0"/>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a:xfrm>
            <a:off x="1730340" y="140696"/>
            <a:ext cx="9333032" cy="477742"/>
          </a:xfrm>
        </p:spPr>
        <p:txBody>
          <a:bodyPr>
            <a:normAutofit fontScale="92500" lnSpcReduction="10000"/>
          </a:bodyPr>
          <a:lstStyle/>
          <a:p>
            <a:pPr algn="l"/>
            <a:r>
              <a:rPr lang="en-US" dirty="0"/>
              <a:t>“Audio And Data Transmission Using LI-FI Technology”</a:t>
            </a:r>
          </a:p>
        </p:txBody>
      </p:sp>
      <p:pic>
        <p:nvPicPr>
          <p:cNvPr id="28" name="Picture 27">
            <a:extLst>
              <a:ext uri="{FF2B5EF4-FFF2-40B4-BE49-F238E27FC236}">
                <a16:creationId xmlns:a16="http://schemas.microsoft.com/office/drawing/2014/main" id="{BBA40D97-950F-C5B8-3B9F-22B92286917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2974" t="22089" r="22398" b="52712"/>
          <a:stretch/>
        </p:blipFill>
        <p:spPr>
          <a:xfrm>
            <a:off x="10730725" y="176395"/>
            <a:ext cx="1008000" cy="1031371"/>
          </a:xfrm>
          <a:prstGeom prst="rect">
            <a:avLst/>
          </a:prstGeom>
        </p:spPr>
      </p:pic>
      <p:pic>
        <p:nvPicPr>
          <p:cNvPr id="32" name="Picture 31">
            <a:extLst>
              <a:ext uri="{FF2B5EF4-FFF2-40B4-BE49-F238E27FC236}">
                <a16:creationId xmlns:a16="http://schemas.microsoft.com/office/drawing/2014/main" id="{5C54DD20-3E2C-6025-6B06-E1028FD3B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255" y="160739"/>
            <a:ext cx="1008169" cy="968546"/>
          </a:xfrm>
          <a:prstGeom prst="rect">
            <a:avLst/>
          </a:prstGeom>
        </p:spPr>
      </p:pic>
      <p:pic>
        <p:nvPicPr>
          <p:cNvPr id="1028" name="Picture 4" descr="LiFi Technology — LiFi">
            <a:extLst>
              <a:ext uri="{FF2B5EF4-FFF2-40B4-BE49-F238E27FC236}">
                <a16:creationId xmlns:a16="http://schemas.microsoft.com/office/drawing/2014/main" id="{CDE39105-128A-1469-8938-98BABEBCDE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1645" y="6797280"/>
            <a:ext cx="3202718" cy="19353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iFi - What It Is, How It Works, What It Provides, How to Apply, and Its  Future Prospects — LED professional - LED Lighting Technology, Application  Magazine">
            <a:extLst>
              <a:ext uri="{FF2B5EF4-FFF2-40B4-BE49-F238E27FC236}">
                <a16:creationId xmlns:a16="http://schemas.microsoft.com/office/drawing/2014/main" id="{CC2174E4-C036-C3D3-C36B-B439B6BD98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1711" y="5518825"/>
            <a:ext cx="5522205" cy="348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951</TotalTime>
  <Words>522</Words>
  <Application>Microsoft Office PowerPoint</Application>
  <PresentationFormat>A3 Paper (297x420 mm)</PresentationFormat>
  <Paragraphs>22</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saisapate2001@gmail.com</cp:lastModifiedBy>
  <cp:revision>69</cp:revision>
  <dcterms:created xsi:type="dcterms:W3CDTF">2012-02-03T19:11:35Z</dcterms:created>
  <dcterms:modified xsi:type="dcterms:W3CDTF">2023-04-27T05:32:31Z</dcterms:modified>
  <cp:category>Research poster templates</cp:category>
</cp:coreProperties>
</file>