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E7C9-2AA4-4177-A0ED-FC0EC4CB9E4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F8C5-41CC-43DD-B58E-DA5F4403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ounded Rectangle 1039"/>
          <p:cNvSpPr/>
          <p:nvPr/>
        </p:nvSpPr>
        <p:spPr>
          <a:xfrm>
            <a:off x="1512226" y="4562959"/>
            <a:ext cx="8734293" cy="211406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0" y="677333"/>
            <a:ext cx="914401" cy="914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677333"/>
            <a:ext cx="956734" cy="9567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1" y="673522"/>
            <a:ext cx="956734" cy="956734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29" idx="3"/>
          </p:cNvCxnSpPr>
          <p:nvPr/>
        </p:nvCxnSpPr>
        <p:spPr>
          <a:xfrm>
            <a:off x="1458596" y="1592590"/>
            <a:ext cx="759670" cy="819604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01162" y="1838155"/>
            <a:ext cx="15605" cy="565953"/>
          </a:xfrm>
          <a:prstGeom prst="straightConnector1">
            <a:avLst/>
          </a:prstGeom>
          <a:ln w="63500" cap="sq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3529546" y="1630256"/>
            <a:ext cx="733422" cy="78480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69" y="673522"/>
            <a:ext cx="1440788" cy="1502411"/>
          </a:xfrm>
          <a:prstGeom prst="rect">
            <a:avLst/>
          </a:prstGeom>
        </p:spPr>
      </p:pic>
      <p:sp>
        <p:nvSpPr>
          <p:cNvPr id="1029" name="Oval 1028"/>
          <p:cNvSpPr/>
          <p:nvPr/>
        </p:nvSpPr>
        <p:spPr>
          <a:xfrm>
            <a:off x="854603" y="161333"/>
            <a:ext cx="4124325" cy="1676822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megaicons.net/static/img/icons_sizes/8/178/512/data-add-database-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6" y="2412194"/>
            <a:ext cx="1521883" cy="15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1" y="4508116"/>
            <a:ext cx="3262630" cy="23304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0" y="4508116"/>
            <a:ext cx="3262630" cy="2330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095" y="4986250"/>
            <a:ext cx="1333500" cy="904875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295" y="4931548"/>
            <a:ext cx="1205622" cy="959577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4393" y="673522"/>
            <a:ext cx="1207113" cy="957155"/>
          </a:xfrm>
          <a:prstGeom prst="rect">
            <a:avLst/>
          </a:prstGeom>
        </p:spPr>
      </p:pic>
      <p:sp>
        <p:nvSpPr>
          <p:cNvPr id="1038" name="TextBox 1037"/>
          <p:cNvSpPr txBox="1"/>
          <p:nvPr/>
        </p:nvSpPr>
        <p:spPr>
          <a:xfrm>
            <a:off x="9777412" y="1586770"/>
            <a:ext cx="9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656271" y="5706459"/>
            <a:ext cx="68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1041" name="Picture 10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289" y="2650352"/>
            <a:ext cx="935158" cy="745278"/>
          </a:xfrm>
          <a:prstGeom prst="rect">
            <a:avLst/>
          </a:prstGeom>
        </p:spPr>
      </p:pic>
      <p:sp>
        <p:nvSpPr>
          <p:cNvPr id="1042" name="Rectangle 1041"/>
          <p:cNvSpPr/>
          <p:nvPr/>
        </p:nvSpPr>
        <p:spPr>
          <a:xfrm>
            <a:off x="989625" y="3275489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43" name="Rectangle 1042"/>
          <p:cNvSpPr/>
          <p:nvPr/>
        </p:nvSpPr>
        <p:spPr>
          <a:xfrm>
            <a:off x="184095" y="161333"/>
            <a:ext cx="1081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Existing HMIS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765845" y="3942163"/>
            <a:ext cx="15605" cy="565953"/>
          </a:xfrm>
          <a:prstGeom prst="straightConnector1">
            <a:avLst/>
          </a:prstGeom>
          <a:ln w="63500" cap="sq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656016" y="1771436"/>
            <a:ext cx="4478335" cy="1251555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Chaube, Rohit</dc:creator>
  <cp:lastModifiedBy>Chaube, Rohit</cp:lastModifiedBy>
  <cp:revision>15</cp:revision>
  <dcterms:created xsi:type="dcterms:W3CDTF">2016-10-22T09:21:33Z</dcterms:created>
  <dcterms:modified xsi:type="dcterms:W3CDTF">2016-10-23T04:53:59Z</dcterms:modified>
</cp:coreProperties>
</file>