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1" r:id="rId7"/>
    <p:sldId id="280" r:id="rId8"/>
    <p:sldId id="364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Chaudhary" userId="46873dad356fdf72" providerId="LiveId" clId="{34914DD3-16E5-44AB-9AA1-2D6A8BCFECC6}"/>
    <pc:docChg chg="custSel modSld">
      <pc:chgData name="Rohit Chaudhary" userId="46873dad356fdf72" providerId="LiveId" clId="{34914DD3-16E5-44AB-9AA1-2D6A8BCFECC6}" dt="2023-02-06T06:20:52.583" v="190" actId="1036"/>
      <pc:docMkLst>
        <pc:docMk/>
      </pc:docMkLst>
      <pc:sldChg chg="modSp mod">
        <pc:chgData name="Rohit Chaudhary" userId="46873dad356fdf72" providerId="LiveId" clId="{34914DD3-16E5-44AB-9AA1-2D6A8BCFECC6}" dt="2023-02-06T06:13:56.798" v="99" actId="20577"/>
        <pc:sldMkLst>
          <pc:docMk/>
          <pc:sldMk cId="0" sldId="259"/>
        </pc:sldMkLst>
        <pc:spChg chg="mod">
          <ac:chgData name="Rohit Chaudhary" userId="46873dad356fdf72" providerId="LiveId" clId="{34914DD3-16E5-44AB-9AA1-2D6A8BCFECC6}" dt="2023-02-06T06:12:55.151" v="49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Rohit Chaudhary" userId="46873dad356fdf72" providerId="LiveId" clId="{34914DD3-16E5-44AB-9AA1-2D6A8BCFECC6}" dt="2023-02-06T06:13:56.798" v="99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Rohit Chaudhary" userId="46873dad356fdf72" providerId="LiveId" clId="{34914DD3-16E5-44AB-9AA1-2D6A8BCFECC6}" dt="2023-02-06T06:14:53.229" v="105" actId="20577"/>
        <pc:sldMkLst>
          <pc:docMk/>
          <pc:sldMk cId="0" sldId="260"/>
        </pc:sldMkLst>
        <pc:spChg chg="mod">
          <ac:chgData name="Rohit Chaudhary" userId="46873dad356fdf72" providerId="LiveId" clId="{34914DD3-16E5-44AB-9AA1-2D6A8BCFECC6}" dt="2023-02-06T06:14:53.229" v="105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Rohit Chaudhary" userId="46873dad356fdf72" providerId="LiveId" clId="{34914DD3-16E5-44AB-9AA1-2D6A8BCFECC6}" dt="2023-02-06T06:16:41.401" v="121" actId="20577"/>
        <pc:sldMkLst>
          <pc:docMk/>
          <pc:sldMk cId="0" sldId="261"/>
        </pc:sldMkLst>
        <pc:spChg chg="mod">
          <ac:chgData name="Rohit Chaudhary" userId="46873dad356fdf72" providerId="LiveId" clId="{34914DD3-16E5-44AB-9AA1-2D6A8BCFECC6}" dt="2023-02-06T06:16:41.401" v="121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Rohit Chaudhary" userId="46873dad356fdf72" providerId="LiveId" clId="{34914DD3-16E5-44AB-9AA1-2D6A8BCFECC6}" dt="2023-02-06T06:17:03.057" v="125" actId="20577"/>
        <pc:sldMkLst>
          <pc:docMk/>
          <pc:sldMk cId="0" sldId="280"/>
        </pc:sldMkLst>
        <pc:spChg chg="mod">
          <ac:chgData name="Rohit Chaudhary" userId="46873dad356fdf72" providerId="LiveId" clId="{34914DD3-16E5-44AB-9AA1-2D6A8BCFECC6}" dt="2023-02-06T06:17:03.057" v="125" actId="20577"/>
          <ac:spMkLst>
            <pc:docMk/>
            <pc:sldMk cId="0" sldId="280"/>
            <ac:spMk id="2" creationId="{00000000-0000-0000-0000-000000000000}"/>
          </ac:spMkLst>
        </pc:spChg>
        <pc:spChg chg="mod">
          <ac:chgData name="Rohit Chaudhary" userId="46873dad356fdf72" providerId="LiveId" clId="{34914DD3-16E5-44AB-9AA1-2D6A8BCFECC6}" dt="2023-02-06T06:16:58.007" v="124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Rohit Chaudhary" userId="46873dad356fdf72" providerId="LiveId" clId="{34914DD3-16E5-44AB-9AA1-2D6A8BCFECC6}" dt="2023-02-06T06:14:32.711" v="102" actId="122"/>
        <pc:sldMkLst>
          <pc:docMk/>
          <pc:sldMk cId="2698744730" sldId="284"/>
        </pc:sldMkLst>
        <pc:spChg chg="mod">
          <ac:chgData name="Rohit Chaudhary" userId="46873dad356fdf72" providerId="LiveId" clId="{34914DD3-16E5-44AB-9AA1-2D6A8BCFECC6}" dt="2023-02-06T06:14:32.711" v="102" actId="122"/>
          <ac:spMkLst>
            <pc:docMk/>
            <pc:sldMk cId="2698744730" sldId="284"/>
            <ac:spMk id="2" creationId="{00000000-0000-0000-0000-000000000000}"/>
          </ac:spMkLst>
        </pc:spChg>
      </pc:sldChg>
      <pc:sldChg chg="delSp mod">
        <pc:chgData name="Rohit Chaudhary" userId="46873dad356fdf72" providerId="LiveId" clId="{34914DD3-16E5-44AB-9AA1-2D6A8BCFECC6}" dt="2023-02-06T06:15:13.558" v="106" actId="21"/>
        <pc:sldMkLst>
          <pc:docMk/>
          <pc:sldMk cId="2698744730" sldId="362"/>
        </pc:sldMkLst>
        <pc:spChg chg="del">
          <ac:chgData name="Rohit Chaudhary" userId="46873dad356fdf72" providerId="LiveId" clId="{34914DD3-16E5-44AB-9AA1-2D6A8BCFECC6}" dt="2023-02-06T06:15:13.558" v="106" actId="21"/>
          <ac:spMkLst>
            <pc:docMk/>
            <pc:sldMk cId="2698744730" sldId="362"/>
            <ac:spMk id="2" creationId="{00000000-0000-0000-0000-000000000000}"/>
          </ac:spMkLst>
        </pc:spChg>
      </pc:sldChg>
      <pc:sldChg chg="modSp mod">
        <pc:chgData name="Rohit Chaudhary" userId="46873dad356fdf72" providerId="LiveId" clId="{34914DD3-16E5-44AB-9AA1-2D6A8BCFECC6}" dt="2023-02-06T06:18:23.141" v="140" actId="1076"/>
        <pc:sldMkLst>
          <pc:docMk/>
          <pc:sldMk cId="0" sldId="364"/>
        </pc:sldMkLst>
        <pc:spChg chg="mod">
          <ac:chgData name="Rohit Chaudhary" userId="46873dad356fdf72" providerId="LiveId" clId="{34914DD3-16E5-44AB-9AA1-2D6A8BCFECC6}" dt="2023-02-06T06:18:23.141" v="140" actId="1076"/>
          <ac:spMkLst>
            <pc:docMk/>
            <pc:sldMk cId="0" sldId="364"/>
            <ac:spMk id="2" creationId="{00000000-0000-0000-0000-000000000000}"/>
          </ac:spMkLst>
        </pc:spChg>
        <pc:spChg chg="mod">
          <ac:chgData name="Rohit Chaudhary" userId="46873dad356fdf72" providerId="LiveId" clId="{34914DD3-16E5-44AB-9AA1-2D6A8BCFECC6}" dt="2023-02-06T06:17:51.574" v="137" actId="1076"/>
          <ac:spMkLst>
            <pc:docMk/>
            <pc:sldMk cId="0" sldId="364"/>
            <ac:spMk id="3" creationId="{00000000-0000-0000-0000-000000000000}"/>
          </ac:spMkLst>
        </pc:spChg>
        <pc:picChg chg="mod">
          <ac:chgData name="Rohit Chaudhary" userId="46873dad356fdf72" providerId="LiveId" clId="{34914DD3-16E5-44AB-9AA1-2D6A8BCFECC6}" dt="2023-02-06T06:17:13.014" v="126" actId="1076"/>
          <ac:picMkLst>
            <pc:docMk/>
            <pc:sldMk cId="0" sldId="364"/>
            <ac:picMk id="6" creationId="{00000000-0000-0000-0000-000000000000}"/>
          </ac:picMkLst>
        </pc:picChg>
      </pc:sldChg>
      <pc:sldChg chg="delSp modSp mod">
        <pc:chgData name="Rohit Chaudhary" userId="46873dad356fdf72" providerId="LiveId" clId="{34914DD3-16E5-44AB-9AA1-2D6A8BCFECC6}" dt="2023-02-06T06:18:57.700" v="144" actId="21"/>
        <pc:sldMkLst>
          <pc:docMk/>
          <pc:sldMk cId="2698744730" sldId="367"/>
        </pc:sldMkLst>
        <pc:spChg chg="mod">
          <ac:chgData name="Rohit Chaudhary" userId="46873dad356fdf72" providerId="LiveId" clId="{34914DD3-16E5-44AB-9AA1-2D6A8BCFECC6}" dt="2023-02-06T06:18:51.514" v="143" actId="122"/>
          <ac:spMkLst>
            <pc:docMk/>
            <pc:sldMk cId="2698744730" sldId="367"/>
            <ac:spMk id="2" creationId="{00000000-0000-0000-0000-000000000000}"/>
          </ac:spMkLst>
        </pc:spChg>
        <pc:spChg chg="del">
          <ac:chgData name="Rohit Chaudhary" userId="46873dad356fdf72" providerId="LiveId" clId="{34914DD3-16E5-44AB-9AA1-2D6A8BCFECC6}" dt="2023-02-06T06:18:57.700" v="144" actId="21"/>
          <ac:spMkLst>
            <pc:docMk/>
            <pc:sldMk cId="2698744730" sldId="367"/>
            <ac:spMk id="4" creationId="{00000000-0000-0000-0000-000000000000}"/>
          </ac:spMkLst>
        </pc:spChg>
      </pc:sldChg>
      <pc:sldChg chg="addSp modSp mod">
        <pc:chgData name="Rohit Chaudhary" userId="46873dad356fdf72" providerId="LiveId" clId="{34914DD3-16E5-44AB-9AA1-2D6A8BCFECC6}" dt="2023-02-06T06:20:52.583" v="190" actId="1036"/>
        <pc:sldMkLst>
          <pc:docMk/>
          <pc:sldMk cId="0" sldId="368"/>
        </pc:sldMkLst>
        <pc:spChg chg="mod">
          <ac:chgData name="Rohit Chaudhary" userId="46873dad356fdf72" providerId="LiveId" clId="{34914DD3-16E5-44AB-9AA1-2D6A8BCFECC6}" dt="2023-02-06T06:19:35.697" v="152" actId="20577"/>
          <ac:spMkLst>
            <pc:docMk/>
            <pc:sldMk cId="0" sldId="368"/>
            <ac:spMk id="3" creationId="{00000000-0000-0000-0000-000000000000}"/>
          </ac:spMkLst>
        </pc:spChg>
        <pc:spChg chg="add mod">
          <ac:chgData name="Rohit Chaudhary" userId="46873dad356fdf72" providerId="LiveId" clId="{34914DD3-16E5-44AB-9AA1-2D6A8BCFECC6}" dt="2023-02-06T06:20:52.583" v="190" actId="1036"/>
          <ac:spMkLst>
            <pc:docMk/>
            <pc:sldMk cId="0" sldId="368"/>
            <ac:spMk id="5" creationId="{FFA87EA9-459A-10DC-FB19-C891B6AAC6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2/6/2023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>
            <a:normAutofit/>
          </a:bodyPr>
          <a:lstStyle>
            <a:lvl1pPr algn="r">
              <a:defRPr lang="en-US" sz="28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2/6/2023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2/6/2023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2/6/2023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2/6/2023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2/6/2023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2/6/2023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2/6/2023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2/6/2023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2/6/2023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3019436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2/6/2023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E87777-C7B1-4D6E-B678-695950EC5EE4}" type="datetime1">
              <a:rPr lang="en-US" smtClean="0"/>
              <a:pPr/>
              <a:t>2/6/2023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2/6/2023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haroni" pitchFamily="2" charset="-79"/>
                <a:cs typeface="Aharoni" pitchFamily="2" charset="-79"/>
              </a:rPr>
              <a:t>Car-Price-Prediction Project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2700" b="1" dirty="0">
                <a:latin typeface="Times New Roman" pitchFamily="18" charset="0"/>
                <a:cs typeface="Times New Roman" pitchFamily="18" charset="0"/>
              </a:rPr>
            </a:br>
            <a:endParaRPr lang="en-IN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8286808" cy="365125"/>
          </a:xfrm>
        </p:spPr>
        <p:txBody>
          <a:bodyPr/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Prepared by - ROHIT</a:t>
            </a:r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Explanation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35719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/>
              <a:t>For model building, I have used 5 Regressor models(</a:t>
            </a:r>
            <a:r>
              <a:rPr lang="en-IN" sz="2400" dirty="0" err="1"/>
              <a:t>DecisionTree</a:t>
            </a:r>
            <a:r>
              <a:rPr lang="en-IN" sz="2400" dirty="0"/>
              <a:t> Regressor(),</a:t>
            </a:r>
            <a:r>
              <a:rPr lang="en-IN" sz="2400" dirty="0" err="1"/>
              <a:t>Kneighbors</a:t>
            </a:r>
            <a:r>
              <a:rPr lang="en-IN" sz="2400" dirty="0"/>
              <a:t> Regressor(),AdaBoost Regressor(),Linear Regression(),</a:t>
            </a:r>
            <a:r>
              <a:rPr lang="en-IN" sz="2400" dirty="0" err="1"/>
              <a:t>GradientBoostingRegressor</a:t>
            </a:r>
            <a:r>
              <a:rPr lang="en-IN" sz="2400" dirty="0"/>
              <a:t>()),out of which AdaBoost Regressor  model is the best model for my dataset.</a:t>
            </a:r>
          </a:p>
          <a:p>
            <a:pPr algn="just">
              <a:buFont typeface="Wingdings" pitchFamily="2" charset="2"/>
              <a:buChar char="q"/>
            </a:pPr>
            <a:endParaRPr lang="en-IN" sz="2400" dirty="0"/>
          </a:p>
          <a:p>
            <a:pPr algn="just">
              <a:buFont typeface="Wingdings" pitchFamily="2" charset="2"/>
              <a:buChar char="q"/>
            </a:pPr>
            <a:endParaRPr lang="en-IN" sz="2400" dirty="0"/>
          </a:p>
          <a:p>
            <a:pPr algn="just">
              <a:buFont typeface="Wingdings" pitchFamily="2" charset="2"/>
              <a:buChar char="q"/>
            </a:pPr>
            <a:r>
              <a:rPr lang="en-IN" sz="2400" dirty="0"/>
              <a:t> For better accuracy of the model, I have used </a:t>
            </a:r>
            <a:r>
              <a:rPr lang="en-IN" sz="2400" dirty="0" err="1"/>
              <a:t>hyperparameter</a:t>
            </a:r>
            <a:br>
              <a:rPr lang="en-IN" sz="2400" dirty="0"/>
            </a:br>
            <a:r>
              <a:rPr lang="en-IN" sz="2400" dirty="0"/>
              <a:t>tuning (</a:t>
            </a:r>
            <a:r>
              <a:rPr lang="en-IN" sz="2400" dirty="0" err="1"/>
              <a:t>RandomizedSearchCV</a:t>
            </a:r>
            <a:r>
              <a:rPr lang="en-IN" sz="2400" dirty="0"/>
              <a:t>) and I have achieved 99% accuracy.</a:t>
            </a:r>
          </a:p>
          <a:p>
            <a:pPr lvl="0" algn="just">
              <a:buBlip>
                <a:blip r:embed="rId2"/>
              </a:buBlip>
            </a:pP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87EA9-459A-10DC-FB19-C891B6AAC618}"/>
              </a:ext>
            </a:extLst>
          </p:cNvPr>
          <p:cNvSpPr txBox="1"/>
          <p:nvPr/>
        </p:nvSpPr>
        <p:spPr>
          <a:xfrm>
            <a:off x="2771800" y="5601434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800" b="1" dirty="0">
                <a:latin typeface="Aharoni" pitchFamily="2" charset="-79"/>
                <a:cs typeface="Aharoni" pitchFamily="2" charset="-79"/>
              </a:rPr>
              <a:t>Car-Price-Prediction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428736"/>
            <a:ext cx="8429684" cy="69294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Creating my own dataset using web scraping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Importing the libraries needed for my project</a:t>
            </a: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Loading the dataset/Creating my data frame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/>
              <a:t> Checking the data types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These data analysis steps help us to get an overview of our dataset and also help us in our pre processing of our data.</a:t>
            </a:r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and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71536" y="1214422"/>
            <a:ext cx="9144064" cy="4929222"/>
          </a:xfrm>
        </p:spPr>
        <p:txBody>
          <a:bodyPr>
            <a:normAutofit fontScale="77500" lnSpcReduction="20000"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for null values and there are some null values present, I have removed it using Simple Imputer method.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label encoded the object type columns in the dataset.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the correlation between dependant and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independent variables using heatmap. I have seen most of the independent variables are correlated with each other and the target variable is positively correlated with a very few independent variables. 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done some visualization using histogram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outliers using box plots ,but no outliers are present.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also have checked for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my data, but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present is very negligible, so I don’t consider it.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split the dependant and independent variables into x and y.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scaled the data using Standard Scaler method and made my data ready for model building.</a:t>
            </a: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143932" cy="785818"/>
          </a:xfrm>
        </p:spPr>
        <p:txBody>
          <a:bodyPr/>
          <a:lstStyle/>
          <a:p>
            <a:pPr algn="ctr"/>
            <a:r>
              <a:rPr lang="en-IN" dirty="0"/>
              <a:t>Observation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071546"/>
            <a:ext cx="8265998" cy="2571768"/>
          </a:xfrm>
        </p:spPr>
        <p:txBody>
          <a:bodyPr>
            <a:normAutofit/>
          </a:bodyPr>
          <a:lstStyle/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  <a:r>
              <a:rPr lang="en-IN" sz="2800" dirty="0"/>
              <a:t>From the correlation matrix (</a:t>
            </a:r>
            <a:r>
              <a:rPr lang="en-IN" sz="2800" dirty="0" err="1"/>
              <a:t>heatmap</a:t>
            </a:r>
            <a:r>
              <a:rPr lang="en-IN" sz="2800" dirty="0"/>
              <a:t>), I have seen most of the independent variables are correlated with each other and the target variable is positively correlated with a very few independent variables. </a:t>
            </a:r>
            <a:endParaRPr lang="en-IN" sz="2800" b="1" u="sng" dirty="0">
              <a:solidFill>
                <a:srgbClr val="FFC000"/>
              </a:solidFill>
            </a:endParaRPr>
          </a:p>
          <a:p>
            <a:r>
              <a:rPr lang="en-IN" dirty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r>
              <a:rPr lang="en-IN" dirty="0"/>
              <a:t>Some more pre processing 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 Some visualization is done using histogram, boxplots where we can see how our data look like. I have attached some of the screenshots.</a:t>
            </a:r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60041"/>
            <a:ext cx="8358245" cy="42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099" y="2331676"/>
            <a:ext cx="8072494" cy="1097324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541" y="1079835"/>
            <a:ext cx="8001056" cy="5357850"/>
          </a:xfrm>
        </p:spPr>
        <p:txBody>
          <a:bodyPr>
            <a:normAutofit fontScale="92500" lnSpcReduction="20000"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/>
              <a:t> </a:t>
            </a:r>
            <a:r>
              <a:rPr lang="en-IN" b="1" dirty="0"/>
              <a:t>Now, I will see if any outliers are present in the data using box plots. If  there are outliers, I will use z score method to remove it by removing outliers ,we can clean our data.</a:t>
            </a:r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Outliers are  not 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628800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800" b="1" dirty="0">
                <a:latin typeface="Aharoni" pitchFamily="2" charset="-79"/>
                <a:cs typeface="Aharoni" pitchFamily="2" charset="-79"/>
              </a:rPr>
              <a:t>Car-Price-Prediction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1807</TotalTime>
  <Words>452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Calibri</vt:lpstr>
      <vt:lpstr>Franklin Gothic Book</vt:lpstr>
      <vt:lpstr>Times New Roman</vt:lpstr>
      <vt:lpstr>Wingdings</vt:lpstr>
      <vt:lpstr>Wingdings 2</vt:lpstr>
      <vt:lpstr>Technic</vt:lpstr>
      <vt:lpstr>Car-Price-Prediction Project  </vt:lpstr>
      <vt:lpstr>Car-Price-Prediction Project</vt:lpstr>
      <vt:lpstr>Steps</vt:lpstr>
      <vt:lpstr>PowerPoint Presentation</vt:lpstr>
      <vt:lpstr>Steps and Description</vt:lpstr>
      <vt:lpstr>Observation</vt:lpstr>
      <vt:lpstr>Some more pre processing  steps</vt:lpstr>
      <vt:lpstr>PowerPoint Presentation</vt:lpstr>
      <vt:lpstr>Car-Price-Prediction Project</vt:lpstr>
      <vt:lpstr>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Rohit Chaudhary</cp:lastModifiedBy>
  <cp:revision>232</cp:revision>
  <dcterms:created xsi:type="dcterms:W3CDTF">2016-07-15T05:07:08Z</dcterms:created>
  <dcterms:modified xsi:type="dcterms:W3CDTF">2023-02-06T06:21:05Z</dcterms:modified>
</cp:coreProperties>
</file>