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1" r:id="rId2"/>
    <p:sldId id="262" r:id="rId3"/>
    <p:sldId id="263"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nthy Prahashit" userId="5519d6b9b6dbab16" providerId="LiveId" clId="{23EBBE24-611E-4583-9F3C-5DC6D8053E58}"/>
    <pc:docChg chg="custSel delSld modSld">
      <pc:chgData name="Jayanthy Prahashit" userId="5519d6b9b6dbab16" providerId="LiveId" clId="{23EBBE24-611E-4583-9F3C-5DC6D8053E58}" dt="2025-01-17T08:15:28.021" v="23" actId="478"/>
      <pc:docMkLst>
        <pc:docMk/>
      </pc:docMkLst>
      <pc:sldChg chg="del">
        <pc:chgData name="Jayanthy Prahashit" userId="5519d6b9b6dbab16" providerId="LiveId" clId="{23EBBE24-611E-4583-9F3C-5DC6D8053E58}" dt="2025-01-17T08:15:09.800" v="19" actId="47"/>
        <pc:sldMkLst>
          <pc:docMk/>
          <pc:sldMk cId="3594588088" sldId="260"/>
        </pc:sldMkLst>
      </pc:sldChg>
      <pc:sldChg chg="addSp delSp modSp mod">
        <pc:chgData name="Jayanthy Prahashit" userId="5519d6b9b6dbab16" providerId="LiveId" clId="{23EBBE24-611E-4583-9F3C-5DC6D8053E58}" dt="2025-01-17T08:15:21.078" v="21" actId="478"/>
        <pc:sldMkLst>
          <pc:docMk/>
          <pc:sldMk cId="1265624631" sldId="261"/>
        </pc:sldMkLst>
        <pc:spChg chg="add del mod">
          <ac:chgData name="Jayanthy Prahashit" userId="5519d6b9b6dbab16" providerId="LiveId" clId="{23EBBE24-611E-4583-9F3C-5DC6D8053E58}" dt="2025-01-17T08:15:07.519" v="18" actId="478"/>
          <ac:spMkLst>
            <pc:docMk/>
            <pc:sldMk cId="1265624631" sldId="261"/>
            <ac:spMk id="4" creationId="{DE35FB3C-6493-9779-8296-EB5798A8B44D}"/>
          </ac:spMkLst>
        </pc:spChg>
        <pc:spChg chg="del mod">
          <ac:chgData name="Jayanthy Prahashit" userId="5519d6b9b6dbab16" providerId="LiveId" clId="{23EBBE24-611E-4583-9F3C-5DC6D8053E58}" dt="2025-01-17T08:15:03.028" v="17" actId="478"/>
          <ac:spMkLst>
            <pc:docMk/>
            <pc:sldMk cId="1265624631" sldId="261"/>
            <ac:spMk id="8" creationId="{C308493B-8503-EF0F-98F0-18E54EF1F7A1}"/>
          </ac:spMkLst>
        </pc:spChg>
        <pc:picChg chg="del">
          <ac:chgData name="Jayanthy Prahashit" userId="5519d6b9b6dbab16" providerId="LiveId" clId="{23EBBE24-611E-4583-9F3C-5DC6D8053E58}" dt="2025-01-17T08:15:21.078" v="21" actId="478"/>
          <ac:picMkLst>
            <pc:docMk/>
            <pc:sldMk cId="1265624631" sldId="261"/>
            <ac:picMk id="2" creationId="{1AB6A903-DC79-56FD-74D6-C5999750AE0F}"/>
          </ac:picMkLst>
        </pc:picChg>
      </pc:sldChg>
      <pc:sldChg chg="delSp modSp mod">
        <pc:chgData name="Jayanthy Prahashit" userId="5519d6b9b6dbab16" providerId="LiveId" clId="{23EBBE24-611E-4583-9F3C-5DC6D8053E58}" dt="2025-01-17T08:15:24.473" v="22" actId="478"/>
        <pc:sldMkLst>
          <pc:docMk/>
          <pc:sldMk cId="3348533716" sldId="262"/>
        </pc:sldMkLst>
        <pc:spChg chg="mod">
          <ac:chgData name="Jayanthy Prahashit" userId="5519d6b9b6dbab16" providerId="LiveId" clId="{23EBBE24-611E-4583-9F3C-5DC6D8053E58}" dt="2025-01-17T08:15:13.908" v="20" actId="123"/>
          <ac:spMkLst>
            <pc:docMk/>
            <pc:sldMk cId="3348533716" sldId="262"/>
            <ac:spMk id="12" creationId="{431BC9F7-D945-2F87-9B20-DA46CBF71FB8}"/>
          </ac:spMkLst>
        </pc:spChg>
        <pc:picChg chg="del">
          <ac:chgData name="Jayanthy Prahashit" userId="5519d6b9b6dbab16" providerId="LiveId" clId="{23EBBE24-611E-4583-9F3C-5DC6D8053E58}" dt="2025-01-17T08:15:24.473" v="22" actId="478"/>
          <ac:picMkLst>
            <pc:docMk/>
            <pc:sldMk cId="3348533716" sldId="262"/>
            <ac:picMk id="2" creationId="{EBBD0339-D5AC-85EC-B564-8DD7AAB85438}"/>
          </ac:picMkLst>
        </pc:picChg>
      </pc:sldChg>
      <pc:sldChg chg="delSp mod">
        <pc:chgData name="Jayanthy Prahashit" userId="5519d6b9b6dbab16" providerId="LiveId" clId="{23EBBE24-611E-4583-9F3C-5DC6D8053E58}" dt="2025-01-17T08:15:28.021" v="23" actId="478"/>
        <pc:sldMkLst>
          <pc:docMk/>
          <pc:sldMk cId="2893743090" sldId="263"/>
        </pc:sldMkLst>
        <pc:picChg chg="del">
          <ac:chgData name="Jayanthy Prahashit" userId="5519d6b9b6dbab16" providerId="LiveId" clId="{23EBBE24-611E-4583-9F3C-5DC6D8053E58}" dt="2025-01-17T08:15:28.021" v="23" actId="478"/>
          <ac:picMkLst>
            <pc:docMk/>
            <pc:sldMk cId="2893743090" sldId="263"/>
            <ac:picMk id="2" creationId="{0E051127-5FF1-060B-DD22-4457855D09F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0D7DDD-8CCB-48F5-A21A-B51DD4B02BB2}" type="datetimeFigureOut">
              <a:rPr lang="en-IN" smtClean="0"/>
              <a:t>17-01-2025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4ED7C2B-2E5B-48FE-A328-DD1B93F8512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6318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D7DDD-8CCB-48F5-A21A-B51DD4B02BB2}"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D7C2B-2E5B-48FE-A328-DD1B93F8512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4818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D7DDD-8CCB-48F5-A21A-B51DD4B02BB2}"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D7C2B-2E5B-48FE-A328-DD1B93F8512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816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D7DDD-8CCB-48F5-A21A-B51DD4B02BB2}"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D7C2B-2E5B-48FE-A328-DD1B93F8512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114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D7DDD-8CCB-48F5-A21A-B51DD4B02BB2}"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D7C2B-2E5B-48FE-A328-DD1B93F8512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6952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0D7DDD-8CCB-48F5-A21A-B51DD4B02BB2}"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D7C2B-2E5B-48FE-A328-DD1B93F8512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3179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0D7DDD-8CCB-48F5-A21A-B51DD4B02BB2}" type="datetimeFigureOut">
              <a:rPr lang="en-IN" smtClean="0"/>
              <a:t>17-01-2025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ED7C2B-2E5B-48FE-A328-DD1B93F8512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7644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0D7DDD-8CCB-48F5-A21A-B51DD4B02BB2}" type="datetimeFigureOut">
              <a:rPr lang="en-IN" smtClean="0"/>
              <a:t>17-01-2025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ED7C2B-2E5B-48FE-A328-DD1B93F8512B}" type="slidenum">
              <a:rPr lang="en-IN" smtClean="0"/>
              <a:t>‹#›</a:t>
            </a:fld>
            <a:endParaRPr lang="en-IN"/>
          </a:p>
        </p:txBody>
      </p:sp>
      <p:cxnSp>
        <p:nvCxnSpPr>
          <p:cNvPr id="25" name="Straight Connector 24"/>
          <p:cNvCxnSpPr/>
          <p:nvPr/>
        </p:nvCxnSpPr>
        <p:spPr>
          <a:xfrm>
            <a:off x="1453896" y="80886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419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D7DDD-8CCB-48F5-A21A-B51DD4B02BB2}" type="datetimeFigureOut">
              <a:rPr lang="en-IN" smtClean="0"/>
              <a:t>17-01-2025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ED7C2B-2E5B-48FE-A328-DD1B93F8512B}" type="slidenum">
              <a:rPr lang="en-IN" smtClean="0"/>
              <a:t>‹#›</a:t>
            </a:fld>
            <a:endParaRPr lang="en-IN"/>
          </a:p>
        </p:txBody>
      </p:sp>
    </p:spTree>
    <p:extLst>
      <p:ext uri="{BB962C8B-B14F-4D97-AF65-F5344CB8AC3E}">
        <p14:creationId xmlns:p14="http://schemas.microsoft.com/office/powerpoint/2010/main" val="309692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0D7DDD-8CCB-48F5-A21A-B51DD4B02BB2}"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D7C2B-2E5B-48FE-A328-DD1B93F8512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7311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30D7DDD-8CCB-48F5-A21A-B51DD4B02BB2}" type="datetimeFigureOut">
              <a:rPr lang="en-IN" smtClean="0"/>
              <a:t>17-01-2025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4ED7C2B-2E5B-48FE-A328-DD1B93F8512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181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30D7DDD-8CCB-48F5-A21A-B51DD4B02BB2}" type="datetimeFigureOut">
              <a:rPr lang="en-IN" smtClean="0"/>
              <a:t>17-01-2025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4ED7C2B-2E5B-48FE-A328-DD1B93F8512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57612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E0AF5-099C-46BB-EC52-845441B55E7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1D85500-6FAC-58E6-893A-02B82FC3D06F}"/>
              </a:ext>
            </a:extLst>
          </p:cNvPr>
          <p:cNvSpPr>
            <a:spLocks noGrp="1"/>
          </p:cNvSpPr>
          <p:nvPr>
            <p:ph type="ctrTitle"/>
          </p:nvPr>
        </p:nvSpPr>
        <p:spPr>
          <a:xfrm>
            <a:off x="2742899" y="802298"/>
            <a:ext cx="8637073" cy="2541431"/>
          </a:xfrm>
        </p:spPr>
        <p:txBody>
          <a:bodyPr anchor="ctr">
            <a:noAutofit/>
          </a:bodyPr>
          <a:lstStyle/>
          <a:p>
            <a:pPr>
              <a:lnSpc>
                <a:spcPct val="100000"/>
              </a:lnSpc>
              <a:spcBef>
                <a:spcPts val="0"/>
              </a:spcBef>
            </a:pPr>
            <a:r>
              <a:rPr lang="en-IN" b="1" dirty="0"/>
              <a:t>Adventure  works project</a:t>
            </a:r>
          </a:p>
        </p:txBody>
      </p:sp>
      <p:pic>
        <p:nvPicPr>
          <p:cNvPr id="10" name="Graphic 9" descr="A bicycle">
            <a:extLst>
              <a:ext uri="{FF2B5EF4-FFF2-40B4-BE49-F238E27FC236}">
                <a16:creationId xmlns:a16="http://schemas.microsoft.com/office/drawing/2014/main" id="{D5AA5AC9-7EEB-99B6-B8F3-58D2AF7220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38990" y="802298"/>
            <a:ext cx="1503680" cy="1503680"/>
          </a:xfrm>
          <a:prstGeom prst="rect">
            <a:avLst/>
          </a:prstGeom>
        </p:spPr>
      </p:pic>
    </p:spTree>
    <p:extLst>
      <p:ext uri="{BB962C8B-B14F-4D97-AF65-F5344CB8AC3E}">
        <p14:creationId xmlns:p14="http://schemas.microsoft.com/office/powerpoint/2010/main" val="126562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C894A-E849-4B44-61F0-C7EAF77CE024}"/>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585E3F5D-C6A6-F6BB-6917-74F20A6D43EC}"/>
              </a:ext>
            </a:extLst>
          </p:cNvPr>
          <p:cNvSpPr/>
          <p:nvPr/>
        </p:nvSpPr>
        <p:spPr>
          <a:xfrm>
            <a:off x="2783840" y="121920"/>
            <a:ext cx="6624320" cy="5283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150000"/>
              </a:lnSpc>
            </a:pPr>
            <a:r>
              <a:rPr lang="en-IN" sz="2800" b="1" dirty="0"/>
              <a:t>ABOUT THE DATASET</a:t>
            </a:r>
          </a:p>
        </p:txBody>
      </p:sp>
      <p:sp>
        <p:nvSpPr>
          <p:cNvPr id="12" name="TextBox 11">
            <a:extLst>
              <a:ext uri="{FF2B5EF4-FFF2-40B4-BE49-F238E27FC236}">
                <a16:creationId xmlns:a16="http://schemas.microsoft.com/office/drawing/2014/main" id="{431BC9F7-D945-2F87-9B20-DA46CBF71FB8}"/>
              </a:ext>
            </a:extLst>
          </p:cNvPr>
          <p:cNvSpPr txBox="1"/>
          <p:nvPr/>
        </p:nvSpPr>
        <p:spPr>
          <a:xfrm>
            <a:off x="1310640" y="953963"/>
            <a:ext cx="9814560" cy="4564070"/>
          </a:xfrm>
          <a:prstGeom prst="rect">
            <a:avLst/>
          </a:prstGeom>
          <a:noFill/>
        </p:spPr>
        <p:txBody>
          <a:bodyPr wrap="square">
            <a:spAutoFit/>
          </a:bodyPr>
          <a:lstStyle/>
          <a:p>
            <a:pPr algn="just">
              <a:lnSpc>
                <a:spcPct val="107000"/>
              </a:lnSpc>
              <a:spcAft>
                <a:spcPts val="800"/>
              </a:spcAft>
            </a:pPr>
            <a:r>
              <a:rPr lang="en-IN" sz="2000" b="1" dirty="0">
                <a:effectLst/>
                <a:latin typeface="Calibri" panose="020F0502020204030204" pitchFamily="34" charset="0"/>
                <a:ea typeface="Calibri" panose="020F0502020204030204" pitchFamily="34" charset="0"/>
              </a:rPr>
              <a:t>Adventure Works Cycles</a:t>
            </a:r>
            <a:r>
              <a:rPr lang="en-IN" sz="2000" dirty="0">
                <a:effectLst/>
                <a:latin typeface="Calibri" panose="020F0502020204030204" pitchFamily="34" charset="0"/>
                <a:ea typeface="Calibri" panose="020F0502020204030204" pitchFamily="34" charset="0"/>
              </a:rPr>
              <a:t>, the company on which the Adventure Works sample databases are based, is a large, multinational manufacturing company. The company manufactures and sells metal and composite bicycles to North American, European and Asian commercial markets. </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rPr>
              <a:t>In 2000s, Adventure Works Cycles bought a small manufacturing plant in Mexico. Which manufactures several critical subcomponents for the Adventure Works Cycles product line. These subcomponents are shipped to the Bothell location for final product assembly. In 2001, this manufacturing plant became the sole manufacturer and distributor of the touring bicycle product group.</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rPr>
              <a:t>Coming off a successful fiscal year, Adventure Works Cycles is looking to broaden its market share by targeting their sales to their best customers, extending their product availability through an external Web site, and reducing their cost of sales through lower production costs.</a:t>
            </a:r>
          </a:p>
        </p:txBody>
      </p:sp>
    </p:spTree>
    <p:extLst>
      <p:ext uri="{BB962C8B-B14F-4D97-AF65-F5344CB8AC3E}">
        <p14:creationId xmlns:p14="http://schemas.microsoft.com/office/powerpoint/2010/main" val="334853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EC370-7EE0-0C0F-E0C6-A9D3651E4F75}"/>
            </a:ext>
          </a:extLst>
        </p:cNvPr>
        <p:cNvGrpSpPr/>
        <p:nvPr/>
      </p:nvGrpSpPr>
      <p:grpSpPr>
        <a:xfrm>
          <a:off x="0" y="0"/>
          <a:ext cx="0" cy="0"/>
          <a:chOff x="0" y="0"/>
          <a:chExt cx="0" cy="0"/>
        </a:xfrm>
      </p:grpSpPr>
      <p:pic>
        <p:nvPicPr>
          <p:cNvPr id="10" name="image1.png">
            <a:extLst>
              <a:ext uri="{FF2B5EF4-FFF2-40B4-BE49-F238E27FC236}">
                <a16:creationId xmlns:a16="http://schemas.microsoft.com/office/drawing/2014/main" id="{F68BD4C9-72D2-4974-F449-DA729D91C359}"/>
              </a:ext>
            </a:extLst>
          </p:cNvPr>
          <p:cNvPicPr/>
          <p:nvPr/>
        </p:nvPicPr>
        <p:blipFill>
          <a:blip r:embed="rId2"/>
          <a:srcRect/>
          <a:stretch>
            <a:fillRect/>
          </a:stretch>
        </p:blipFill>
        <p:spPr>
          <a:xfrm>
            <a:off x="2860040" y="1262062"/>
            <a:ext cx="6471920" cy="4333875"/>
          </a:xfrm>
          <a:prstGeom prst="rect">
            <a:avLst/>
          </a:prstGeom>
          <a:ln/>
        </p:spPr>
      </p:pic>
      <p:sp>
        <p:nvSpPr>
          <p:cNvPr id="3" name="Rectangle 2">
            <a:extLst>
              <a:ext uri="{FF2B5EF4-FFF2-40B4-BE49-F238E27FC236}">
                <a16:creationId xmlns:a16="http://schemas.microsoft.com/office/drawing/2014/main" id="{74FCCA96-043D-AC8A-63A7-D9DB8218B07C}"/>
              </a:ext>
            </a:extLst>
          </p:cNvPr>
          <p:cNvSpPr/>
          <p:nvPr/>
        </p:nvSpPr>
        <p:spPr>
          <a:xfrm>
            <a:off x="2783840" y="121920"/>
            <a:ext cx="6624320" cy="5283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150000"/>
              </a:lnSpc>
            </a:pPr>
            <a:r>
              <a:rPr lang="en-IN" sz="2800" b="1" dirty="0"/>
              <a:t>ABOUT THE DATASET</a:t>
            </a:r>
          </a:p>
        </p:txBody>
      </p:sp>
    </p:spTree>
    <p:extLst>
      <p:ext uri="{BB962C8B-B14F-4D97-AF65-F5344CB8AC3E}">
        <p14:creationId xmlns:p14="http://schemas.microsoft.com/office/powerpoint/2010/main" val="289374309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43</TotalTime>
  <Words>158</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Gill Sans MT</vt:lpstr>
      <vt:lpstr>Gallery</vt:lpstr>
      <vt:lpstr>Adventure  works project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Excelr Solutuons</dc:creator>
  <cp:lastModifiedBy>Jayanthy Prahashit</cp:lastModifiedBy>
  <cp:revision>8</cp:revision>
  <dcterms:created xsi:type="dcterms:W3CDTF">2024-11-22T04:33:07Z</dcterms:created>
  <dcterms:modified xsi:type="dcterms:W3CDTF">2025-01-17T08:15:34Z</dcterms:modified>
</cp:coreProperties>
</file>