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9.jpg" ContentType="image/jp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10.jpg" ContentType="image/jpg"/>
  <Override PartName="/ppt/media/image11.jpg" ContentType="image/jpg"/>
  <Override PartName="/ppt/media/image12.jpg" ContentType="image/jpg"/>
  <Override PartName="/ppt/notesSlides/notesSlide10.xml" ContentType="application/vnd.openxmlformats-officedocument.presentationml.notesSlide+xml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2.jpg" ContentType="image/jpg"/>
  <Override PartName="/ppt/media/image23.jpg" ContentType="image/jpg"/>
  <Override PartName="/ppt/media/image26.jpg" ContentType="image/jpg"/>
  <Override PartName="/ppt/media/image27.jpg" ContentType="image/jpg"/>
  <Override PartName="/ppt/media/image28.jpg" ContentType="image/jpg"/>
  <Override PartName="/ppt/media/image29.jpg" ContentType="image/jpg"/>
  <Override PartName="/ppt/media/image30.jpg" ContentType="image/jpg"/>
  <Override PartName="/ppt/media/image31.jpg" ContentType="image/jpg"/>
  <Override PartName="/ppt/media/image32.jpg" ContentType="image/jpg"/>
  <Override PartName="/ppt/notesSlides/notesSlide11.xml" ContentType="application/vnd.openxmlformats-officedocument.presentationml.notesSlide+xml"/>
  <Override PartName="/ppt/media/image36.jpg" ContentType="image/jpg"/>
  <Override PartName="/ppt/media/image39.jpg" ContentType="image/jpg"/>
  <Override PartName="/ppt/media/image41.jpg" ContentType="image/jpg"/>
  <Override PartName="/ppt/media/image42.jpg" ContentType="image/jpg"/>
  <Override PartName="/ppt/media/image46.jpg" ContentType="image/jpg"/>
  <Override PartName="/ppt/media/image52.jpg" ContentType="image/jpg"/>
  <Override PartName="/ppt/media/image57.jpg" ContentType="image/jpg"/>
  <Override PartName="/ppt/media/image63.jpg" ContentType="image/jpg"/>
  <Override PartName="/ppt/media/image68.jpg" ContentType="image/jpg"/>
  <Override PartName="/ppt/notesSlides/notesSlide12.xml" ContentType="application/vnd.openxmlformats-officedocument.presentationml.notesSlide+xml"/>
  <Override PartName="/ppt/media/image72.jpg" ContentType="image/jpg"/>
  <Override PartName="/ppt/media/image73.jpg" ContentType="image/jpg"/>
  <Override PartName="/ppt/media/image74.jpg" ContentType="image/jpg"/>
  <Override PartName="/ppt/media/image76.jpg" ContentType="image/jpg"/>
  <Override PartName="/ppt/media/image77.jpg" ContentType="image/jpg"/>
  <Override PartName="/ppt/media/image78.jpg" ContentType="image/jpg"/>
  <Override PartName="/ppt/media/image79.jpg" ContentType="image/jpg"/>
  <Override PartName="/ppt/media/image80.jpg" ContentType="image/jpg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86.jpg" ContentType="image/jpg"/>
  <Override PartName="/ppt/media/image87.jpg" ContentType="image/jpg"/>
  <Override PartName="/ppt/media/image88.jpg" ContentType="image/jpg"/>
  <Override PartName="/ppt/media/image90.jpg" ContentType="image/jpg"/>
  <Override PartName="/ppt/media/image91.jpg" ContentType="image/jpg"/>
  <Override PartName="/ppt/media/image92.jpg" ContentType="image/jpg"/>
  <Override PartName="/ppt/media/image94.jpg" ContentType="image/jpg"/>
  <Override PartName="/ppt/media/image95.jpg" ContentType="image/jpg"/>
  <Override PartName="/ppt/media/image96.jpg" ContentType="image/jpg"/>
  <Override PartName="/ppt/media/image98.jpg" ContentType="image/jpg"/>
  <Override PartName="/ppt/media/image100.jpg" ContentType="image/jpg"/>
  <Override PartName="/ppt/media/image101.jpg" ContentType="image/jpg"/>
  <Override PartName="/ppt/media/image103.jpg" ContentType="image/jpg"/>
  <Override PartName="/ppt/media/image104.jpg" ContentType="image/jp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112.jpg" ContentType="image/jpg"/>
  <Override PartName="/ppt/media/image114.jpg" ContentType="image/jpg"/>
  <Override PartName="/ppt/media/image115.jpg" ContentType="image/jpg"/>
  <Override PartName="/ppt/media/image116.jpg" ContentType="image/jpg"/>
  <Override PartName="/ppt/media/image118.jpg" ContentType="image/jpg"/>
  <Override PartName="/ppt/media/image119.jpg" ContentType="image/jpg"/>
  <Override PartName="/ppt/media/image120.jpg" ContentType="image/jpg"/>
  <Override PartName="/ppt/media/image123.jpg" ContentType="image/jpg"/>
  <Override PartName="/ppt/media/image124.jpg" ContentType="image/jpg"/>
  <Override PartName="/ppt/media/image125.jpg" ContentType="image/jpg"/>
  <Override PartName="/ppt/media/image126.jpg" ContentType="image/jpg"/>
  <Override PartName="/ppt/media/image127.jpg" ContentType="image/jpg"/>
  <Override PartName="/ppt/media/image129.jpg" ContentType="image/jpg"/>
  <Override PartName="/ppt/media/image130.jpg" ContentType="image/jpg"/>
  <Override PartName="/ppt/media/image131.jpg" ContentType="image/jpg"/>
  <Override PartName="/ppt/media/image132.jpg" ContentType="image/jpg"/>
  <Override PartName="/ppt/media/image133.jpg" ContentType="image/jpg"/>
  <Override PartName="/ppt/media/image134.jpg" ContentType="image/jpg"/>
  <Override PartName="/ppt/media/image135.jpg" ContentType="image/jpg"/>
  <Override PartName="/ppt/notesSlides/notesSlide19.xml" ContentType="application/vnd.openxmlformats-officedocument.presentationml.notesSlide+xml"/>
  <Override PartName="/ppt/media/image137.jpg" ContentType="image/jpg"/>
  <Override PartName="/ppt/media/image138.jpg" ContentType="image/jpg"/>
  <Override PartName="/ppt/media/image139.jpg" ContentType="image/jpg"/>
  <Override PartName="/ppt/media/image140.jpg" ContentType="image/jpg"/>
  <Override PartName="/ppt/media/image141.jpg" ContentType="image/jpg"/>
  <Override PartName="/ppt/media/image143.jpg" ContentType="image/jpg"/>
  <Override PartName="/ppt/media/image144.jpg" ContentType="image/jpg"/>
  <Override PartName="/ppt/media/image145.jpg" ContentType="image/jpg"/>
  <Override PartName="/ppt/media/image146.jpg" ContentType="image/jpg"/>
  <Override PartName="/ppt/media/image147.jpg" ContentType="image/jpg"/>
  <Override PartName="/ppt/media/image148.jpg" ContentType="image/jpg"/>
  <Override PartName="/ppt/media/image150.jpg" ContentType="image/jpg"/>
  <Override PartName="/ppt/media/image152.jpg" ContentType="image/jpg"/>
  <Override PartName="/ppt/notesSlides/notesSlide20.xml" ContentType="application/vnd.openxmlformats-officedocument.presentationml.notesSlide+xml"/>
  <Override PartName="/ppt/media/image158.jpg" ContentType="image/jpg"/>
  <Override PartName="/ppt/media/image159.jpg" ContentType="image/jpg"/>
  <Override PartName="/ppt/media/image168.jpg" ContentType="image/jpg"/>
  <Override PartName="/ppt/media/image170.jpg" ContentType="image/jpg"/>
  <Override PartName="/ppt/media/image171.jpg" ContentType="image/jpg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31"/>
  </p:notesMasterIdLst>
  <p:handoutMasterIdLst>
    <p:handoutMasterId r:id="rId32"/>
  </p:handoutMasterIdLst>
  <p:sldIdLst>
    <p:sldId id="282" r:id="rId5"/>
    <p:sldId id="257" r:id="rId6"/>
    <p:sldId id="258" r:id="rId7"/>
    <p:sldId id="259" r:id="rId8"/>
    <p:sldId id="260" r:id="rId9"/>
    <p:sldId id="261" r:id="rId10"/>
    <p:sldId id="284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86" r:id="rId21"/>
    <p:sldId id="271" r:id="rId22"/>
    <p:sldId id="272" r:id="rId23"/>
    <p:sldId id="273" r:id="rId24"/>
    <p:sldId id="274" r:id="rId25"/>
    <p:sldId id="275" r:id="rId26"/>
    <p:sldId id="287" r:id="rId27"/>
    <p:sldId id="277" r:id="rId28"/>
    <p:sldId id="279" r:id="rId29"/>
    <p:sldId id="289" r:id="rId30"/>
  </p:sldIdLst>
  <p:sldSz cx="9906000" cy="6858000" type="A4"/>
  <p:notesSz cx="50292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48">
          <p15:clr>
            <a:srgbClr val="A4A3A4"/>
          </p15:clr>
        </p15:guide>
        <p15:guide id="2" pos="15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165" autoAdjust="0"/>
    <p:restoredTop sz="94660"/>
  </p:normalViewPr>
  <p:slideViewPr>
    <p:cSldViewPr>
      <p:cViewPr varScale="1">
        <p:scale>
          <a:sx n="87" d="100"/>
          <a:sy n="87" d="100"/>
        </p:scale>
        <p:origin x="956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000" y="-96"/>
      </p:cViewPr>
      <p:guideLst>
        <p:guide orient="horz" pos="2448"/>
        <p:guide pos="15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79320" cy="388620"/>
          </a:xfrm>
          <a:prstGeom prst="rect">
            <a:avLst/>
          </a:prstGeom>
        </p:spPr>
        <p:txBody>
          <a:bodyPr vert="horz" lIns="69193" tIns="34596" rIns="69193" bIns="34596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848716" y="0"/>
            <a:ext cx="2179320" cy="388620"/>
          </a:xfrm>
          <a:prstGeom prst="rect">
            <a:avLst/>
          </a:prstGeom>
        </p:spPr>
        <p:txBody>
          <a:bodyPr vert="horz" lIns="69193" tIns="34596" rIns="69193" bIns="34596" rtlCol="0"/>
          <a:lstStyle>
            <a:lvl1pPr algn="r">
              <a:defRPr sz="900"/>
            </a:lvl1pPr>
          </a:lstStyle>
          <a:p>
            <a:fld id="{30570CDC-BB67-4C21-AAC6-2200A7575AC3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382535"/>
            <a:ext cx="2179320" cy="388620"/>
          </a:xfrm>
          <a:prstGeom prst="rect">
            <a:avLst/>
          </a:prstGeom>
        </p:spPr>
        <p:txBody>
          <a:bodyPr vert="horz" lIns="69193" tIns="34596" rIns="69193" bIns="34596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848716" y="7382535"/>
            <a:ext cx="2179320" cy="388620"/>
          </a:xfrm>
          <a:prstGeom prst="rect">
            <a:avLst/>
          </a:prstGeom>
        </p:spPr>
        <p:txBody>
          <a:bodyPr vert="horz" lIns="69193" tIns="34596" rIns="69193" bIns="34596" rtlCol="0" anchor="b"/>
          <a:lstStyle>
            <a:lvl1pPr algn="r">
              <a:defRPr sz="900"/>
            </a:lvl1pPr>
          </a:lstStyle>
          <a:p>
            <a:fld id="{D4E7786D-BDC2-43DF-881F-76415E6B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010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33413" y="584200"/>
            <a:ext cx="421005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9193" tIns="34596" rIns="69193" bIns="34596" rtlCol="0" anchor="ctr"/>
          <a:lstStyle/>
          <a:p>
            <a:endParaRPr lang="en-US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609600" y="3587261"/>
            <a:ext cx="4266136" cy="3497580"/>
          </a:xfrm>
          <a:prstGeom prst="rect">
            <a:avLst/>
          </a:prstGeom>
        </p:spPr>
        <p:txBody>
          <a:bodyPr vert="horz" lIns="69193" tIns="34596" rIns="69193" bIns="34596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57200" y="538090"/>
            <a:ext cx="0" cy="66962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69193" tIns="34596" rIns="69193" bIns="34596"/>
          <a:lstStyle/>
          <a:p>
            <a:endParaRPr 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176954" y="119576"/>
            <a:ext cx="4767263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9954" tIns="34977" rIns="69954" bIns="34977"/>
          <a:lstStyle/>
          <a:p>
            <a:pPr marL="0" marR="0" indent="0" algn="l" defTabSz="6919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900" dirty="0" smtClean="0">
                <a:latin typeface="Arial" pitchFamily="34" charset="0"/>
                <a:cs typeface="Arial" pitchFamily="34" charset="0"/>
              </a:rPr>
              <a:t>Teradata Bacis		                         Teradata Utilities Fast Export 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2849880" y="7162800"/>
            <a:ext cx="2025856" cy="35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9954" tIns="34977" rIns="69954" bIns="34977"/>
          <a:lstStyle/>
          <a:p>
            <a:pPr marL="0" marR="0" indent="0" algn="l" defTabSz="6919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800" baseline="0" dirty="0" smtClean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Page 05-</a:t>
            </a:r>
            <a:fld id="{BD9FB300-F9DC-4669-88F4-967ABA23CC04}" type="slidenum">
              <a:rPr lang="en-US" sz="800" smtClean="0">
                <a:latin typeface="Arial" pitchFamily="34" charset="0"/>
                <a:cs typeface="Arial" pitchFamily="34" charset="0"/>
              </a:rPr>
              <a:pPr marL="0" marR="0" indent="0" algn="l" defTabSz="6919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6823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60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67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05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98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56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75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8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70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24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39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45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35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46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11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37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34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9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877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69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3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1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35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73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67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73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3413" y="584200"/>
            <a:ext cx="420846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6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4166040" y="0"/>
            <a:ext cx="5739960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31491" y="3068962"/>
            <a:ext cx="403644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lang="en-US" sz="32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1491" y="3932561"/>
            <a:ext cx="403644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1490" y="6101474"/>
            <a:ext cx="1857375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27304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pos="541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23392" y="1494769"/>
            <a:ext cx="7359911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303" y="1828800"/>
            <a:ext cx="2170125" cy="2011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303" y="1828800"/>
            <a:ext cx="2170125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6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4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4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1494769"/>
            <a:ext cx="9251119" cy="4643751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56592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23394" y="1494769"/>
            <a:ext cx="7203894" cy="4643751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295" y="1828800"/>
            <a:ext cx="227838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295" y="1828800"/>
            <a:ext cx="227838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59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23394" y="1494769"/>
            <a:ext cx="7461338" cy="4643751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792" y="1494990"/>
            <a:ext cx="17748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792" y="1494990"/>
            <a:ext cx="17748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54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23394" y="1494769"/>
            <a:ext cx="7461338" cy="4643751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240" y="1828800"/>
            <a:ext cx="19812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240" y="1828800"/>
            <a:ext cx="19812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25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0" y="2362201"/>
            <a:ext cx="7010400" cy="1695886"/>
          </a:xfrm>
        </p:spPr>
        <p:txBody>
          <a:bodyPr lIns="720000" tIns="33059" rIns="33059" bIns="33059" anchor="t">
            <a:noAutofit/>
          </a:bodyPr>
          <a:lstStyle>
            <a:lvl1pPr marL="0" indent="0"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3657600" y="4949636"/>
            <a:ext cx="6248403" cy="874227"/>
          </a:xfrm>
        </p:spPr>
        <p:txBody>
          <a:bodyPr lIns="720000" tIns="33059" rIns="33059" bIns="33059">
            <a:normAutofit/>
          </a:bodyPr>
          <a:lstStyle>
            <a:lvl1pPr marL="0" indent="0" algn="l">
              <a:buNone/>
              <a:defRPr sz="24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50317480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23393" y="1494769"/>
            <a:ext cx="7106108" cy="4643751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28800"/>
            <a:ext cx="24765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34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91" y="413387"/>
            <a:ext cx="9243021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490" y="1412875"/>
            <a:ext cx="9243020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C117F4DF-C380-44D6-BF54-2A26A056BCB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81836" t="-4713" b="16530"/>
          <a:stretch/>
        </p:blipFill>
        <p:spPr>
          <a:xfrm>
            <a:off x="9382583" y="188640"/>
            <a:ext cx="344789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8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p:hf sldNum="0"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14313" indent="-214313" algn="just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Font typeface="Wingdings" panose="05000000000000000000" pitchFamily="2" charset="2"/>
        <a:buChar char="Ø"/>
        <a:defRPr sz="19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57213" indent="-214313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00113" indent="-214313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57288" indent="-128588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00188" indent="-128588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193">
          <p15:clr>
            <a:srgbClr val="F26B43"/>
          </p15:clr>
        </p15:guide>
        <p15:guide id="3" pos="5567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2880">
          <p15:clr>
            <a:srgbClr val="F26B43"/>
          </p15:clr>
        </p15:guide>
        <p15:guide id="8" pos="2812">
          <p15:clr>
            <a:srgbClr val="F26B43"/>
          </p15:clr>
        </p15:guide>
        <p15:guide id="9" pos="29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13" Type="http://schemas.openxmlformats.org/officeDocument/2006/relationships/image" Target="../media/image27.jpg"/><Relationship Id="rId18" Type="http://schemas.openxmlformats.org/officeDocument/2006/relationships/image" Target="../media/image32.jpg"/><Relationship Id="rId3" Type="http://schemas.openxmlformats.org/officeDocument/2006/relationships/image" Target="../media/image17.jpg"/><Relationship Id="rId21" Type="http://schemas.openxmlformats.org/officeDocument/2006/relationships/image" Target="../media/image35.png"/><Relationship Id="rId7" Type="http://schemas.openxmlformats.org/officeDocument/2006/relationships/image" Target="../media/image21.jpg"/><Relationship Id="rId12" Type="http://schemas.openxmlformats.org/officeDocument/2006/relationships/image" Target="../media/image26.jpg"/><Relationship Id="rId17" Type="http://schemas.openxmlformats.org/officeDocument/2006/relationships/image" Target="../media/image31.jp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0.jp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g"/><Relationship Id="rId11" Type="http://schemas.openxmlformats.org/officeDocument/2006/relationships/image" Target="../media/image25.png"/><Relationship Id="rId5" Type="http://schemas.openxmlformats.org/officeDocument/2006/relationships/image" Target="../media/image19.jpg"/><Relationship Id="rId15" Type="http://schemas.openxmlformats.org/officeDocument/2006/relationships/image" Target="../media/image29.jp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jpg"/><Relationship Id="rId9" Type="http://schemas.openxmlformats.org/officeDocument/2006/relationships/image" Target="../media/image23.jpg"/><Relationship Id="rId14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13" Type="http://schemas.openxmlformats.org/officeDocument/2006/relationships/image" Target="../media/image46.jp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3" Type="http://schemas.openxmlformats.org/officeDocument/2006/relationships/image" Target="../media/image36.jpg"/><Relationship Id="rId21" Type="http://schemas.openxmlformats.org/officeDocument/2006/relationships/image" Target="../media/image54.png"/><Relationship Id="rId34" Type="http://schemas.openxmlformats.org/officeDocument/2006/relationships/image" Target="../media/image67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33" Type="http://schemas.openxmlformats.org/officeDocument/2006/relationships/image" Target="../media/image66.png"/><Relationship Id="rId38" Type="http://schemas.openxmlformats.org/officeDocument/2006/relationships/image" Target="../media/image7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jpg"/><Relationship Id="rId11" Type="http://schemas.openxmlformats.org/officeDocument/2006/relationships/image" Target="../media/image44.png"/><Relationship Id="rId24" Type="http://schemas.openxmlformats.org/officeDocument/2006/relationships/image" Target="../media/image57.jpg"/><Relationship Id="rId32" Type="http://schemas.openxmlformats.org/officeDocument/2006/relationships/image" Target="../media/image65.png"/><Relationship Id="rId37" Type="http://schemas.openxmlformats.org/officeDocument/2006/relationships/image" Target="../media/image70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36" Type="http://schemas.openxmlformats.org/officeDocument/2006/relationships/image" Target="../media/image69.png"/><Relationship Id="rId10" Type="http://schemas.openxmlformats.org/officeDocument/2006/relationships/image" Target="../media/image43.png"/><Relationship Id="rId19" Type="http://schemas.openxmlformats.org/officeDocument/2006/relationships/image" Target="../media/image52.jpg"/><Relationship Id="rId31" Type="http://schemas.openxmlformats.org/officeDocument/2006/relationships/image" Target="../media/image64.png"/><Relationship Id="rId4" Type="http://schemas.openxmlformats.org/officeDocument/2006/relationships/image" Target="../media/image37.png"/><Relationship Id="rId9" Type="http://schemas.openxmlformats.org/officeDocument/2006/relationships/image" Target="../media/image42.jp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Relationship Id="rId30" Type="http://schemas.openxmlformats.org/officeDocument/2006/relationships/image" Target="../media/image63.jpg"/><Relationship Id="rId35" Type="http://schemas.openxmlformats.org/officeDocument/2006/relationships/image" Target="../media/image68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jpg"/><Relationship Id="rId13" Type="http://schemas.openxmlformats.org/officeDocument/2006/relationships/image" Target="../media/image82.png"/><Relationship Id="rId3" Type="http://schemas.openxmlformats.org/officeDocument/2006/relationships/image" Target="../media/image72.jpg"/><Relationship Id="rId7" Type="http://schemas.openxmlformats.org/officeDocument/2006/relationships/image" Target="../media/image76.jpg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png"/><Relationship Id="rId11" Type="http://schemas.openxmlformats.org/officeDocument/2006/relationships/image" Target="../media/image80.jpg"/><Relationship Id="rId5" Type="http://schemas.openxmlformats.org/officeDocument/2006/relationships/image" Target="../media/image74.jpg"/><Relationship Id="rId15" Type="http://schemas.openxmlformats.org/officeDocument/2006/relationships/image" Target="../media/image84.png"/><Relationship Id="rId10" Type="http://schemas.openxmlformats.org/officeDocument/2006/relationships/image" Target="../media/image79.jpg"/><Relationship Id="rId4" Type="http://schemas.openxmlformats.org/officeDocument/2006/relationships/image" Target="../media/image73.jpg"/><Relationship Id="rId9" Type="http://schemas.openxmlformats.org/officeDocument/2006/relationships/image" Target="../media/image78.jpg"/><Relationship Id="rId14" Type="http://schemas.openxmlformats.org/officeDocument/2006/relationships/image" Target="../media/image8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jpg"/><Relationship Id="rId13" Type="http://schemas.openxmlformats.org/officeDocument/2006/relationships/image" Target="../media/image96.jpg"/><Relationship Id="rId18" Type="http://schemas.openxmlformats.org/officeDocument/2006/relationships/image" Target="../media/image101.jpg"/><Relationship Id="rId26" Type="http://schemas.openxmlformats.org/officeDocument/2006/relationships/image" Target="../media/image109.png"/><Relationship Id="rId3" Type="http://schemas.openxmlformats.org/officeDocument/2006/relationships/image" Target="../media/image86.jpg"/><Relationship Id="rId21" Type="http://schemas.openxmlformats.org/officeDocument/2006/relationships/image" Target="../media/image104.jpg"/><Relationship Id="rId7" Type="http://schemas.openxmlformats.org/officeDocument/2006/relationships/image" Target="../media/image90.jpg"/><Relationship Id="rId12" Type="http://schemas.openxmlformats.org/officeDocument/2006/relationships/image" Target="../media/image95.jpg"/><Relationship Id="rId17" Type="http://schemas.openxmlformats.org/officeDocument/2006/relationships/image" Target="../media/image100.jpg"/><Relationship Id="rId25" Type="http://schemas.openxmlformats.org/officeDocument/2006/relationships/image" Target="../media/image10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99.png"/><Relationship Id="rId20" Type="http://schemas.openxmlformats.org/officeDocument/2006/relationships/image" Target="../media/image10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9.png"/><Relationship Id="rId11" Type="http://schemas.openxmlformats.org/officeDocument/2006/relationships/image" Target="../media/image94.jpg"/><Relationship Id="rId24" Type="http://schemas.openxmlformats.org/officeDocument/2006/relationships/image" Target="../media/image107.png"/><Relationship Id="rId5" Type="http://schemas.openxmlformats.org/officeDocument/2006/relationships/image" Target="../media/image88.jpg"/><Relationship Id="rId15" Type="http://schemas.openxmlformats.org/officeDocument/2006/relationships/image" Target="../media/image98.jpg"/><Relationship Id="rId23" Type="http://schemas.openxmlformats.org/officeDocument/2006/relationships/image" Target="../media/image106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4" Type="http://schemas.openxmlformats.org/officeDocument/2006/relationships/image" Target="../media/image87.jpg"/><Relationship Id="rId9" Type="http://schemas.openxmlformats.org/officeDocument/2006/relationships/image" Target="../media/image92.jp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jpg"/><Relationship Id="rId26" Type="http://schemas.openxmlformats.org/officeDocument/2006/relationships/image" Target="../media/image135.jpg"/><Relationship Id="rId3" Type="http://schemas.openxmlformats.org/officeDocument/2006/relationships/image" Target="../media/image112.jpg"/><Relationship Id="rId21" Type="http://schemas.openxmlformats.org/officeDocument/2006/relationships/image" Target="../media/image130.jpg"/><Relationship Id="rId7" Type="http://schemas.openxmlformats.org/officeDocument/2006/relationships/image" Target="../media/image116.jpg"/><Relationship Id="rId12" Type="http://schemas.openxmlformats.org/officeDocument/2006/relationships/image" Target="../media/image121.png"/><Relationship Id="rId17" Type="http://schemas.openxmlformats.org/officeDocument/2006/relationships/image" Target="../media/image126.jpg"/><Relationship Id="rId25" Type="http://schemas.openxmlformats.org/officeDocument/2006/relationships/image" Target="../media/image134.jp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25.jpg"/><Relationship Id="rId20" Type="http://schemas.openxmlformats.org/officeDocument/2006/relationships/image" Target="../media/image129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5.jpg"/><Relationship Id="rId11" Type="http://schemas.openxmlformats.org/officeDocument/2006/relationships/image" Target="../media/image120.jpg"/><Relationship Id="rId24" Type="http://schemas.openxmlformats.org/officeDocument/2006/relationships/image" Target="../media/image133.jpg"/><Relationship Id="rId5" Type="http://schemas.openxmlformats.org/officeDocument/2006/relationships/image" Target="../media/image114.jpg"/><Relationship Id="rId15" Type="http://schemas.openxmlformats.org/officeDocument/2006/relationships/image" Target="../media/image124.jpg"/><Relationship Id="rId23" Type="http://schemas.openxmlformats.org/officeDocument/2006/relationships/image" Target="../media/image132.jpg"/><Relationship Id="rId10" Type="http://schemas.openxmlformats.org/officeDocument/2006/relationships/image" Target="../media/image119.jpg"/><Relationship Id="rId19" Type="http://schemas.openxmlformats.org/officeDocument/2006/relationships/image" Target="../media/image128.png"/><Relationship Id="rId4" Type="http://schemas.openxmlformats.org/officeDocument/2006/relationships/image" Target="../media/image113.png"/><Relationship Id="rId9" Type="http://schemas.openxmlformats.org/officeDocument/2006/relationships/image" Target="../media/image118.jpg"/><Relationship Id="rId14" Type="http://schemas.openxmlformats.org/officeDocument/2006/relationships/image" Target="../media/image123.jpg"/><Relationship Id="rId22" Type="http://schemas.openxmlformats.org/officeDocument/2006/relationships/image" Target="../media/image131.jpg"/><Relationship Id="rId27" Type="http://schemas.openxmlformats.org/officeDocument/2006/relationships/image" Target="../media/image1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jpg"/><Relationship Id="rId18" Type="http://schemas.openxmlformats.org/officeDocument/2006/relationships/image" Target="../media/image152.jpg"/><Relationship Id="rId3" Type="http://schemas.openxmlformats.org/officeDocument/2006/relationships/image" Target="../media/image137.jpg"/><Relationship Id="rId21" Type="http://schemas.openxmlformats.org/officeDocument/2006/relationships/image" Target="../media/image155.png"/><Relationship Id="rId7" Type="http://schemas.openxmlformats.org/officeDocument/2006/relationships/image" Target="../media/image141.jpg"/><Relationship Id="rId12" Type="http://schemas.openxmlformats.org/officeDocument/2006/relationships/image" Target="../media/image146.jpg"/><Relationship Id="rId17" Type="http://schemas.openxmlformats.org/officeDocument/2006/relationships/image" Target="../media/image151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50.jpg"/><Relationship Id="rId20" Type="http://schemas.openxmlformats.org/officeDocument/2006/relationships/image" Target="../media/image1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0.jpg"/><Relationship Id="rId11" Type="http://schemas.openxmlformats.org/officeDocument/2006/relationships/image" Target="../media/image145.jpg"/><Relationship Id="rId5" Type="http://schemas.openxmlformats.org/officeDocument/2006/relationships/image" Target="../media/image139.jpg"/><Relationship Id="rId15" Type="http://schemas.openxmlformats.org/officeDocument/2006/relationships/image" Target="../media/image149.png"/><Relationship Id="rId23" Type="http://schemas.openxmlformats.org/officeDocument/2006/relationships/image" Target="../media/image157.png"/><Relationship Id="rId10" Type="http://schemas.openxmlformats.org/officeDocument/2006/relationships/image" Target="../media/image144.jpg"/><Relationship Id="rId19" Type="http://schemas.openxmlformats.org/officeDocument/2006/relationships/image" Target="../media/image153.png"/><Relationship Id="rId4" Type="http://schemas.openxmlformats.org/officeDocument/2006/relationships/image" Target="../media/image138.jpg"/><Relationship Id="rId9" Type="http://schemas.openxmlformats.org/officeDocument/2006/relationships/image" Target="../media/image143.jpg"/><Relationship Id="rId14" Type="http://schemas.openxmlformats.org/officeDocument/2006/relationships/image" Target="../media/image148.jpg"/><Relationship Id="rId22" Type="http://schemas.openxmlformats.org/officeDocument/2006/relationships/image" Target="../media/image1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jpg"/><Relationship Id="rId3" Type="http://schemas.openxmlformats.org/officeDocument/2006/relationships/image" Target="../media/image158.jp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7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jpg"/><Relationship Id="rId10" Type="http://schemas.openxmlformats.org/officeDocument/2006/relationships/image" Target="../media/image165.png"/><Relationship Id="rId4" Type="http://schemas.openxmlformats.org/officeDocument/2006/relationships/image" Target="../media/image159.jp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1491" y="381000"/>
            <a:ext cx="4036445" cy="720725"/>
          </a:xfrm>
        </p:spPr>
        <p:txBody>
          <a:bodyPr/>
          <a:lstStyle/>
          <a:p>
            <a:r>
              <a:rPr lang="en-US" sz="2800" b="1" dirty="0"/>
              <a:t>Teradata </a:t>
            </a:r>
            <a:r>
              <a:rPr lang="en-US" sz="2800" b="1" dirty="0" smtClean="0"/>
              <a:t>Basics 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91" y="2438401"/>
            <a:ext cx="5002509" cy="685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Lesson 04: Teradata Utilities Fast Export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0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0" y="0"/>
            <a:ext cx="9905999" cy="1128776"/>
          </a:xfrm>
          <a:custGeom>
            <a:avLst/>
            <a:gdLst/>
            <a:ahLst/>
            <a:cxnLst/>
            <a:rect l="l" t="t" r="r" b="b"/>
            <a:pathLst>
              <a:path w="9905999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49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49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9905999" cy="1128776"/>
          </a:xfrm>
          <a:custGeom>
            <a:avLst/>
            <a:gdLst/>
            <a:ahLst/>
            <a:cxnLst/>
            <a:rect l="l" t="t" r="r" b="b"/>
            <a:pathLst>
              <a:path w="9905999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49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49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with .BEGIN EXPORT .END EXPORT    </a:t>
            </a:r>
            <a:endParaRPr lang="en-US" dirty="0"/>
          </a:p>
        </p:txBody>
      </p:sp>
      <p:sp>
        <p:nvSpPr>
          <p:cNvPr id="58" name="object 25"/>
          <p:cNvSpPr/>
          <p:nvPr/>
        </p:nvSpPr>
        <p:spPr>
          <a:xfrm>
            <a:off x="1956966" y="5541264"/>
            <a:ext cx="7391206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9" name="object 26"/>
          <p:cNvSpPr/>
          <p:nvPr/>
        </p:nvSpPr>
        <p:spPr>
          <a:xfrm>
            <a:off x="1956966" y="5191506"/>
            <a:ext cx="6506456" cy="164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0" name="object 27"/>
          <p:cNvSpPr/>
          <p:nvPr/>
        </p:nvSpPr>
        <p:spPr>
          <a:xfrm>
            <a:off x="1956966" y="4850892"/>
            <a:ext cx="7057424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1" name="object 28"/>
          <p:cNvSpPr/>
          <p:nvPr/>
        </p:nvSpPr>
        <p:spPr>
          <a:xfrm>
            <a:off x="1956966" y="4325112"/>
            <a:ext cx="7105434" cy="3428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2" name="object 29"/>
          <p:cNvSpPr/>
          <p:nvPr/>
        </p:nvSpPr>
        <p:spPr>
          <a:xfrm>
            <a:off x="1956966" y="3797046"/>
            <a:ext cx="6449302" cy="3520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3" name="object 30"/>
          <p:cNvSpPr/>
          <p:nvPr/>
        </p:nvSpPr>
        <p:spPr>
          <a:xfrm>
            <a:off x="518961" y="5548121"/>
            <a:ext cx="875605" cy="1234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4" name="object 31"/>
          <p:cNvSpPr/>
          <p:nvPr/>
        </p:nvSpPr>
        <p:spPr>
          <a:xfrm>
            <a:off x="509817" y="5200649"/>
            <a:ext cx="875605" cy="1211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5" name="object 32"/>
          <p:cNvSpPr/>
          <p:nvPr/>
        </p:nvSpPr>
        <p:spPr>
          <a:xfrm>
            <a:off x="518961" y="4860035"/>
            <a:ext cx="713286" cy="1234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6" name="object 33"/>
          <p:cNvSpPr/>
          <p:nvPr/>
        </p:nvSpPr>
        <p:spPr>
          <a:xfrm>
            <a:off x="518961" y="4334255"/>
            <a:ext cx="953335" cy="1211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7" name="object 34"/>
          <p:cNvSpPr/>
          <p:nvPr/>
        </p:nvSpPr>
        <p:spPr>
          <a:xfrm>
            <a:off x="557826" y="3806189"/>
            <a:ext cx="493813" cy="12115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8" name="object 35"/>
          <p:cNvSpPr/>
          <p:nvPr/>
        </p:nvSpPr>
        <p:spPr>
          <a:xfrm>
            <a:off x="2359333" y="3072383"/>
            <a:ext cx="612695" cy="1645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36"/>
          <p:cNvSpPr/>
          <p:nvPr/>
        </p:nvSpPr>
        <p:spPr>
          <a:xfrm>
            <a:off x="2359333" y="2029967"/>
            <a:ext cx="4352878" cy="9418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37"/>
          <p:cNvSpPr/>
          <p:nvPr/>
        </p:nvSpPr>
        <p:spPr>
          <a:xfrm>
            <a:off x="1051640" y="3072383"/>
            <a:ext cx="923615" cy="1645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38"/>
          <p:cNvSpPr/>
          <p:nvPr/>
        </p:nvSpPr>
        <p:spPr>
          <a:xfrm>
            <a:off x="1051640" y="2560319"/>
            <a:ext cx="923615" cy="4114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39"/>
          <p:cNvSpPr/>
          <p:nvPr/>
        </p:nvSpPr>
        <p:spPr>
          <a:xfrm>
            <a:off x="1051640" y="2295143"/>
            <a:ext cx="969338" cy="1645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40"/>
          <p:cNvSpPr/>
          <p:nvPr/>
        </p:nvSpPr>
        <p:spPr>
          <a:xfrm>
            <a:off x="1051640" y="2029967"/>
            <a:ext cx="630984" cy="1645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41"/>
          <p:cNvSpPr/>
          <p:nvPr/>
        </p:nvSpPr>
        <p:spPr>
          <a:xfrm>
            <a:off x="539537" y="1508759"/>
            <a:ext cx="8522863" cy="20665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42"/>
          <p:cNvSpPr/>
          <p:nvPr/>
        </p:nvSpPr>
        <p:spPr>
          <a:xfrm>
            <a:off x="9007532" y="1517903"/>
            <a:ext cx="64012" cy="204825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43"/>
          <p:cNvSpPr/>
          <p:nvPr/>
        </p:nvSpPr>
        <p:spPr>
          <a:xfrm>
            <a:off x="336040" y="1268413"/>
            <a:ext cx="9144703" cy="48280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14"/>
          <p:cNvSpPr txBox="1"/>
          <p:nvPr/>
        </p:nvSpPr>
        <p:spPr>
          <a:xfrm>
            <a:off x="1948838" y="3608115"/>
            <a:ext cx="6489771" cy="3743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0"/>
              </a:lnSpc>
              <a:spcBef>
                <a:spcPts val="69"/>
              </a:spcBef>
            </a:pPr>
            <a:r>
              <a:rPr sz="1250" spc="0" dirty="0" smtClean="0">
                <a:solidFill>
                  <a:srgbClr val="424048"/>
                </a:solidFill>
                <a:latin typeface="+mj-lt"/>
                <a:cs typeface="Times New Roman"/>
              </a:rPr>
              <a:t>If</a:t>
            </a:r>
            <a:r>
              <a:rPr sz="1250" spc="27" dirty="0" smtClean="0">
                <a:solidFill>
                  <a:srgbClr val="424048"/>
                </a:solidFill>
                <a:latin typeface="+mj-lt"/>
                <a:cs typeface="Times New Roman"/>
              </a:rPr>
              <a:t> </a:t>
            </a:r>
            <a:r>
              <a:rPr sz="1250" spc="0" dirty="0" smtClean="0">
                <a:solidFill>
                  <a:srgbClr val="424048"/>
                </a:solidFill>
                <a:latin typeface="+mj-lt"/>
                <a:cs typeface="Times New Roman"/>
              </a:rPr>
              <a:t>RECORD</a:t>
            </a:r>
            <a:r>
              <a:rPr sz="1250" spc="0" dirty="0" smtClean="0">
                <a:solidFill>
                  <a:srgbClr val="4F565D"/>
                </a:solidFill>
                <a:latin typeface="+mj-lt"/>
                <a:cs typeface="Times New Roman"/>
              </a:rPr>
              <a:t>,</a:t>
            </a:r>
            <a:r>
              <a:rPr sz="1250" spc="138" dirty="0" smtClean="0">
                <a:solidFill>
                  <a:srgbClr val="4F565D"/>
                </a:solidFill>
                <a:latin typeface="+mj-lt"/>
                <a:cs typeface="Times New Roman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then </a:t>
            </a:r>
            <a:r>
              <a:rPr sz="1200" spc="-14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i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'</a:t>
            </a:r>
            <a:r>
              <a:rPr sz="1200" spc="0" dirty="0" smtClean="0">
                <a:solidFill>
                  <a:srgbClr val="E5B274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ndlicat</a:t>
            </a:r>
            <a:r>
              <a:rPr sz="375" spc="0" baseline="34785" dirty="0" smtClean="0">
                <a:solidFill>
                  <a:srgbClr val="E5B274"/>
                </a:solidFill>
                <a:latin typeface="+mj-lt"/>
                <a:cs typeface="Times New Roman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or</a:t>
            </a:r>
            <a:r>
              <a:rPr sz="1200" spc="4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lbyt</a:t>
            </a:r>
            <a:r>
              <a:rPr sz="375" spc="0" baseline="34785" dirty="0" smtClean="0">
                <a:solidFill>
                  <a:srgbClr val="E5B274"/>
                </a:solidFill>
                <a:latin typeface="+mj-lt"/>
                <a:cs typeface="Times New Roman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es</a:t>
            </a:r>
            <a:r>
              <a:rPr sz="1200" spc="0" dirty="0" smtClean="0">
                <a:solidFill>
                  <a:srgbClr val="89BDDE"/>
                </a:solidFill>
                <a:latin typeface="+mj-lt"/>
                <a:cs typeface="Arial"/>
              </a:rPr>
              <a:t>,</a:t>
            </a:r>
            <a:r>
              <a:rPr sz="1200" spc="44" dirty="0" smtClean="0">
                <a:solidFill>
                  <a:srgbClr val="89BDDE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fo</a:t>
            </a:r>
            <a:r>
              <a:rPr sz="1200" spc="0" dirty="0" smtClean="0">
                <a:solidFill>
                  <a:srgbClr val="E5B274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r </a:t>
            </a:r>
            <a:r>
              <a:rPr sz="1200" spc="5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700" spc="0" dirty="0" smtClean="0">
                <a:solidFill>
                  <a:srgbClr val="91CFF1"/>
                </a:solidFill>
                <a:latin typeface="+mj-lt"/>
                <a:cs typeface="Arial"/>
              </a:rPr>
              <a:t>r</a:t>
            </a:r>
            <a:r>
              <a:rPr sz="700" spc="0" dirty="0" smtClean="0">
                <a:solidFill>
                  <a:srgbClr val="E5B274"/>
                </a:solidFill>
                <a:latin typeface="+mj-lt"/>
                <a:cs typeface="Arial"/>
              </a:rPr>
              <a:t>·. </a:t>
            </a:r>
            <a:r>
              <a:rPr sz="700" spc="25" dirty="0" smtClean="0">
                <a:solidFill>
                  <a:srgbClr val="E5B274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ULLs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,</a:t>
            </a:r>
            <a:r>
              <a:rPr sz="1200" spc="44" dirty="0" smtClean="0">
                <a:solidFill>
                  <a:srgbClr val="91CFF1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a</a:t>
            </a:r>
            <a:r>
              <a:rPr sz="1200" spc="0" dirty="0" smtClean="0">
                <a:solidFill>
                  <a:srgbClr val="E5B274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re</a:t>
            </a:r>
            <a:r>
              <a:rPr sz="1200" spc="11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E5B274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not</a:t>
            </a:r>
            <a:r>
              <a:rPr sz="1200" spc="11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mcluded</a:t>
            </a:r>
            <a:r>
              <a:rPr sz="1200" spc="13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50" spc="0" dirty="0" smtClean="0">
                <a:solidFill>
                  <a:srgbClr val="424048"/>
                </a:solidFill>
                <a:latin typeface="+mj-lt"/>
                <a:cs typeface="Times New Roman"/>
              </a:rPr>
              <a:t>ln</a:t>
            </a:r>
            <a:r>
              <a:rPr sz="1250" spc="139" dirty="0" smtClean="0">
                <a:solidFill>
                  <a:srgbClr val="424048"/>
                </a:solidFill>
                <a:latin typeface="+mj-lt"/>
                <a:cs typeface="Times New Roman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exported</a:t>
            </a:r>
            <a:r>
              <a:rPr sz="1200" spc="79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da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ta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.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,</a:t>
            </a:r>
            <a:endParaRPr sz="1200" dirty="0">
              <a:latin typeface="+mj-lt"/>
              <a:cs typeface="Arial"/>
            </a:endParaRPr>
          </a:p>
          <a:p>
            <a:pPr marL="12700" marR="24193">
              <a:lnSpc>
                <a:spcPct val="95825"/>
              </a:lnSpc>
            </a:pPr>
            <a:r>
              <a:rPr sz="1250" spc="0" dirty="0" smtClean="0">
                <a:solidFill>
                  <a:srgbClr val="424048"/>
                </a:solidFill>
                <a:latin typeface="+mj-lt"/>
                <a:cs typeface="Times New Roman"/>
              </a:rPr>
              <a:t>If</a:t>
            </a:r>
            <a:r>
              <a:rPr sz="1250" spc="-47" dirty="0" smtClean="0">
                <a:solidFill>
                  <a:srgbClr val="424048"/>
                </a:solidFill>
                <a:latin typeface="+mj-lt"/>
                <a:cs typeface="Times New Roman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INDICATOR</a:t>
            </a:r>
            <a:r>
              <a:rPr sz="1200" spc="0" dirty="0" smtClean="0">
                <a:solidFill>
                  <a:srgbClr val="4F565D"/>
                </a:solidFill>
                <a:latin typeface="+mj-lt"/>
                <a:cs typeface="Arial"/>
              </a:rPr>
              <a:t>,</a:t>
            </a:r>
            <a:r>
              <a:rPr sz="1200" spc="114" dirty="0" smtClean="0">
                <a:solidFill>
                  <a:srgbClr val="4F565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then </a:t>
            </a:r>
            <a:r>
              <a:rPr sz="1200" spc="-14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ind</a:t>
            </a:r>
            <a:r>
              <a:rPr sz="1200" spc="0" dirty="0" smtClean="0">
                <a:solidFill>
                  <a:srgbClr val="4F565D"/>
                </a:solidFill>
                <a:latin typeface="+mj-lt"/>
                <a:cs typeface="Arial"/>
              </a:rPr>
              <a:t>-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ca</a:t>
            </a:r>
            <a:r>
              <a:rPr sz="1200" spc="0" dirty="0" smtClean="0">
                <a:solidFill>
                  <a:srgbClr val="89BDDE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tor</a:t>
            </a:r>
            <a:r>
              <a:rPr sz="1200" spc="4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bytes</a:t>
            </a:r>
            <a:r>
              <a:rPr sz="1200" spc="4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CCA36C"/>
                </a:solidFill>
                <a:latin typeface="+mj-lt"/>
                <a:cs typeface="Arial"/>
              </a:rPr>
              <a:t>'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for</a:t>
            </a:r>
            <a:r>
              <a:rPr sz="1200" spc="119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NU </a:t>
            </a:r>
            <a:r>
              <a:rPr sz="1200" spc="295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50" spc="0" dirty="0" smtClean="0">
                <a:solidFill>
                  <a:srgbClr val="424048"/>
                </a:solidFill>
                <a:latin typeface="+mj-lt"/>
                <a:cs typeface="Times New Roman"/>
              </a:rPr>
              <a:t>Ls</a:t>
            </a:r>
            <a:r>
              <a:rPr sz="1250" spc="78" dirty="0" smtClean="0">
                <a:solidFill>
                  <a:srgbClr val="424048"/>
                </a:solidFill>
                <a:latin typeface="+mj-lt"/>
                <a:cs typeface="Times New Roman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are</a:t>
            </a:r>
            <a:r>
              <a:rPr sz="1200" spc="273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i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'</a:t>
            </a:r>
            <a:r>
              <a:rPr sz="1200" spc="0" dirty="0" smtClean="0">
                <a:solidFill>
                  <a:srgbClr val="E5B274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ncl</a:t>
            </a:r>
            <a:r>
              <a:rPr sz="1200" spc="0" dirty="0" smtClean="0">
                <a:solidFill>
                  <a:srgbClr val="E5B274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uded </a:t>
            </a:r>
            <a:r>
              <a:rPr sz="1200" spc="-14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ln </a:t>
            </a:r>
            <a:r>
              <a:rPr sz="1150" spc="46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exipo</a:t>
            </a:r>
            <a:r>
              <a:rPr sz="1200" spc="0" dirty="0" smtClean="0">
                <a:solidFill>
                  <a:srgbClr val="E5B274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rted</a:t>
            </a:r>
            <a:r>
              <a:rPr sz="1200" spc="11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50" spc="0" dirty="0" smtClean="0">
                <a:solidFill>
                  <a:srgbClr val="424048"/>
                </a:solidFill>
                <a:latin typeface="+mj-lt"/>
                <a:cs typeface="Times New Roman"/>
              </a:rPr>
              <a:t>dat</a:t>
            </a:r>
            <a:r>
              <a:rPr sz="1250" spc="-4" dirty="0" smtClean="0">
                <a:solidFill>
                  <a:srgbClr val="424048"/>
                </a:solidFill>
                <a:latin typeface="+mj-lt"/>
                <a:cs typeface="Times New Roman"/>
              </a:rPr>
              <a:t>a</a:t>
            </a:r>
            <a:r>
              <a:rPr sz="1250" spc="0" dirty="0" smtClean="0">
                <a:solidFill>
                  <a:srgbClr val="4F565D"/>
                </a:solidFill>
                <a:latin typeface="+mj-lt"/>
                <a:cs typeface="Times New Roman"/>
              </a:rPr>
              <a:t>,</a:t>
            </a:r>
            <a:endParaRPr sz="1250" dirty="0">
              <a:latin typeface="+mj-lt"/>
              <a:cs typeface="Times New Roman"/>
            </a:endParaRPr>
          </a:p>
        </p:txBody>
      </p:sp>
      <p:sp>
        <p:nvSpPr>
          <p:cNvPr id="78" name="object 13"/>
          <p:cNvSpPr txBox="1"/>
          <p:nvPr/>
        </p:nvSpPr>
        <p:spPr>
          <a:xfrm>
            <a:off x="545489" y="3690238"/>
            <a:ext cx="532878" cy="176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1F1DA3"/>
                </a:solidFill>
                <a:latin typeface="+mj-lt"/>
                <a:cs typeface="Arial"/>
              </a:rPr>
              <a:t>MODE</a:t>
            </a:r>
            <a:endParaRPr sz="1200" dirty="0">
              <a:latin typeface="+mj-lt"/>
              <a:cs typeface="Arial"/>
            </a:endParaRPr>
          </a:p>
        </p:txBody>
      </p:sp>
      <p:sp>
        <p:nvSpPr>
          <p:cNvPr id="79" name="object 12"/>
          <p:cNvSpPr txBox="1"/>
          <p:nvPr/>
        </p:nvSpPr>
        <p:spPr>
          <a:xfrm>
            <a:off x="510834" y="4313393"/>
            <a:ext cx="992403" cy="176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1F1DA3"/>
                </a:solidFill>
                <a:latin typeface="+mj-lt"/>
                <a:cs typeface="Arial"/>
              </a:rPr>
              <a:t>BLOCKSIZE</a:t>
            </a:r>
            <a:endParaRPr sz="1200">
              <a:latin typeface="+mj-lt"/>
              <a:cs typeface="Arial"/>
            </a:endParaRPr>
          </a:p>
        </p:txBody>
      </p:sp>
      <p:sp>
        <p:nvSpPr>
          <p:cNvPr id="80" name="object 11"/>
          <p:cNvSpPr txBox="1"/>
          <p:nvPr/>
        </p:nvSpPr>
        <p:spPr>
          <a:xfrm>
            <a:off x="1948838" y="4311107"/>
            <a:ext cx="7144390" cy="350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424048"/>
                </a:solidFill>
                <a:latin typeface="+mj-lt"/>
                <a:cs typeface="Arial"/>
              </a:rPr>
              <a:t>Defines</a:t>
            </a:r>
            <a:r>
              <a:rPr sz="1200" dirty="0" smtClean="0">
                <a:solidFill>
                  <a:srgbClr val="89BDDE"/>
                </a:solidFill>
                <a:latin typeface="+mj-lt"/>
                <a:cs typeface="Arial"/>
              </a:rPr>
              <a:t>,</a:t>
            </a:r>
            <a:r>
              <a:rPr sz="1200" spc="-25" dirty="0" smtClean="0">
                <a:solidFill>
                  <a:srgbClr val="89BDDE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the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,</a:t>
            </a:r>
            <a:r>
              <a:rPr sz="1200" spc="44" dirty="0" smtClean="0">
                <a:solidFill>
                  <a:srgbClr val="91CFF1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E5B274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m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ax</a:t>
            </a:r>
            <a:r>
              <a:rPr sz="1200" spc="0" dirty="0" smtClean="0">
                <a:solidFill>
                  <a:srgbClr val="E5B274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F565D"/>
                </a:solidFill>
                <a:latin typeface="+mj-lt"/>
                <a:cs typeface="Arial"/>
              </a:rPr>
              <a:t>i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miu</a:t>
            </a:r>
            <a:r>
              <a:rPr sz="1200" spc="0" dirty="0" smtClean="0">
                <a:solidFill>
                  <a:srgbClr val="E5B274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m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1 </a:t>
            </a:r>
            <a:r>
              <a:rPr sz="1200" spc="-144" dirty="0" smtClean="0">
                <a:solidFill>
                  <a:srgbClr val="91CFF1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block</a:t>
            </a:r>
            <a:r>
              <a:rPr sz="1200" spc="-120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size</a:t>
            </a:r>
            <a:r>
              <a:rPr sz="1200" spc="-202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to</a:t>
            </a:r>
            <a:r>
              <a:rPr sz="1150" spc="190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be </a:t>
            </a:r>
            <a:r>
              <a:rPr sz="1200" spc="29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used </a:t>
            </a:r>
            <a:r>
              <a:rPr sz="1200" spc="256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in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1</a:t>
            </a:r>
            <a:r>
              <a:rPr sz="1200" spc="119" dirty="0" smtClean="0">
                <a:solidFill>
                  <a:srgbClr val="91CFF1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E5B274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retulining </a:t>
            </a:r>
            <a:r>
              <a:rPr sz="1200" spc="-14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exported</a:t>
            </a:r>
            <a:r>
              <a:rPr sz="1200" spc="31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data.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,  </a:t>
            </a:r>
            <a:r>
              <a:rPr sz="1200" spc="-94" dirty="0" smtClean="0">
                <a:solidFill>
                  <a:srgbClr val="91CFF1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Def.au</a:t>
            </a:r>
            <a:r>
              <a:rPr sz="1200" spc="23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It</a:t>
            </a:r>
            <a:r>
              <a:rPr sz="1200" spc="4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F565D"/>
                </a:solidFill>
                <a:latin typeface="+mj-lt"/>
                <a:cs typeface="Arial"/>
              </a:rPr>
              <a:t>(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and</a:t>
            </a:r>
            <a:endParaRPr sz="1200">
              <a:latin typeface="+mj-lt"/>
              <a:cs typeface="Arial"/>
            </a:endParaRPr>
          </a:p>
          <a:p>
            <a:pPr marL="12700" marR="22669">
              <a:lnSpc>
                <a:spcPts val="1370"/>
              </a:lnSpc>
              <a:spcBef>
                <a:spcPts val="2"/>
              </a:spcBef>
            </a:pPr>
            <a:r>
              <a:rPr sz="1200" dirty="0" smtClean="0">
                <a:solidFill>
                  <a:srgbClr val="424048"/>
                </a:solidFill>
                <a:latin typeface="+mj-lt"/>
                <a:cs typeface="Arial"/>
              </a:rPr>
              <a:t>max:i'mum) </a:t>
            </a:r>
            <a:r>
              <a:rPr sz="1200" spc="-14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i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'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s</a:t>
            </a:r>
            <a:r>
              <a:rPr sz="1200" spc="0" dirty="0" smtClean="0">
                <a:solidFill>
                  <a:srgbClr val="89BDDE"/>
                </a:solidFill>
                <a:latin typeface="+mj-lt"/>
                <a:cs typeface="Arial"/>
              </a:rPr>
              <a:t>,</a:t>
            </a:r>
            <a:r>
              <a:rPr sz="1200" spc="44" dirty="0" smtClean="0">
                <a:solidFill>
                  <a:srgbClr val="89BDDE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63.,5 </a:t>
            </a:r>
            <a:r>
              <a:rPr sz="1150" spc="-11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KB.</a:t>
            </a:r>
            <a:r>
              <a:rPr sz="1150" spc="0" dirty="0" smtClean="0">
                <a:solidFill>
                  <a:srgbClr val="91CFF1"/>
                </a:solidFill>
                <a:latin typeface="+mj-lt"/>
                <a:cs typeface="Arial"/>
              </a:rPr>
              <a:t>,</a:t>
            </a:r>
            <a:endParaRPr sz="1150">
              <a:latin typeface="+mj-lt"/>
              <a:cs typeface="Arial"/>
            </a:endParaRPr>
          </a:p>
        </p:txBody>
      </p:sp>
      <p:sp>
        <p:nvSpPr>
          <p:cNvPr id="81" name="object 10"/>
          <p:cNvSpPr txBox="1"/>
          <p:nvPr/>
        </p:nvSpPr>
        <p:spPr>
          <a:xfrm>
            <a:off x="1948838" y="4830940"/>
            <a:ext cx="7097969" cy="186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5"/>
              </a:lnSpc>
              <a:spcBef>
                <a:spcPts val="69"/>
              </a:spcBef>
            </a:pPr>
            <a:r>
              <a:rPr sz="1200" dirty="0" smtClean="0">
                <a:solidFill>
                  <a:srgbClr val="424048"/>
                </a:solidFill>
                <a:latin typeface="+mj-lt"/>
                <a:cs typeface="Arial"/>
              </a:rPr>
              <a:t>Record</a:t>
            </a:r>
            <a:r>
              <a:rPr sz="1200" spc="11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format</a:t>
            </a:r>
            <a:r>
              <a:rPr sz="1200" spc="4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375" spc="0" baseline="46380" dirty="0" smtClean="0">
                <a:solidFill>
                  <a:srgbClr val="E5B274"/>
                </a:solidFill>
                <a:latin typeface="+mj-lt"/>
                <a:cs typeface="Times New Roman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of</a:t>
            </a:r>
            <a:r>
              <a:rPr sz="1200" spc="-29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the</a:t>
            </a:r>
            <a:r>
              <a:rPr sz="1200" spc="-45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export</a:t>
            </a:r>
            <a:r>
              <a:rPr sz="1200" spc="4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fil</a:t>
            </a:r>
            <a:r>
              <a:rPr sz="375" spc="0" baseline="46380" dirty="0" smtClean="0">
                <a:solidFill>
                  <a:srgbClr val="CCA36C"/>
                </a:solidFill>
                <a:latin typeface="+mj-lt"/>
                <a:cs typeface="Times New Roman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89BDDE"/>
                </a:solidFill>
                <a:latin typeface="+mj-lt"/>
                <a:cs typeface="Arial"/>
              </a:rPr>
              <a:t>,</a:t>
            </a:r>
            <a:r>
              <a:rPr sz="1200" spc="44" dirty="0" smtClean="0">
                <a:solidFill>
                  <a:srgbClr val="89BDDE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on </a:t>
            </a:r>
            <a:r>
              <a:rPr sz="1200" spc="81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netw</a:t>
            </a:r>
            <a:r>
              <a:rPr sz="1200" spc="0" dirty="0" smtClean="0">
                <a:solidFill>
                  <a:srgbClr val="6EA7D0"/>
                </a:solidFill>
                <a:latin typeface="+mj-lt"/>
                <a:cs typeface="Arial"/>
              </a:rPr>
              <a:t>·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o</a:t>
            </a:r>
            <a:r>
              <a:rPr sz="1200" spc="0" dirty="0" smtClean="0">
                <a:solidFill>
                  <a:srgbClr val="CCA36C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rk-att</a:t>
            </a:r>
            <a:r>
              <a:rPr sz="1200" spc="-4" dirty="0" smtClean="0">
                <a:solidFill>
                  <a:srgbClr val="424048"/>
                </a:solidFill>
                <a:latin typeface="+mj-lt"/>
                <a:cs typeface="Arial"/>
              </a:rPr>
              <a:t>a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ched</a:t>
            </a:r>
            <a:r>
              <a:rPr sz="1200" spc="11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UNIX</a:t>
            </a:r>
            <a:r>
              <a:rPr sz="1200" spc="4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and</a:t>
            </a:r>
            <a:r>
              <a:rPr sz="1200" spc="11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W</a:t>
            </a:r>
            <a:r>
              <a:rPr sz="1200" spc="0" dirty="0" smtClean="0">
                <a:solidFill>
                  <a:srgbClr val="4F565D"/>
                </a:solidFill>
                <a:latin typeface="+mj-lt"/>
                <a:cs typeface="Arial"/>
              </a:rPr>
              <a:t>i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ndows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,</a:t>
            </a:r>
            <a:r>
              <a:rPr sz="1200" spc="44" dirty="0" smtClean="0">
                <a:solidFill>
                  <a:srgbClr val="91CFF1"/>
                </a:solidFill>
                <a:latin typeface="+mj-lt"/>
                <a:cs typeface="Arial"/>
              </a:rPr>
              <a:t> </a:t>
            </a:r>
            <a:r>
              <a:rPr sz="1250" spc="0" dirty="0" smtClean="0">
                <a:solidFill>
                  <a:srgbClr val="E5B274"/>
                </a:solidFill>
                <a:latin typeface="+mj-lt"/>
                <a:cs typeface="Arial"/>
              </a:rPr>
              <a:t>I</a:t>
            </a:r>
            <a:r>
              <a:rPr sz="1250" spc="0" dirty="0" smtClean="0">
                <a:solidFill>
                  <a:srgbClr val="424048"/>
                </a:solidFill>
                <a:latin typeface="+mj-lt"/>
                <a:cs typeface="Arial"/>
              </a:rPr>
              <a:t>P</a:t>
            </a:r>
            <a:r>
              <a:rPr sz="1250" spc="10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a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t</a:t>
            </a:r>
            <a:r>
              <a:rPr sz="1200" spc="-4" dirty="0" smtClean="0">
                <a:solidFill>
                  <a:srgbClr val="424048"/>
                </a:solidFill>
                <a:latin typeface="+mj-lt"/>
                <a:cs typeface="Arial"/>
              </a:rPr>
              <a:t>f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orms</a:t>
            </a:r>
            <a:r>
              <a:rPr sz="1200" spc="0" dirty="0" smtClean="0">
                <a:solidFill>
                  <a:srgbClr val="C1B296"/>
                </a:solidFill>
                <a:latin typeface="+mj-lt"/>
                <a:cs typeface="Arial"/>
              </a:rPr>
              <a:t>,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.</a:t>
            </a:r>
            <a:endParaRPr sz="1200">
              <a:latin typeface="+mj-lt"/>
              <a:cs typeface="Arial"/>
            </a:endParaRPr>
          </a:p>
        </p:txBody>
      </p:sp>
      <p:sp>
        <p:nvSpPr>
          <p:cNvPr id="82" name="object 9"/>
          <p:cNvSpPr txBox="1"/>
          <p:nvPr/>
        </p:nvSpPr>
        <p:spPr>
          <a:xfrm>
            <a:off x="510834" y="4841459"/>
            <a:ext cx="752353" cy="176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1F1DA3"/>
                </a:solidFill>
                <a:latin typeface="+mj-lt"/>
                <a:cs typeface="Arial"/>
              </a:rPr>
              <a:t>FORMAT</a:t>
            </a:r>
            <a:endParaRPr sz="1200">
              <a:latin typeface="+mj-lt"/>
              <a:cs typeface="Arial"/>
            </a:endParaRPr>
          </a:p>
        </p:txBody>
      </p:sp>
      <p:sp>
        <p:nvSpPr>
          <p:cNvPr id="83" name="object 8"/>
          <p:cNvSpPr txBox="1"/>
          <p:nvPr/>
        </p:nvSpPr>
        <p:spPr>
          <a:xfrm>
            <a:off x="1948838" y="5161518"/>
            <a:ext cx="6547811" cy="191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5"/>
              </a:lnSpc>
              <a:spcBef>
                <a:spcPts val="71"/>
              </a:spcBef>
            </a:pPr>
            <a:r>
              <a:rPr sz="1150" dirty="0" smtClean="0">
                <a:solidFill>
                  <a:srgbClr val="424048"/>
                </a:solidFill>
                <a:latin typeface="+mj-lt"/>
                <a:cs typeface="Arial"/>
              </a:rPr>
              <a:t>Defines</a:t>
            </a:r>
            <a:r>
              <a:rPr sz="1150" dirty="0" smtClean="0">
                <a:solidFill>
                  <a:srgbClr val="89BDDE"/>
                </a:solidFill>
                <a:latin typeface="+mj-lt"/>
                <a:cs typeface="Arial"/>
              </a:rPr>
              <a:t>,</a:t>
            </a:r>
            <a:r>
              <a:rPr sz="1150" spc="-14" dirty="0" smtClean="0">
                <a:solidFill>
                  <a:srgbClr val="89BDDE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the</a:t>
            </a:r>
            <a:r>
              <a:rPr sz="1150" spc="0" dirty="0" smtClean="0">
                <a:solidFill>
                  <a:srgbClr val="91CFF1"/>
                </a:solidFill>
                <a:latin typeface="+mj-lt"/>
                <a:cs typeface="Arial"/>
              </a:rPr>
              <a:t>,</a:t>
            </a:r>
            <a:r>
              <a:rPr sz="1150" spc="59" dirty="0" smtClean="0">
                <a:solidFill>
                  <a:srgbClr val="91CFF1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E5B274"/>
                </a:solidFill>
                <a:latin typeface="+mj-lt"/>
                <a:cs typeface="Arial"/>
              </a:rPr>
              <a:t>1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m</a:t>
            </a:r>
            <a:r>
              <a:rPr sz="1150" spc="0" dirty="0" smtClean="0">
                <a:solidFill>
                  <a:srgbClr val="91CFF1"/>
                </a:solidFill>
                <a:latin typeface="+mj-lt"/>
                <a:cs typeface="Arial"/>
              </a:rPr>
              <a:t>1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axi</a:t>
            </a:r>
            <a:r>
              <a:rPr sz="1150" spc="0" dirty="0" smtClean="0">
                <a:solidFill>
                  <a:srgbClr val="4F565D"/>
                </a:solidFill>
                <a:latin typeface="+mj-lt"/>
                <a:cs typeface="Arial"/>
              </a:rPr>
              <a:t>i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miu</a:t>
            </a:r>
            <a:r>
              <a:rPr sz="1150" spc="0" dirty="0" smtClean="0">
                <a:solidFill>
                  <a:srgbClr val="E5B274"/>
                </a:solidFill>
                <a:latin typeface="+mj-lt"/>
                <a:cs typeface="Arial"/>
              </a:rPr>
              <a:t>1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m</a:t>
            </a:r>
            <a:r>
              <a:rPr sz="1150" spc="0" dirty="0" smtClean="0">
                <a:solidFill>
                  <a:srgbClr val="91CFF1"/>
                </a:solidFill>
                <a:latin typeface="+mj-lt"/>
                <a:cs typeface="Arial"/>
              </a:rPr>
              <a:t>1 </a:t>
            </a:r>
            <a:r>
              <a:rPr sz="1150" spc="-114" dirty="0" smtClean="0">
                <a:solidFill>
                  <a:srgbClr val="91CFF1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number</a:t>
            </a:r>
            <a:r>
              <a:rPr sz="1150" spc="70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50" spc="0" dirty="0" smtClean="0">
                <a:solidFill>
                  <a:srgbClr val="424048"/>
                </a:solidFill>
                <a:latin typeface="+mj-lt"/>
                <a:cs typeface="Times New Roman"/>
              </a:rPr>
              <a:t>of</a:t>
            </a:r>
            <a:r>
              <a:rPr sz="1250" spc="-27" dirty="0" smtClean="0">
                <a:solidFill>
                  <a:srgbClr val="424048"/>
                </a:solidFill>
                <a:latin typeface="+mj-lt"/>
                <a:cs typeface="Times New Roman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records</a:t>
            </a:r>
            <a:r>
              <a:rPr sz="1150" spc="-70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to</a:t>
            </a:r>
            <a:r>
              <a:rPr sz="1150" spc="165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lbe</a:t>
            </a:r>
            <a:r>
              <a:rPr sz="1150" spc="59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Wli</a:t>
            </a:r>
            <a:r>
              <a:rPr sz="1150" spc="0" dirty="0" smtClean="0">
                <a:solidFill>
                  <a:srgbClr val="4F565D"/>
                </a:solidFill>
                <a:latin typeface="+mj-lt"/>
                <a:cs typeface="Arial"/>
              </a:rPr>
              <a:t>-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tt</a:t>
            </a:r>
            <a:r>
              <a:rPr sz="1150" spc="-4" dirty="0" smtClean="0">
                <a:solidFill>
                  <a:srgbClr val="424048"/>
                </a:solidFill>
                <a:latin typeface="+mj-lt"/>
                <a:cs typeface="Arial"/>
              </a:rPr>
              <a:t>e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n</a:t>
            </a:r>
            <a:r>
              <a:rPr sz="1150" spc="129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to</a:t>
            </a:r>
            <a:r>
              <a:rPr sz="1150" spc="252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91CFF1"/>
                </a:solidFill>
                <a:latin typeface="+mj-lt"/>
                <a:cs typeface="Arial"/>
              </a:rPr>
              <a:t>,   </a:t>
            </a:r>
            <a:r>
              <a:rPr sz="1150" spc="51" dirty="0" smtClean="0">
                <a:solidFill>
                  <a:srgbClr val="91CFF1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he</a:t>
            </a:r>
            <a:r>
              <a:rPr sz="1150" spc="-20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output</a:t>
            </a:r>
            <a:r>
              <a:rPr sz="1150" spc="5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host</a:t>
            </a:r>
            <a:r>
              <a:rPr sz="1150" spc="-118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300" spc="0" dirty="0" smtClean="0">
                <a:solidFill>
                  <a:srgbClr val="424048"/>
                </a:solidFill>
                <a:latin typeface="+mj-lt"/>
                <a:cs typeface="Times New Roman"/>
              </a:rPr>
              <a:t>fi'</a:t>
            </a:r>
            <a:r>
              <a:rPr sz="1300" spc="-8" dirty="0" smtClean="0">
                <a:solidFill>
                  <a:srgbClr val="424048"/>
                </a:solidFill>
                <a:latin typeface="+mj-lt"/>
                <a:cs typeface="Times New Roman"/>
              </a:rPr>
              <a:t> </a:t>
            </a:r>
            <a:r>
              <a:rPr sz="1150" spc="0" dirty="0" smtClean="0">
                <a:solidFill>
                  <a:srgbClr val="424048"/>
                </a:solidFill>
                <a:latin typeface="+mj-lt"/>
                <a:cs typeface="Arial"/>
              </a:rPr>
              <a:t>e,</a:t>
            </a:r>
            <a:endParaRPr sz="1150">
              <a:latin typeface="+mj-lt"/>
              <a:cs typeface="Arial"/>
            </a:endParaRPr>
          </a:p>
        </p:txBody>
      </p:sp>
      <p:sp>
        <p:nvSpPr>
          <p:cNvPr id="84" name="object 7"/>
          <p:cNvSpPr txBox="1"/>
          <p:nvPr/>
        </p:nvSpPr>
        <p:spPr>
          <a:xfrm>
            <a:off x="501689" y="5179787"/>
            <a:ext cx="914905" cy="176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1F1DA3"/>
                </a:solidFill>
                <a:latin typeface="+mj-lt"/>
                <a:cs typeface="Arial"/>
              </a:rPr>
              <a:t>OU</a:t>
            </a:r>
            <a:r>
              <a:rPr sz="1200" dirty="0" smtClean="0">
                <a:solidFill>
                  <a:srgbClr val="0F07A0"/>
                </a:solidFill>
                <a:latin typeface="+mj-lt"/>
                <a:cs typeface="Arial"/>
              </a:rPr>
              <a:t>T</a:t>
            </a:r>
            <a:r>
              <a:rPr sz="1200" dirty="0" smtClean="0">
                <a:solidFill>
                  <a:srgbClr val="1F1DA3"/>
                </a:solidFill>
                <a:latin typeface="+mj-lt"/>
                <a:cs typeface="Arial"/>
              </a:rPr>
              <a:t>L</a:t>
            </a:r>
            <a:r>
              <a:rPr sz="1200" dirty="0" smtClean="0">
                <a:solidFill>
                  <a:srgbClr val="0F07A0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1F1DA3"/>
                </a:solidFill>
                <a:latin typeface="+mj-lt"/>
                <a:cs typeface="Arial"/>
              </a:rPr>
              <a:t>MIT</a:t>
            </a:r>
            <a:endParaRPr sz="1200">
              <a:latin typeface="+mj-lt"/>
              <a:cs typeface="Arial"/>
            </a:endParaRPr>
          </a:p>
        </p:txBody>
      </p:sp>
      <p:sp>
        <p:nvSpPr>
          <p:cNvPr id="85" name="object 6"/>
          <p:cNvSpPr txBox="1"/>
          <p:nvPr/>
        </p:nvSpPr>
        <p:spPr>
          <a:xfrm>
            <a:off x="1948838" y="5508452"/>
            <a:ext cx="7421074" cy="3713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145"/>
              </a:spcBef>
            </a:pPr>
            <a:r>
              <a:rPr sz="1200" dirty="0" smtClean="0">
                <a:solidFill>
                  <a:srgbClr val="424048"/>
                </a:solidFill>
                <a:latin typeface="+mj-lt"/>
                <a:cs typeface="Arial"/>
              </a:rPr>
              <a:t>Fast </a:t>
            </a:r>
            <a:r>
              <a:rPr sz="1200" spc="14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xport</a:t>
            </a:r>
            <a:r>
              <a:rPr sz="1200" spc="-51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gene</a:t>
            </a:r>
            <a:r>
              <a:rPr sz="1200" spc="0" dirty="0" smtClean="0">
                <a:solidFill>
                  <a:srgbClr val="E5B274"/>
                </a:solidFill>
                <a:latin typeface="+mj-lt"/>
                <a:cs typeface="Arial"/>
              </a:rPr>
              <a:t>: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ra</a:t>
            </a:r>
            <a:r>
              <a:rPr sz="1200" spc="0" dirty="0" smtClean="0">
                <a:solidFill>
                  <a:srgbClr val="89BDDE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tes</a:t>
            </a:r>
            <a:r>
              <a:rPr sz="1200" spc="11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a </a:t>
            </a:r>
            <a:r>
              <a:rPr sz="1200" spc="138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500" spc="0" dirty="0" smtClean="0">
                <a:solidFill>
                  <a:srgbClr val="91CFF1"/>
                </a:solidFill>
                <a:latin typeface="+mj-lt"/>
                <a:cs typeface="Times New Roman"/>
              </a:rPr>
              <a:t>1</a:t>
            </a:r>
            <a:r>
              <a:rPr sz="500" spc="0" dirty="0" smtClean="0">
                <a:solidFill>
                  <a:srgbClr val="E5B274"/>
                </a:solidFill>
                <a:latin typeface="+mj-lt"/>
                <a:cs typeface="Times New Roman"/>
              </a:rPr>
              <a:t>1  </a:t>
            </a:r>
            <a:r>
              <a:rPr sz="500" spc="-34" dirty="0" smtClean="0">
                <a:solidFill>
                  <a:srgbClr val="E5B274"/>
                </a:solidFill>
                <a:latin typeface="+mj-lt"/>
                <a:cs typeface="Times New Roman"/>
              </a:rPr>
              <a:t> </a:t>
            </a:r>
            <a:r>
              <a:rPr sz="1350" spc="0" dirty="0" smtClean="0">
                <a:solidFill>
                  <a:srgbClr val="424048"/>
                </a:solidFill>
                <a:latin typeface="+mj-lt"/>
                <a:cs typeface="Times New Roman"/>
              </a:rPr>
              <a:t>JUI</a:t>
            </a:r>
            <a:r>
              <a:rPr sz="1350" spc="75" dirty="0" smtClean="0">
                <a:solidFill>
                  <a:srgbClr val="424048"/>
                </a:solidFill>
                <a:latin typeface="+mj-lt"/>
                <a:cs typeface="Times New Roman"/>
              </a:rPr>
              <a:t> 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,</a:t>
            </a:r>
            <a:r>
              <a:rPr sz="1200" spc="0" dirty="0" smtClean="0">
                <a:solidFill>
                  <a:srgbClr val="4F565D"/>
                </a:solidFill>
                <a:latin typeface="+mj-lt"/>
                <a:cs typeface="Arial"/>
              </a:rPr>
              <a:t>_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Load</a:t>
            </a:r>
            <a:r>
              <a:rPr sz="1200" spc="11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scrlpt</a:t>
            </a:r>
            <a:r>
              <a:rPr sz="1200" spc="4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that</a:t>
            </a:r>
            <a:r>
              <a:rPr sz="1200" spc="-29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can</a:t>
            </a:r>
            <a:r>
              <a:rPr sz="1200" spc="61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be </a:t>
            </a:r>
            <a:r>
              <a:rPr sz="1200" spc="29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used </a:t>
            </a:r>
            <a:r>
              <a:rPr sz="1200" spc="88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ater</a:t>
            </a:r>
            <a:r>
              <a:rPr sz="1200" spc="-9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to</a:t>
            </a:r>
            <a:r>
              <a:rPr sz="1200" spc="38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load</a:t>
            </a:r>
            <a:r>
              <a:rPr sz="1200" spc="11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the</a:t>
            </a:r>
            <a:r>
              <a:rPr sz="1200" spc="-45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exported</a:t>
            </a:r>
            <a:r>
              <a:rPr sz="1200" spc="11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data back</a:t>
            </a:r>
            <a:r>
              <a:rPr sz="1200" spc="57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into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,</a:t>
            </a:r>
            <a:r>
              <a:rPr sz="1200" spc="44" dirty="0" smtClean="0">
                <a:solidFill>
                  <a:srgbClr val="91CFF1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a</a:t>
            </a:r>
            <a:r>
              <a:rPr sz="1200" spc="108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Teradata</a:t>
            </a:r>
            <a:r>
              <a:rPr sz="1200" spc="114" dirty="0" smtClean="0">
                <a:solidFill>
                  <a:srgbClr val="424048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syst</a:t>
            </a:r>
            <a:r>
              <a:rPr sz="225" spc="0" baseline="57975" dirty="0" smtClean="0">
                <a:solidFill>
                  <a:srgbClr val="CCA36C"/>
                </a:solidFill>
                <a:latin typeface="+mj-lt"/>
                <a:cs typeface="Times New Roman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E5B274"/>
                </a:solidFill>
                <a:latin typeface="+mj-lt"/>
                <a:cs typeface="Arial"/>
              </a:rPr>
              <a:t>: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m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424048"/>
                </a:solidFill>
                <a:latin typeface="+mj-lt"/>
                <a:cs typeface="Arial"/>
              </a:rPr>
              <a:t>.</a:t>
            </a:r>
            <a:r>
              <a:rPr sz="1200" spc="0" dirty="0" smtClean="0">
                <a:solidFill>
                  <a:srgbClr val="91CFF1"/>
                </a:solidFill>
                <a:latin typeface="+mj-lt"/>
                <a:cs typeface="Arial"/>
              </a:rPr>
              <a:t>,</a:t>
            </a:r>
            <a:endParaRPr sz="1200" dirty="0">
              <a:latin typeface="+mj-lt"/>
              <a:cs typeface="Arial"/>
            </a:endParaRPr>
          </a:p>
        </p:txBody>
      </p:sp>
      <p:sp>
        <p:nvSpPr>
          <p:cNvPr id="86" name="object 5"/>
          <p:cNvSpPr txBox="1"/>
          <p:nvPr/>
        </p:nvSpPr>
        <p:spPr>
          <a:xfrm>
            <a:off x="510834" y="5529545"/>
            <a:ext cx="914674" cy="17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1F1DA3"/>
                </a:solidFill>
                <a:latin typeface="+mj-lt"/>
                <a:cs typeface="Arial"/>
              </a:rPr>
              <a:t>M</a:t>
            </a:r>
            <a:r>
              <a:rPr sz="1200" dirty="0" smtClean="0">
                <a:solidFill>
                  <a:srgbClr val="0F07A0"/>
                </a:solidFill>
                <a:latin typeface="+mj-lt"/>
                <a:cs typeface="Arial"/>
              </a:rPr>
              <a:t>L</a:t>
            </a:r>
            <a:r>
              <a:rPr sz="1200" dirty="0" smtClean="0">
                <a:solidFill>
                  <a:srgbClr val="1F1DA3"/>
                </a:solidFill>
                <a:latin typeface="+mj-lt"/>
                <a:cs typeface="Arial"/>
              </a:rPr>
              <a:t>SCR</a:t>
            </a:r>
            <a:r>
              <a:rPr sz="1200" dirty="0" smtClean="0">
                <a:solidFill>
                  <a:srgbClr val="0F07A0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1F1DA3"/>
                </a:solidFill>
                <a:latin typeface="+mj-lt"/>
                <a:cs typeface="Arial"/>
              </a:rPr>
              <a:t>P</a:t>
            </a:r>
            <a:r>
              <a:rPr sz="1200" dirty="0" smtClean="0">
                <a:solidFill>
                  <a:srgbClr val="0F07A0"/>
                </a:solidFill>
                <a:latin typeface="+mj-lt"/>
                <a:cs typeface="Arial"/>
              </a:rPr>
              <a:t>T</a:t>
            </a:r>
            <a:endParaRPr sz="120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56"/>
          <p:cNvSpPr/>
          <p:nvPr/>
        </p:nvSpPr>
        <p:spPr>
          <a:xfrm>
            <a:off x="0" y="0"/>
            <a:ext cx="0" cy="6362699"/>
          </a:xfrm>
          <a:custGeom>
            <a:avLst/>
            <a:gdLst/>
            <a:ahLst/>
            <a:cxnLst/>
            <a:rect l="l" t="t" r="r" b="b"/>
            <a:pathLst>
              <a:path h="6362699">
                <a:moveTo>
                  <a:pt x="0" y="6362699"/>
                </a:moveTo>
                <a:lnTo>
                  <a:pt x="0" y="0"/>
                </a:lnTo>
                <a:lnTo>
                  <a:pt x="0" y="6362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0"/>
            <a:ext cx="9906000" cy="1128775"/>
          </a:xfrm>
          <a:custGeom>
            <a:avLst/>
            <a:gdLst/>
            <a:ahLst/>
            <a:cxnLst/>
            <a:rect l="l" t="t" r="r" b="b"/>
            <a:pathLst>
              <a:path w="9906000" h="1128775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099"/>
                </a:lnTo>
                <a:lnTo>
                  <a:pt x="9467850" y="800099"/>
                </a:lnTo>
                <a:lnTo>
                  <a:pt x="9502265" y="799084"/>
                </a:lnTo>
                <a:lnTo>
                  <a:pt x="9566870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5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0" y="0"/>
            <a:ext cx="9906000" cy="1128775"/>
          </a:xfrm>
          <a:custGeom>
            <a:avLst/>
            <a:gdLst/>
            <a:ahLst/>
            <a:cxnLst/>
            <a:rect l="l" t="t" r="r" b="b"/>
            <a:pathLst>
              <a:path w="9906000" h="1128775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099"/>
                </a:lnTo>
                <a:lnTo>
                  <a:pt x="9467850" y="800099"/>
                </a:lnTo>
                <a:lnTo>
                  <a:pt x="9502265" y="799084"/>
                </a:lnTo>
                <a:lnTo>
                  <a:pt x="9566870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5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Title 7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Fast Export Script</a:t>
            </a:r>
            <a:endParaRPr lang="en-US" dirty="0"/>
          </a:p>
        </p:txBody>
      </p:sp>
      <p:sp>
        <p:nvSpPr>
          <p:cNvPr id="77" name="object 25"/>
          <p:cNvSpPr/>
          <p:nvPr/>
        </p:nvSpPr>
        <p:spPr>
          <a:xfrm>
            <a:off x="4791824" y="5276088"/>
            <a:ext cx="603550" cy="530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26"/>
          <p:cNvSpPr/>
          <p:nvPr/>
        </p:nvSpPr>
        <p:spPr>
          <a:xfrm>
            <a:off x="694997" y="5724144"/>
            <a:ext cx="4096827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27"/>
          <p:cNvSpPr/>
          <p:nvPr/>
        </p:nvSpPr>
        <p:spPr>
          <a:xfrm>
            <a:off x="393222" y="5852160"/>
            <a:ext cx="9126414" cy="1280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28"/>
          <p:cNvSpPr/>
          <p:nvPr/>
        </p:nvSpPr>
        <p:spPr>
          <a:xfrm>
            <a:off x="722431" y="1746504"/>
            <a:ext cx="530392" cy="4846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29"/>
          <p:cNvSpPr/>
          <p:nvPr/>
        </p:nvSpPr>
        <p:spPr>
          <a:xfrm>
            <a:off x="694997" y="2231136"/>
            <a:ext cx="82302" cy="35753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30"/>
          <p:cNvSpPr/>
          <p:nvPr/>
        </p:nvSpPr>
        <p:spPr>
          <a:xfrm>
            <a:off x="1024206" y="3653028"/>
            <a:ext cx="2123857" cy="8389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31"/>
          <p:cNvSpPr/>
          <p:nvPr/>
        </p:nvSpPr>
        <p:spPr>
          <a:xfrm>
            <a:off x="4682088" y="4032504"/>
            <a:ext cx="1947821" cy="822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32"/>
          <p:cNvSpPr/>
          <p:nvPr/>
        </p:nvSpPr>
        <p:spPr>
          <a:xfrm>
            <a:off x="4672943" y="3675888"/>
            <a:ext cx="64012" cy="4206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33"/>
          <p:cNvSpPr/>
          <p:nvPr/>
        </p:nvSpPr>
        <p:spPr>
          <a:xfrm>
            <a:off x="2789134" y="3666744"/>
            <a:ext cx="1938677" cy="640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34"/>
          <p:cNvSpPr/>
          <p:nvPr/>
        </p:nvSpPr>
        <p:spPr>
          <a:xfrm>
            <a:off x="2112426" y="3941064"/>
            <a:ext cx="7416354" cy="10332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35"/>
          <p:cNvSpPr/>
          <p:nvPr/>
        </p:nvSpPr>
        <p:spPr>
          <a:xfrm>
            <a:off x="1031065" y="2475738"/>
            <a:ext cx="2727407" cy="42748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36"/>
          <p:cNvSpPr/>
          <p:nvPr/>
        </p:nvSpPr>
        <p:spPr>
          <a:xfrm>
            <a:off x="2752555" y="2523744"/>
            <a:ext cx="1911243" cy="640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37"/>
          <p:cNvSpPr/>
          <p:nvPr/>
        </p:nvSpPr>
        <p:spPr>
          <a:xfrm>
            <a:off x="6565897" y="2811779"/>
            <a:ext cx="2825713" cy="1965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38"/>
          <p:cNvSpPr/>
          <p:nvPr/>
        </p:nvSpPr>
        <p:spPr>
          <a:xfrm>
            <a:off x="6565897" y="2715768"/>
            <a:ext cx="2834858" cy="640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39"/>
          <p:cNvSpPr/>
          <p:nvPr/>
        </p:nvSpPr>
        <p:spPr>
          <a:xfrm>
            <a:off x="6520173" y="2338577"/>
            <a:ext cx="2825713" cy="20345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40"/>
          <p:cNvSpPr/>
          <p:nvPr/>
        </p:nvSpPr>
        <p:spPr>
          <a:xfrm>
            <a:off x="3923077" y="2368296"/>
            <a:ext cx="2679398" cy="56692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41"/>
          <p:cNvSpPr/>
          <p:nvPr/>
        </p:nvSpPr>
        <p:spPr>
          <a:xfrm>
            <a:off x="5212480" y="2350008"/>
            <a:ext cx="1335126" cy="7315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42"/>
          <p:cNvSpPr/>
          <p:nvPr/>
        </p:nvSpPr>
        <p:spPr>
          <a:xfrm>
            <a:off x="4608930" y="1883664"/>
            <a:ext cx="73157" cy="70408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43"/>
          <p:cNvSpPr/>
          <p:nvPr/>
        </p:nvSpPr>
        <p:spPr>
          <a:xfrm>
            <a:off x="6511028" y="1856231"/>
            <a:ext cx="2825713" cy="19202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44"/>
          <p:cNvSpPr/>
          <p:nvPr/>
        </p:nvSpPr>
        <p:spPr>
          <a:xfrm>
            <a:off x="4618075" y="1856232"/>
            <a:ext cx="1920387" cy="8229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45"/>
          <p:cNvSpPr/>
          <p:nvPr/>
        </p:nvSpPr>
        <p:spPr>
          <a:xfrm>
            <a:off x="4453470" y="3364992"/>
            <a:ext cx="1088219" cy="6400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46"/>
          <p:cNvSpPr/>
          <p:nvPr/>
        </p:nvSpPr>
        <p:spPr>
          <a:xfrm>
            <a:off x="5331362" y="1728216"/>
            <a:ext cx="109736" cy="35478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47"/>
          <p:cNvSpPr/>
          <p:nvPr/>
        </p:nvSpPr>
        <p:spPr>
          <a:xfrm>
            <a:off x="2789134" y="3099816"/>
            <a:ext cx="1920387" cy="4571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48"/>
          <p:cNvSpPr/>
          <p:nvPr/>
        </p:nvSpPr>
        <p:spPr>
          <a:xfrm>
            <a:off x="9446478" y="1216152"/>
            <a:ext cx="82302" cy="273405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49"/>
          <p:cNvSpPr/>
          <p:nvPr/>
        </p:nvSpPr>
        <p:spPr>
          <a:xfrm>
            <a:off x="1252824" y="1728216"/>
            <a:ext cx="4151695" cy="8229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51"/>
          <p:cNvSpPr/>
          <p:nvPr/>
        </p:nvSpPr>
        <p:spPr>
          <a:xfrm>
            <a:off x="384077" y="1335024"/>
            <a:ext cx="82302" cy="463600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52"/>
          <p:cNvSpPr/>
          <p:nvPr/>
        </p:nvSpPr>
        <p:spPr>
          <a:xfrm>
            <a:off x="384077" y="1295400"/>
            <a:ext cx="9144703" cy="19202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61"/>
          <p:cNvSpPr/>
          <p:nvPr/>
        </p:nvSpPr>
        <p:spPr>
          <a:xfrm>
            <a:off x="1031065" y="4924044"/>
            <a:ext cx="452662" cy="13715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62"/>
          <p:cNvSpPr/>
          <p:nvPr/>
        </p:nvSpPr>
        <p:spPr>
          <a:xfrm>
            <a:off x="1031065" y="4642866"/>
            <a:ext cx="772727" cy="13944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63"/>
          <p:cNvSpPr/>
          <p:nvPr/>
        </p:nvSpPr>
        <p:spPr>
          <a:xfrm>
            <a:off x="1031065" y="3344418"/>
            <a:ext cx="3308096" cy="13944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64"/>
          <p:cNvSpPr/>
          <p:nvPr/>
        </p:nvSpPr>
        <p:spPr>
          <a:xfrm>
            <a:off x="1031065" y="3054096"/>
            <a:ext cx="1554599" cy="13944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65"/>
          <p:cNvSpPr/>
          <p:nvPr/>
        </p:nvSpPr>
        <p:spPr>
          <a:xfrm>
            <a:off x="6565897" y="3522725"/>
            <a:ext cx="2825713" cy="18973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66"/>
          <p:cNvSpPr/>
          <p:nvPr/>
        </p:nvSpPr>
        <p:spPr>
          <a:xfrm>
            <a:off x="5505111" y="3538728"/>
            <a:ext cx="1088219" cy="7315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67"/>
          <p:cNvSpPr/>
          <p:nvPr/>
        </p:nvSpPr>
        <p:spPr>
          <a:xfrm>
            <a:off x="6565897" y="3429000"/>
            <a:ext cx="2825713" cy="5486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68"/>
          <p:cNvSpPr/>
          <p:nvPr/>
        </p:nvSpPr>
        <p:spPr>
          <a:xfrm>
            <a:off x="6520173" y="2249424"/>
            <a:ext cx="2825713" cy="4571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69"/>
          <p:cNvSpPr/>
          <p:nvPr/>
        </p:nvSpPr>
        <p:spPr>
          <a:xfrm>
            <a:off x="6511028" y="1764792"/>
            <a:ext cx="2825713" cy="4572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8"/>
          <p:cNvSpPr txBox="1"/>
          <p:nvPr/>
        </p:nvSpPr>
        <p:spPr>
          <a:xfrm>
            <a:off x="6788673" y="1834473"/>
            <a:ext cx="2303572" cy="170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1100" dirty="0" smtClean="0">
                <a:solidFill>
                  <a:srgbClr val="36331D"/>
                </a:solidFill>
                <a:latin typeface="Times New Roman"/>
                <a:cs typeface="Times New Roman"/>
              </a:rPr>
              <a:t>Define </a:t>
            </a:r>
            <a:r>
              <a:rPr sz="1100" spc="-100" dirty="0" smtClean="0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285618"/>
                </a:solidFill>
                <a:latin typeface="Times New Roman"/>
                <a:cs typeface="Times New Roman"/>
              </a:rPr>
              <a:t>l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og</a:t>
            </a:r>
            <a:r>
              <a:rPr sz="1100" spc="29" dirty="0" smtClean="0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tab</a:t>
            </a:r>
            <a:r>
              <a:rPr sz="1100" spc="0" dirty="0" smtClean="0">
                <a:solidFill>
                  <a:srgbClr val="52411D"/>
                </a:solidFill>
                <a:latin typeface="Times New Roman"/>
                <a:cs typeface="Times New Roman"/>
              </a:rPr>
              <a:t>l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e</a:t>
            </a:r>
            <a:r>
              <a:rPr sz="1100" spc="9" dirty="0" smtClean="0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fo</a:t>
            </a:r>
            <a:r>
              <a:rPr sz="1100" spc="0" dirty="0" smtClean="0">
                <a:solidFill>
                  <a:srgbClr val="52411D"/>
                </a:solidFill>
                <a:latin typeface="Times New Roman"/>
                <a:cs typeface="Times New Roman"/>
              </a:rPr>
              <a:t>r  </a:t>
            </a:r>
            <a:r>
              <a:rPr sz="1100" spc="133" dirty="0" smtClean="0">
                <a:solidFill>
                  <a:srgbClr val="52411D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52411D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esta</a:t>
            </a:r>
            <a:r>
              <a:rPr sz="1100" spc="0" dirty="0" smtClean="0">
                <a:solidFill>
                  <a:srgbClr val="52411D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285618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52411D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285618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lty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4" name="object 17"/>
          <p:cNvSpPr txBox="1"/>
          <p:nvPr/>
        </p:nvSpPr>
        <p:spPr>
          <a:xfrm>
            <a:off x="7216188" y="2316819"/>
            <a:ext cx="1460122" cy="170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1100" dirty="0" smtClean="0">
                <a:solidFill>
                  <a:srgbClr val="36331D"/>
                </a:solidFill>
                <a:latin typeface="Times New Roman"/>
                <a:cs typeface="Times New Roman"/>
              </a:rPr>
              <a:t>Connect</a:t>
            </a:r>
            <a:r>
              <a:rPr sz="1100" spc="29" dirty="0" smtClean="0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to</a:t>
            </a:r>
            <a:r>
              <a:rPr sz="1100" spc="27" dirty="0" smtClean="0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database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5" name="object 16"/>
          <p:cNvSpPr txBox="1"/>
          <p:nvPr/>
        </p:nvSpPr>
        <p:spPr>
          <a:xfrm>
            <a:off x="1022937" y="2462154"/>
            <a:ext cx="1620768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80"/>
              </a:lnSpc>
              <a:spcBef>
                <a:spcPts val="59"/>
              </a:spcBef>
            </a:pPr>
            <a:r>
              <a:rPr sz="1050" dirty="0" smtClean="0">
                <a:solidFill>
                  <a:srgbClr val="35374B"/>
                </a:solidFill>
                <a:latin typeface="Times New Roman"/>
                <a:cs typeface="Times New Roman"/>
              </a:rPr>
              <a:t>loet</a:t>
            </a:r>
            <a:r>
              <a:rPr sz="1050" spc="-4" dirty="0" smtClean="0">
                <a:solidFill>
                  <a:srgbClr val="35374B"/>
                </a:solidFill>
                <a:latin typeface="Times New Roman"/>
                <a:cs typeface="Times New Roman"/>
              </a:rPr>
              <a:t>a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b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l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e</a:t>
            </a:r>
            <a:r>
              <a:rPr sz="1050" spc="94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U</a:t>
            </a:r>
            <a:r>
              <a:rPr sz="1050" spc="0" dirty="0" smtClean="0">
                <a:solidFill>
                  <a:srgbClr val="272B2B"/>
                </a:solidFill>
                <a:latin typeface="Times New Roman"/>
                <a:cs typeface="Times New Roman"/>
              </a:rPr>
              <a:t>_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QUAL2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.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tl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l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o1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,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6" name="object 15"/>
          <p:cNvSpPr txBox="1"/>
          <p:nvPr/>
        </p:nvSpPr>
        <p:spPr>
          <a:xfrm>
            <a:off x="1022937" y="2750190"/>
            <a:ext cx="2763856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80"/>
              </a:lnSpc>
              <a:spcBef>
                <a:spcPts val="59"/>
              </a:spcBef>
            </a:pP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.</a:t>
            </a:r>
            <a:r>
              <a:rPr sz="1050" spc="86" dirty="0" smtClean="0">
                <a:solidFill>
                  <a:srgbClr val="414B62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aeon</a:t>
            </a:r>
            <a:r>
              <a:rPr sz="1050" spc="46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10.67</a:t>
            </a:r>
            <a:r>
              <a:rPr sz="1050" spc="-154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.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180.194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/U</a:t>
            </a:r>
            <a:r>
              <a:rPr sz="1050" spc="0" dirty="0" smtClean="0">
                <a:solidFill>
                  <a:srgbClr val="272B2B"/>
                </a:solidFill>
                <a:latin typeface="Times New Roman"/>
                <a:cs typeface="Times New Roman"/>
              </a:rPr>
              <a:t>_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QUA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L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2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,U</a:t>
            </a:r>
            <a:r>
              <a:rPr sz="1050" spc="0" dirty="0" smtClean="0">
                <a:solidFill>
                  <a:srgbClr val="272B2B"/>
                </a:solidFill>
                <a:latin typeface="Times New Roman"/>
                <a:cs typeface="Times New Roman"/>
              </a:rPr>
              <a:t>_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QUAL2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,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7" name="object 14"/>
          <p:cNvSpPr txBox="1"/>
          <p:nvPr/>
        </p:nvSpPr>
        <p:spPr>
          <a:xfrm>
            <a:off x="6902981" y="2790021"/>
            <a:ext cx="2191578" cy="170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1100" dirty="0" smtClean="0">
                <a:solidFill>
                  <a:srgbClr val="36331D"/>
                </a:solidFill>
                <a:latin typeface="Times New Roman"/>
                <a:cs typeface="Times New Roman"/>
              </a:rPr>
              <a:t>Specify</a:t>
            </a:r>
            <a:r>
              <a:rPr sz="1100" spc="14" dirty="0" smtClean="0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52411D"/>
                </a:solidFill>
                <a:latin typeface="Times New Roman"/>
                <a:cs typeface="Times New Roman"/>
              </a:rPr>
              <a:t>h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e</a:t>
            </a:r>
            <a:r>
              <a:rPr sz="1100" spc="92" dirty="0" smtClean="0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number</a:t>
            </a:r>
            <a:r>
              <a:rPr sz="1100" spc="104" dirty="0" smtClean="0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of</a:t>
            </a:r>
            <a:r>
              <a:rPr sz="1100" spc="-42" dirty="0" smtClean="0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Sess</a:t>
            </a:r>
            <a:r>
              <a:rPr sz="1100" spc="0" dirty="0" smtClean="0">
                <a:solidFill>
                  <a:srgbClr val="52411D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52411D"/>
                </a:solidFill>
                <a:latin typeface="Times New Roman"/>
                <a:cs typeface="Times New Roman"/>
              </a:rPr>
              <a:t>n</a:t>
            </a:r>
            <a:r>
              <a:rPr sz="110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8" name="object 13"/>
          <p:cNvSpPr txBox="1"/>
          <p:nvPr/>
        </p:nvSpPr>
        <p:spPr>
          <a:xfrm>
            <a:off x="1022937" y="3038226"/>
            <a:ext cx="1591164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80"/>
              </a:lnSpc>
              <a:spcBef>
                <a:spcPts val="59"/>
              </a:spcBef>
            </a:pPr>
            <a:r>
              <a:rPr sz="1000" dirty="0" smtClean="0">
                <a:solidFill>
                  <a:srgbClr val="35374B"/>
                </a:solidFill>
                <a:latin typeface="Times New Roman"/>
                <a:cs typeface="Times New Roman"/>
              </a:rPr>
              <a:t>.becin</a:t>
            </a:r>
            <a:r>
              <a:rPr sz="1000" spc="39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export</a:t>
            </a:r>
            <a:r>
              <a:rPr sz="1050" spc="-10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sessio</a:t>
            </a:r>
            <a:r>
              <a:rPr sz="100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n</a:t>
            </a:r>
            <a:r>
              <a:rPr sz="100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s</a:t>
            </a:r>
            <a:r>
              <a:rPr sz="1000" spc="39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4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;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9" name="object 12"/>
          <p:cNvSpPr txBox="1"/>
          <p:nvPr/>
        </p:nvSpPr>
        <p:spPr>
          <a:xfrm>
            <a:off x="1022937" y="3326262"/>
            <a:ext cx="3344661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80"/>
              </a:lnSpc>
              <a:spcBef>
                <a:spcPts val="59"/>
              </a:spcBef>
            </a:pPr>
            <a:r>
              <a:rPr sz="1050" dirty="0" smtClean="0">
                <a:solidFill>
                  <a:srgbClr val="414B62"/>
                </a:solidFill>
                <a:latin typeface="Times New Roman"/>
                <a:cs typeface="Times New Roman"/>
              </a:rPr>
              <a:t>.</a:t>
            </a:r>
            <a:r>
              <a:rPr sz="1050" dirty="0" smtClean="0">
                <a:solidFill>
                  <a:srgbClr val="35374B"/>
                </a:solidFill>
                <a:latin typeface="Times New Roman"/>
                <a:cs typeface="Times New Roman"/>
              </a:rPr>
              <a:t>export</a:t>
            </a:r>
            <a:r>
              <a:rPr sz="1050" spc="25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outfile</a:t>
            </a:r>
            <a:r>
              <a:rPr sz="1050" spc="25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fex</a:t>
            </a:r>
            <a:r>
              <a:rPr sz="1050" spc="0" dirty="0" smtClean="0">
                <a:solidFill>
                  <a:srgbClr val="272B2B"/>
                </a:solidFill>
                <a:latin typeface="Times New Roman"/>
                <a:cs typeface="Times New Roman"/>
              </a:rPr>
              <a:t>_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out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.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txt</a:t>
            </a:r>
            <a:r>
              <a:rPr sz="1050" spc="111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mode</a:t>
            </a:r>
            <a:r>
              <a:rPr sz="1050" spc="93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record</a:t>
            </a:r>
            <a:r>
              <a:rPr sz="1050" spc="-54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fo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r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mat</a:t>
            </a:r>
            <a:r>
              <a:rPr sz="1050" spc="25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text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;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0" name="object 11"/>
          <p:cNvSpPr txBox="1"/>
          <p:nvPr/>
        </p:nvSpPr>
        <p:spPr>
          <a:xfrm>
            <a:off x="7435660" y="3503253"/>
            <a:ext cx="1117217" cy="170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5"/>
              </a:lnSpc>
              <a:spcBef>
                <a:spcPts val="63"/>
              </a:spcBef>
            </a:pPr>
            <a:r>
              <a:rPr sz="1150" dirty="0" smtClean="0">
                <a:solidFill>
                  <a:srgbClr val="36331D"/>
                </a:solidFill>
                <a:latin typeface="Times New Roman"/>
                <a:cs typeface="Times New Roman"/>
              </a:rPr>
              <a:t>Desti</a:t>
            </a:r>
            <a:r>
              <a:rPr sz="1150" dirty="0" smtClean="0">
                <a:solidFill>
                  <a:srgbClr val="52411D"/>
                </a:solidFill>
                <a:latin typeface="Times New Roman"/>
                <a:cs typeface="Times New Roman"/>
              </a:rPr>
              <a:t>n</a:t>
            </a:r>
            <a:r>
              <a:rPr sz="1150" dirty="0" smtClean="0">
                <a:solidFill>
                  <a:srgbClr val="36331D"/>
                </a:solidFill>
                <a:latin typeface="Times New Roman"/>
                <a:cs typeface="Times New Roman"/>
              </a:rPr>
              <a:t>a</a:t>
            </a:r>
            <a:r>
              <a:rPr sz="1150" spc="-4" dirty="0" smtClean="0">
                <a:solidFill>
                  <a:srgbClr val="36331D"/>
                </a:solidFill>
                <a:latin typeface="Times New Roman"/>
                <a:cs typeface="Times New Roman"/>
              </a:rPr>
              <a:t>t</a:t>
            </a:r>
            <a:r>
              <a:rPr sz="1150" spc="0" dirty="0" smtClean="0">
                <a:solidFill>
                  <a:srgbClr val="52411D"/>
                </a:solidFill>
                <a:latin typeface="Times New Roman"/>
                <a:cs typeface="Times New Roman"/>
              </a:rPr>
              <a:t>i</a:t>
            </a:r>
            <a:r>
              <a:rPr sz="115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o</a:t>
            </a:r>
            <a:r>
              <a:rPr sz="1150" spc="0" dirty="0" smtClean="0">
                <a:solidFill>
                  <a:srgbClr val="52411D"/>
                </a:solidFill>
                <a:latin typeface="Times New Roman"/>
                <a:cs typeface="Times New Roman"/>
              </a:rPr>
              <a:t>n </a:t>
            </a:r>
            <a:r>
              <a:rPr sz="1150" spc="-125" dirty="0" smtClean="0">
                <a:solidFill>
                  <a:srgbClr val="52411D"/>
                </a:solidFill>
                <a:latin typeface="Times New Roman"/>
                <a:cs typeface="Times New Roman"/>
              </a:rPr>
              <a:t> </a:t>
            </a:r>
            <a:r>
              <a:rPr sz="1150" spc="0" dirty="0" smtClean="0">
                <a:solidFill>
                  <a:srgbClr val="272B2B"/>
                </a:solidFill>
                <a:latin typeface="Times New Roman"/>
                <a:cs typeface="Times New Roman"/>
              </a:rPr>
              <a:t>F</a:t>
            </a:r>
            <a:r>
              <a:rPr sz="1150" spc="0" dirty="0" smtClean="0">
                <a:solidFill>
                  <a:srgbClr val="285618"/>
                </a:solidFill>
                <a:latin typeface="Times New Roman"/>
                <a:cs typeface="Times New Roman"/>
              </a:rPr>
              <a:t>i</a:t>
            </a:r>
            <a:r>
              <a:rPr sz="115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le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1" name="object 10"/>
          <p:cNvSpPr txBox="1"/>
          <p:nvPr/>
        </p:nvSpPr>
        <p:spPr>
          <a:xfrm>
            <a:off x="1016079" y="3618870"/>
            <a:ext cx="1543056" cy="877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93">
              <a:lnSpc>
                <a:spcPts val="1180"/>
              </a:lnSpc>
              <a:spcBef>
                <a:spcPts val="59"/>
              </a:spcBef>
            </a:pP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se</a:t>
            </a:r>
            <a:r>
              <a:rPr sz="1050" spc="41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ect</a:t>
            </a:r>
            <a:endParaRPr sz="1050">
              <a:latin typeface="Times New Roman"/>
              <a:cs typeface="Times New Roman"/>
            </a:endParaRPr>
          </a:p>
          <a:p>
            <a:pPr marL="223028" marR="20193">
              <a:lnSpc>
                <a:spcPts val="1080"/>
              </a:lnSpc>
            </a:pPr>
            <a:r>
              <a:rPr sz="1050" dirty="0" smtClean="0">
                <a:solidFill>
                  <a:srgbClr val="35374B"/>
                </a:solidFill>
                <a:latin typeface="Times New Roman"/>
                <a:cs typeface="Times New Roman"/>
              </a:rPr>
              <a:t>course</a:t>
            </a:r>
            <a:r>
              <a:rPr sz="1050" dirty="0" smtClean="0">
                <a:solidFill>
                  <a:srgbClr val="272B2B"/>
                </a:solidFill>
                <a:latin typeface="Times New Roman"/>
                <a:cs typeface="Times New Roman"/>
              </a:rPr>
              <a:t>_</a:t>
            </a:r>
            <a:r>
              <a:rPr sz="1050" dirty="0" smtClean="0">
                <a:solidFill>
                  <a:srgbClr val="414B62"/>
                </a:solidFill>
                <a:latin typeface="Times New Roman"/>
                <a:cs typeface="Times New Roman"/>
              </a:rPr>
              <a:t>·</a:t>
            </a:r>
            <a:r>
              <a:rPr sz="1050" dirty="0" smtClean="0">
                <a:solidFill>
                  <a:srgbClr val="35374B"/>
                </a:solidFill>
                <a:latin typeface="Times New Roman"/>
                <a:cs typeface="Times New Roman"/>
              </a:rPr>
              <a:t>d</a:t>
            </a:r>
            <a:r>
              <a:rPr sz="1050" spc="100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(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c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h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ar(l))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,</a:t>
            </a:r>
            <a:endParaRPr sz="1050">
              <a:latin typeface="Times New Roman"/>
              <a:cs typeface="Times New Roman"/>
            </a:endParaRPr>
          </a:p>
          <a:p>
            <a:pPr marL="223028">
              <a:lnSpc>
                <a:spcPts val="1115"/>
              </a:lnSpc>
              <a:spcBef>
                <a:spcPts val="1"/>
              </a:spcBef>
            </a:pPr>
            <a:r>
              <a:rPr sz="1050" dirty="0" smtClean="0">
                <a:solidFill>
                  <a:srgbClr val="35374B"/>
                </a:solidFill>
                <a:latin typeface="Times New Roman"/>
                <a:cs typeface="Times New Roman"/>
              </a:rPr>
              <a:t>course</a:t>
            </a:r>
            <a:r>
              <a:rPr sz="1050" dirty="0" smtClean="0">
                <a:solidFill>
                  <a:srgbClr val="272B2B"/>
                </a:solidFill>
                <a:latin typeface="Times New Roman"/>
                <a:cs typeface="Times New Roman"/>
              </a:rPr>
              <a:t>_</a:t>
            </a:r>
            <a:r>
              <a:rPr sz="1050" dirty="0" smtClean="0">
                <a:solidFill>
                  <a:srgbClr val="35374B"/>
                </a:solidFill>
                <a:latin typeface="Times New Roman"/>
                <a:cs typeface="Times New Roman"/>
              </a:rPr>
              <a:t>name</a:t>
            </a:r>
            <a:r>
              <a:rPr sz="1050" spc="25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414B62"/>
                </a:solidFill>
                <a:latin typeface="Arial"/>
                <a:cs typeface="Arial"/>
              </a:rPr>
              <a:t>(V</a:t>
            </a:r>
            <a:r>
              <a:rPr sz="1000" spc="0" dirty="0" smtClean="0">
                <a:solidFill>
                  <a:srgbClr val="35374B"/>
                </a:solidFill>
                <a:latin typeface="Arial"/>
                <a:cs typeface="Arial"/>
              </a:rPr>
              <a:t>ARC</a:t>
            </a:r>
            <a:endParaRPr sz="1000">
              <a:latin typeface="Arial"/>
              <a:cs typeface="Arial"/>
            </a:endParaRPr>
          </a:p>
          <a:p>
            <a:pPr marL="223028" marR="309399">
              <a:lnSpc>
                <a:spcPts val="1120"/>
              </a:lnSpc>
              <a:spcBef>
                <a:spcPts val="45"/>
              </a:spcBef>
            </a:pPr>
            <a:r>
              <a:rPr sz="1050" dirty="0" smtClean="0">
                <a:solidFill>
                  <a:srgbClr val="35374B"/>
                </a:solidFill>
                <a:latin typeface="Times New Roman"/>
                <a:cs typeface="Times New Roman"/>
              </a:rPr>
              <a:t>c</a:t>
            </a:r>
            <a:r>
              <a:rPr sz="1050" dirty="0" smtClean="0">
                <a:solidFill>
                  <a:srgbClr val="414B62"/>
                </a:solidFill>
                <a:latin typeface="Times New Roman"/>
                <a:cs typeface="Times New Roman"/>
              </a:rPr>
              <a:t>r</a:t>
            </a:r>
            <a:r>
              <a:rPr sz="1050" dirty="0" smtClean="0">
                <a:solidFill>
                  <a:srgbClr val="35374B"/>
                </a:solidFill>
                <a:latin typeface="Times New Roman"/>
                <a:cs typeface="Times New Roman"/>
              </a:rPr>
              <a:t>e</a:t>
            </a:r>
            <a:r>
              <a:rPr sz="1050" dirty="0" smtClean="0">
                <a:solidFill>
                  <a:srgbClr val="414B62"/>
                </a:solidFill>
                <a:latin typeface="Times New Roman"/>
                <a:cs typeface="Times New Roman"/>
              </a:rPr>
              <a:t>d"  </a:t>
            </a:r>
            <a:r>
              <a:rPr sz="1050" spc="-14" dirty="0" smtClean="0">
                <a:solidFill>
                  <a:srgbClr val="414B62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(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c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h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a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r(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S))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,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seats</a:t>
            </a:r>
            <a:r>
              <a:rPr sz="1050" spc="37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(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cha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r(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5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))</a:t>
            </a:r>
            <a:endParaRPr sz="1050">
              <a:latin typeface="Times New Roman"/>
              <a:cs typeface="Times New Roman"/>
            </a:endParaRPr>
          </a:p>
          <a:p>
            <a:pPr marL="12700" marR="20193">
              <a:lnSpc>
                <a:spcPts val="1175"/>
              </a:lnSpc>
              <a:spcBef>
                <a:spcPts val="2"/>
              </a:spcBef>
            </a:pP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fr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om</a:t>
            </a:r>
            <a:r>
              <a:rPr sz="1050" spc="3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co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u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rse</a:t>
            </a:r>
            <a:r>
              <a:rPr sz="1050" spc="0" dirty="0" smtClean="0">
                <a:solidFill>
                  <a:srgbClr val="272B2B"/>
                </a:solidFill>
                <a:latin typeface="Times New Roman"/>
                <a:cs typeface="Times New Roman"/>
              </a:rPr>
              <a:t>_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tab</a:t>
            </a:r>
            <a:r>
              <a:rPr sz="1050" spc="100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e</a:t>
            </a:r>
            <a:r>
              <a:rPr sz="1050" spc="-45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1;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2" name="object 9"/>
          <p:cNvSpPr txBox="1"/>
          <p:nvPr/>
        </p:nvSpPr>
        <p:spPr>
          <a:xfrm>
            <a:off x="2614116" y="3903178"/>
            <a:ext cx="56124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dirty="0" smtClean="0">
                <a:solidFill>
                  <a:srgbClr val="35374B"/>
                </a:solidFill>
                <a:latin typeface="Arial"/>
                <a:cs typeface="Arial"/>
              </a:rPr>
              <a:t>AR</a:t>
            </a:r>
            <a:r>
              <a:rPr sz="1000" dirty="0" smtClean="0">
                <a:solidFill>
                  <a:srgbClr val="414B62"/>
                </a:solidFill>
                <a:latin typeface="Arial"/>
                <a:cs typeface="Arial"/>
              </a:rPr>
              <a:t>(</a:t>
            </a:r>
            <a:r>
              <a:rPr sz="1000" dirty="0" smtClean="0">
                <a:solidFill>
                  <a:srgbClr val="35374B"/>
                </a:solidFill>
                <a:latin typeface="Arial"/>
                <a:cs typeface="Arial"/>
              </a:rPr>
              <a:t>20</a:t>
            </a:r>
            <a:r>
              <a:rPr sz="1000" dirty="0" smtClean="0">
                <a:solidFill>
                  <a:srgbClr val="414B62"/>
                </a:solidFill>
                <a:latin typeface="Arial"/>
                <a:cs typeface="Arial"/>
              </a:rPr>
              <a:t>)),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3" name="object 8"/>
          <p:cNvSpPr txBox="1"/>
          <p:nvPr/>
        </p:nvSpPr>
        <p:spPr>
          <a:xfrm>
            <a:off x="7883751" y="4026622"/>
            <a:ext cx="30051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dirty="0" smtClean="0">
                <a:solidFill>
                  <a:srgbClr val="36331D"/>
                </a:solidFill>
                <a:latin typeface="Arial"/>
                <a:cs typeface="Arial"/>
              </a:rPr>
              <a:t>SQ</a:t>
            </a:r>
            <a:r>
              <a:rPr sz="1000" dirty="0" smtClean="0">
                <a:solidFill>
                  <a:srgbClr val="272B2B"/>
                </a:solidFill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4" name="object 7"/>
          <p:cNvSpPr txBox="1"/>
          <p:nvPr/>
        </p:nvSpPr>
        <p:spPr>
          <a:xfrm>
            <a:off x="1022937" y="4626996"/>
            <a:ext cx="809285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80"/>
              </a:lnSpc>
              <a:spcBef>
                <a:spcPts val="59"/>
              </a:spcBef>
            </a:pPr>
            <a:r>
              <a:rPr sz="1050" dirty="0" smtClean="0">
                <a:solidFill>
                  <a:srgbClr val="414B62"/>
                </a:solidFill>
                <a:latin typeface="Times New Roman"/>
                <a:cs typeface="Times New Roman"/>
              </a:rPr>
              <a:t>.</a:t>
            </a:r>
            <a:r>
              <a:rPr sz="1050" dirty="0" smtClean="0">
                <a:solidFill>
                  <a:srgbClr val="35374B"/>
                </a:solidFill>
                <a:latin typeface="Times New Roman"/>
                <a:cs typeface="Times New Roman"/>
              </a:rPr>
              <a:t>e</a:t>
            </a:r>
            <a:r>
              <a:rPr sz="1050" dirty="0" smtClean="0">
                <a:solidFill>
                  <a:srgbClr val="414B62"/>
                </a:solidFill>
                <a:latin typeface="Times New Roman"/>
                <a:cs typeface="Times New Roman"/>
              </a:rPr>
              <a:t>n</a:t>
            </a:r>
            <a:r>
              <a:rPr sz="1050" dirty="0" smtClean="0">
                <a:solidFill>
                  <a:srgbClr val="35374B"/>
                </a:solidFill>
                <a:latin typeface="Times New Roman"/>
                <a:cs typeface="Times New Roman"/>
              </a:rPr>
              <a:t>d</a:t>
            </a:r>
            <a:r>
              <a:rPr sz="1050" spc="79" dirty="0" smtClean="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Times New Roman"/>
                <a:cs typeface="Times New Roman"/>
              </a:rPr>
              <a:t>export</a:t>
            </a:r>
            <a:r>
              <a:rPr sz="1050" spc="0" dirty="0" smtClean="0">
                <a:solidFill>
                  <a:srgbClr val="414B62"/>
                </a:solidFill>
                <a:latin typeface="Times New Roman"/>
                <a:cs typeface="Times New Roman"/>
              </a:rPr>
              <a:t>;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5" name="object 6"/>
          <p:cNvSpPr txBox="1"/>
          <p:nvPr/>
        </p:nvSpPr>
        <p:spPr>
          <a:xfrm>
            <a:off x="7531680" y="4755981"/>
            <a:ext cx="982334" cy="170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5"/>
              </a:lnSpc>
              <a:spcBef>
                <a:spcPts val="63"/>
              </a:spcBef>
            </a:pPr>
            <a:r>
              <a:rPr sz="1150" dirty="0" smtClean="0">
                <a:solidFill>
                  <a:srgbClr val="36331D"/>
                </a:solidFill>
                <a:latin typeface="Times New Roman"/>
                <a:cs typeface="Times New Roman"/>
              </a:rPr>
              <a:t>Send </a:t>
            </a:r>
            <a:r>
              <a:rPr sz="1150" spc="-125" dirty="0" smtClean="0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sz="115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Re</a:t>
            </a:r>
            <a:r>
              <a:rPr sz="1150" spc="0" dirty="0" smtClean="0">
                <a:solidFill>
                  <a:srgbClr val="52411D"/>
                </a:solidFill>
                <a:latin typeface="Times New Roman"/>
                <a:cs typeface="Times New Roman"/>
              </a:rPr>
              <a:t>q</a:t>
            </a:r>
            <a:r>
              <a:rPr sz="1150" spc="0" dirty="0" smtClean="0">
                <a:solidFill>
                  <a:srgbClr val="36331D"/>
                </a:solidFill>
                <a:latin typeface="Times New Roman"/>
                <a:cs typeface="Times New Roman"/>
              </a:rPr>
              <a:t>uest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6" name="object 5"/>
          <p:cNvSpPr txBox="1"/>
          <p:nvPr/>
        </p:nvSpPr>
        <p:spPr>
          <a:xfrm>
            <a:off x="1022937" y="4916331"/>
            <a:ext cx="488826" cy="157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5"/>
              </a:lnSpc>
              <a:spcBef>
                <a:spcPts val="58"/>
              </a:spcBef>
            </a:pPr>
            <a:r>
              <a:rPr sz="1050" spc="0" dirty="0" smtClean="0">
                <a:solidFill>
                  <a:srgbClr val="414B62"/>
                </a:solidFill>
                <a:latin typeface="Arial"/>
                <a:cs typeface="Arial"/>
              </a:rPr>
              <a:t>• </a:t>
            </a:r>
            <a:r>
              <a:rPr sz="1050" spc="9" dirty="0" smtClean="0">
                <a:solidFill>
                  <a:srgbClr val="414B62"/>
                </a:solidFill>
                <a:latin typeface="Arial"/>
                <a:cs typeface="Arial"/>
              </a:rPr>
              <a:t> </a:t>
            </a:r>
            <a:r>
              <a:rPr sz="1050" spc="0" dirty="0" smtClean="0">
                <a:solidFill>
                  <a:srgbClr val="35374B"/>
                </a:solidFill>
                <a:latin typeface="Arial"/>
                <a:cs typeface="Arial"/>
              </a:rPr>
              <a:t>oeoff</a:t>
            </a:r>
            <a:r>
              <a:rPr sz="1050" spc="0" dirty="0" smtClean="0">
                <a:solidFill>
                  <a:srgbClr val="414B62"/>
                </a:solidFill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Fast Export Script</a:t>
            </a:r>
          </a:p>
        </p:txBody>
      </p:sp>
      <p:sp>
        <p:nvSpPr>
          <p:cNvPr id="67" name="object 37"/>
          <p:cNvSpPr/>
          <p:nvPr/>
        </p:nvSpPr>
        <p:spPr>
          <a:xfrm>
            <a:off x="3929936" y="5072633"/>
            <a:ext cx="827595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8" name="object 38"/>
          <p:cNvSpPr/>
          <p:nvPr/>
        </p:nvSpPr>
        <p:spPr>
          <a:xfrm>
            <a:off x="3939081" y="5269229"/>
            <a:ext cx="1380850" cy="3497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9" name="object 39"/>
          <p:cNvSpPr/>
          <p:nvPr/>
        </p:nvSpPr>
        <p:spPr>
          <a:xfrm>
            <a:off x="3929936" y="4462271"/>
            <a:ext cx="598978" cy="5212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0" name="object 40"/>
          <p:cNvSpPr/>
          <p:nvPr/>
        </p:nvSpPr>
        <p:spPr>
          <a:xfrm>
            <a:off x="3939081" y="3851909"/>
            <a:ext cx="493813" cy="1188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1" name="object 41"/>
          <p:cNvSpPr/>
          <p:nvPr/>
        </p:nvSpPr>
        <p:spPr>
          <a:xfrm>
            <a:off x="5130178" y="3038094"/>
            <a:ext cx="3703604" cy="21854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2" name="object 42"/>
          <p:cNvSpPr/>
          <p:nvPr/>
        </p:nvSpPr>
        <p:spPr>
          <a:xfrm>
            <a:off x="8006187" y="4057649"/>
            <a:ext cx="875605" cy="1188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3" name="object 43"/>
          <p:cNvSpPr/>
          <p:nvPr/>
        </p:nvSpPr>
        <p:spPr>
          <a:xfrm>
            <a:off x="8006187" y="3851910"/>
            <a:ext cx="875605" cy="1188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4" name="object 44"/>
          <p:cNvSpPr/>
          <p:nvPr/>
        </p:nvSpPr>
        <p:spPr>
          <a:xfrm>
            <a:off x="5130178" y="1620774"/>
            <a:ext cx="2274744" cy="11727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5" name="object 45"/>
          <p:cNvSpPr/>
          <p:nvPr/>
        </p:nvSpPr>
        <p:spPr>
          <a:xfrm>
            <a:off x="3939081" y="1627632"/>
            <a:ext cx="866460" cy="11315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6" name="object 46"/>
          <p:cNvSpPr/>
          <p:nvPr/>
        </p:nvSpPr>
        <p:spPr>
          <a:xfrm>
            <a:off x="521248" y="3008376"/>
            <a:ext cx="2697687" cy="4937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7" name="object 47"/>
          <p:cNvSpPr/>
          <p:nvPr/>
        </p:nvSpPr>
        <p:spPr>
          <a:xfrm>
            <a:off x="521248" y="2304288"/>
            <a:ext cx="3216649" cy="6652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8" name="object 48"/>
          <p:cNvSpPr/>
          <p:nvPr/>
        </p:nvSpPr>
        <p:spPr>
          <a:xfrm>
            <a:off x="9419044" y="1289304"/>
            <a:ext cx="100591" cy="50017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9" name="object 49"/>
          <p:cNvSpPr/>
          <p:nvPr/>
        </p:nvSpPr>
        <p:spPr>
          <a:xfrm>
            <a:off x="539537" y="1517904"/>
            <a:ext cx="8929802" cy="47114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0" name="object 50"/>
          <p:cNvSpPr/>
          <p:nvPr/>
        </p:nvSpPr>
        <p:spPr>
          <a:xfrm>
            <a:off x="374932" y="1289304"/>
            <a:ext cx="9144703" cy="501091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1" name="object 53"/>
          <p:cNvSpPr/>
          <p:nvPr/>
        </p:nvSpPr>
        <p:spPr>
          <a:xfrm>
            <a:off x="0" y="6362699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2" name="object 56"/>
          <p:cNvSpPr/>
          <p:nvPr/>
        </p:nvSpPr>
        <p:spPr>
          <a:xfrm>
            <a:off x="0" y="6362699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3" name="object 61"/>
          <p:cNvSpPr/>
          <p:nvPr/>
        </p:nvSpPr>
        <p:spPr>
          <a:xfrm>
            <a:off x="0" y="6362699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4" name="object 33"/>
          <p:cNvSpPr txBox="1"/>
          <p:nvPr/>
        </p:nvSpPr>
        <p:spPr>
          <a:xfrm>
            <a:off x="3110216" y="1408160"/>
            <a:ext cx="63445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0"/>
              </a:lnSpc>
              <a:spcBef>
                <a:spcPts val="154"/>
              </a:spcBef>
            </a:pPr>
            <a:r>
              <a:rPr sz="2900" spc="0" dirty="0" smtClean="0">
                <a:solidFill>
                  <a:srgbClr val="505350"/>
                </a:solidFill>
                <a:latin typeface="+mj-lt"/>
                <a:cs typeface="Arial"/>
              </a:rPr>
              <a:t>I     </a:t>
            </a:r>
            <a:r>
              <a:rPr sz="2900" spc="149" dirty="0" smtClean="0">
                <a:solidFill>
                  <a:srgbClr val="505350"/>
                </a:solidFill>
                <a:latin typeface="+mj-lt"/>
                <a:cs typeface="Arial"/>
              </a:rPr>
              <a:t> </a:t>
            </a:r>
            <a:r>
              <a:rPr sz="1500" spc="0" dirty="0" smtClean="0">
                <a:solidFill>
                  <a:srgbClr val="1211CF"/>
                </a:solidFill>
                <a:latin typeface="+mj-lt"/>
                <a:cs typeface="Times New Roman"/>
              </a:rPr>
              <a:t>-----t</a:t>
            </a:r>
            <a:endParaRPr sz="1500">
              <a:latin typeface="+mj-lt"/>
              <a:cs typeface="Times New Roman"/>
            </a:endParaRPr>
          </a:p>
        </p:txBody>
      </p:sp>
      <p:sp>
        <p:nvSpPr>
          <p:cNvPr id="85" name="object 32"/>
          <p:cNvSpPr txBox="1"/>
          <p:nvPr/>
        </p:nvSpPr>
        <p:spPr>
          <a:xfrm>
            <a:off x="453679" y="1520174"/>
            <a:ext cx="101663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0"/>
              </a:lnSpc>
              <a:spcBef>
                <a:spcPts val="154"/>
              </a:spcBef>
            </a:pPr>
            <a:r>
              <a:rPr sz="2900" spc="0" dirty="0" smtClean="0">
                <a:solidFill>
                  <a:srgbClr val="2E2B36"/>
                </a:solidFill>
                <a:latin typeface="+mj-lt"/>
                <a:cs typeface="Arial"/>
              </a:rPr>
              <a:t>I</a:t>
            </a:r>
            <a:endParaRPr sz="2900">
              <a:latin typeface="+mj-lt"/>
              <a:cs typeface="Arial"/>
            </a:endParaRPr>
          </a:p>
        </p:txBody>
      </p:sp>
      <p:sp>
        <p:nvSpPr>
          <p:cNvPr id="86" name="object 31"/>
          <p:cNvSpPr txBox="1"/>
          <p:nvPr/>
        </p:nvSpPr>
        <p:spPr>
          <a:xfrm>
            <a:off x="892625" y="1565613"/>
            <a:ext cx="1860246" cy="201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10"/>
              </a:lnSpc>
              <a:spcBef>
                <a:spcPts val="75"/>
              </a:spcBef>
            </a:pPr>
            <a:r>
              <a:rPr sz="1350" b="1" spc="0" dirty="0" smtClean="0">
                <a:solidFill>
                  <a:srgbClr val="12118E"/>
                </a:solidFill>
                <a:latin typeface="+mj-lt"/>
                <a:cs typeface="Arial"/>
              </a:rPr>
              <a:t>Define</a:t>
            </a:r>
            <a:r>
              <a:rPr sz="1350" b="1" spc="191" dirty="0" smtClean="0">
                <a:solidFill>
                  <a:srgbClr val="12118E"/>
                </a:solidFill>
                <a:latin typeface="+mj-lt"/>
                <a:cs typeface="Arial"/>
              </a:rPr>
              <a:t> </a:t>
            </a:r>
            <a:r>
              <a:rPr sz="1350" b="1" spc="0" dirty="0" smtClean="0">
                <a:solidFill>
                  <a:srgbClr val="12118E"/>
                </a:solidFill>
                <a:latin typeface="+mj-lt"/>
                <a:cs typeface="Arial"/>
              </a:rPr>
              <a:t>Restart</a:t>
            </a:r>
            <a:r>
              <a:rPr sz="1350" b="1" spc="261" dirty="0" smtClean="0">
                <a:solidFill>
                  <a:srgbClr val="12118E"/>
                </a:solidFill>
                <a:latin typeface="+mj-lt"/>
                <a:cs typeface="Arial"/>
              </a:rPr>
              <a:t> </a:t>
            </a:r>
            <a:r>
              <a:rPr sz="1250" spc="0" dirty="0" smtClean="0">
                <a:solidFill>
                  <a:srgbClr val="12118E"/>
                </a:solidFill>
                <a:latin typeface="+mj-lt"/>
                <a:cs typeface="Arial"/>
              </a:rPr>
              <a:t>Log</a:t>
            </a:r>
            <a:r>
              <a:rPr sz="1250" spc="0" dirty="0" smtClean="0">
                <a:solidFill>
                  <a:srgbClr val="5FAE3D"/>
                </a:solidFill>
                <a:latin typeface="+mj-lt"/>
                <a:cs typeface="Arial"/>
              </a:rPr>
              <a:t>1</a:t>
            </a:r>
            <a:endParaRPr sz="1250" dirty="0">
              <a:latin typeface="+mj-lt"/>
              <a:cs typeface="Arial"/>
            </a:endParaRPr>
          </a:p>
        </p:txBody>
      </p:sp>
      <p:sp>
        <p:nvSpPr>
          <p:cNvPr id="87" name="object 30"/>
          <p:cNvSpPr txBox="1"/>
          <p:nvPr/>
        </p:nvSpPr>
        <p:spPr>
          <a:xfrm>
            <a:off x="3930953" y="1605056"/>
            <a:ext cx="904562" cy="1186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.</a:t>
            </a:r>
            <a:r>
              <a:rPr sz="1100" dirty="0" smtClean="0">
                <a:solidFill>
                  <a:srgbClr val="1A1324"/>
                </a:solidFill>
                <a:latin typeface="+mj-lt"/>
                <a:cs typeface="Arial"/>
              </a:rPr>
              <a:t>L</a:t>
            </a: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OGTA</a:t>
            </a:r>
            <a:r>
              <a:rPr sz="1100" dirty="0" smtClean="0">
                <a:solidFill>
                  <a:srgbClr val="1A1324"/>
                </a:solidFill>
                <a:latin typeface="+mj-lt"/>
                <a:cs typeface="Arial"/>
              </a:rPr>
              <a:t>B</a:t>
            </a:r>
            <a:r>
              <a:rPr sz="1100" dirty="0" smtClean="0">
                <a:solidFill>
                  <a:srgbClr val="78B1D9"/>
                </a:solidFill>
                <a:latin typeface="+mj-lt"/>
                <a:cs typeface="Arial"/>
              </a:rPr>
              <a:t>,</a:t>
            </a:r>
            <a:r>
              <a:rPr sz="1100" dirty="0" smtClean="0">
                <a:solidFill>
                  <a:srgbClr val="1A1324"/>
                </a:solidFill>
                <a:latin typeface="+mj-lt"/>
                <a:cs typeface="Arial"/>
              </a:rPr>
              <a:t>LE</a:t>
            </a:r>
            <a:endParaRPr sz="1100">
              <a:latin typeface="+mj-lt"/>
              <a:cs typeface="Arial"/>
            </a:endParaRPr>
          </a:p>
          <a:p>
            <a:pPr marL="12700" marR="21716">
              <a:lnSpc>
                <a:spcPct val="95825"/>
              </a:lnSpc>
              <a:spcBef>
                <a:spcPts val="167"/>
              </a:spcBef>
            </a:pPr>
            <a:r>
              <a:rPr sz="1200" dirty="0" smtClean="0">
                <a:solidFill>
                  <a:srgbClr val="2E2B36"/>
                </a:solidFill>
                <a:latin typeface="+mj-lt"/>
                <a:cs typeface="Times New Roman"/>
              </a:rPr>
              <a:t>.RU</a:t>
            </a:r>
            <a:endParaRPr sz="1200">
              <a:latin typeface="+mj-lt"/>
              <a:cs typeface="Times New Roman"/>
            </a:endParaRPr>
          </a:p>
          <a:p>
            <a:pPr marL="12700" marR="21716">
              <a:lnSpc>
                <a:spcPct val="95825"/>
              </a:lnSpc>
              <a:spcBef>
                <a:spcPts val="345"/>
              </a:spcBef>
            </a:pP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.S</a:t>
            </a:r>
            <a:r>
              <a:rPr sz="1100" dirty="0" smtClean="0">
                <a:solidFill>
                  <a:srgbClr val="060219"/>
                </a:solidFill>
                <a:latin typeface="+mj-lt"/>
                <a:cs typeface="Arial"/>
              </a:rPr>
              <a:t>E</a:t>
            </a:r>
            <a:r>
              <a:rPr sz="1100" dirty="0" smtClean="0">
                <a:solidFill>
                  <a:srgbClr val="1A1324"/>
                </a:solidFill>
                <a:latin typeface="+mj-lt"/>
                <a:cs typeface="Arial"/>
              </a:rPr>
              <a:t>T</a:t>
            </a:r>
            <a:endParaRPr sz="1100">
              <a:latin typeface="+mj-lt"/>
              <a:cs typeface="Arial"/>
            </a:endParaRPr>
          </a:p>
          <a:p>
            <a:pPr marL="12700" marR="21716">
              <a:lnSpc>
                <a:spcPct val="95825"/>
              </a:lnSpc>
              <a:spcBef>
                <a:spcPts val="355"/>
              </a:spcBef>
            </a:pP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.S</a:t>
            </a:r>
            <a:r>
              <a:rPr sz="1100" dirty="0" smtClean="0">
                <a:solidFill>
                  <a:srgbClr val="060219"/>
                </a:solidFill>
                <a:latin typeface="+mj-lt"/>
                <a:cs typeface="Arial"/>
              </a:rPr>
              <a:t>E</a:t>
            </a:r>
            <a:r>
              <a:rPr sz="1100" dirty="0" smtClean="0">
                <a:solidFill>
                  <a:srgbClr val="1A1324"/>
                </a:solidFill>
                <a:latin typeface="+mj-lt"/>
                <a:cs typeface="Arial"/>
              </a:rPr>
              <a:t>T</a:t>
            </a:r>
            <a:endParaRPr sz="1100">
              <a:latin typeface="+mj-lt"/>
              <a:cs typeface="Arial"/>
            </a:endParaRPr>
          </a:p>
          <a:p>
            <a:pPr marL="12700" marR="21716">
              <a:lnSpc>
                <a:spcPts val="1264"/>
              </a:lnSpc>
              <a:spcBef>
                <a:spcPts val="235"/>
              </a:spcBef>
            </a:pP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.</a:t>
            </a:r>
            <a:r>
              <a:rPr sz="1100" dirty="0" smtClean="0">
                <a:solidFill>
                  <a:srgbClr val="1A1324"/>
                </a:solidFill>
                <a:latin typeface="+mj-lt"/>
                <a:cs typeface="Arial"/>
              </a:rPr>
              <a:t>B</a:t>
            </a: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E</a:t>
            </a:r>
            <a:r>
              <a:rPr sz="225" baseline="96626" dirty="0" smtClean="0">
                <a:solidFill>
                  <a:srgbClr val="F4BD7B"/>
                </a:solidFill>
                <a:latin typeface="+mj-lt"/>
                <a:cs typeface="Arial"/>
              </a:rPr>
              <a:t>1</a:t>
            </a: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GIN</a:t>
            </a:r>
            <a:endParaRPr sz="1150">
              <a:latin typeface="+mj-lt"/>
              <a:cs typeface="Arial"/>
            </a:endParaRPr>
          </a:p>
          <a:p>
            <a:pPr marL="12700" marR="21716">
              <a:lnSpc>
                <a:spcPct val="95825"/>
              </a:lnSpc>
              <a:spcBef>
                <a:spcPts val="345"/>
              </a:spcBef>
            </a:pP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.</a:t>
            </a:r>
            <a:r>
              <a:rPr sz="1100" dirty="0" smtClean="0">
                <a:solidFill>
                  <a:srgbClr val="1A1324"/>
                </a:solidFill>
                <a:latin typeface="+mj-lt"/>
                <a:cs typeface="Arial"/>
              </a:rPr>
              <a:t>E</a:t>
            </a: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X</a:t>
            </a:r>
            <a:r>
              <a:rPr sz="1100" dirty="0" smtClean="0">
                <a:solidFill>
                  <a:srgbClr val="1A1324"/>
                </a:solidFill>
                <a:latin typeface="+mj-lt"/>
                <a:cs typeface="Arial"/>
              </a:rPr>
              <a:t>P</a:t>
            </a: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OR</a:t>
            </a:r>
            <a:r>
              <a:rPr sz="1100" dirty="0" smtClean="0">
                <a:solidFill>
                  <a:srgbClr val="1A1324"/>
                </a:solidFill>
                <a:latin typeface="+mj-lt"/>
                <a:cs typeface="Arial"/>
              </a:rPr>
              <a:t>T</a:t>
            </a:r>
            <a:endParaRPr sz="1100">
              <a:latin typeface="+mj-lt"/>
              <a:cs typeface="Arial"/>
            </a:endParaRPr>
          </a:p>
        </p:txBody>
      </p:sp>
      <p:sp>
        <p:nvSpPr>
          <p:cNvPr id="88" name="object 29"/>
          <p:cNvSpPr txBox="1"/>
          <p:nvPr/>
        </p:nvSpPr>
        <p:spPr>
          <a:xfrm>
            <a:off x="5122050" y="1608599"/>
            <a:ext cx="2303635" cy="11869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 marR="12491">
              <a:lnSpc>
                <a:spcPts val="1275"/>
              </a:lnSpc>
              <a:spcBef>
                <a:spcPts val="63"/>
              </a:spcBef>
            </a:pP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Restart</a:t>
            </a:r>
            <a:r>
              <a:rPr sz="1150" dirty="0" smtClean="0">
                <a:solidFill>
                  <a:srgbClr val="1A1324"/>
                </a:solidFill>
                <a:latin typeface="+mj-lt"/>
                <a:cs typeface="Arial"/>
              </a:rPr>
              <a:t>l</a:t>
            </a: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og</a:t>
            </a:r>
            <a:r>
              <a:rPr sz="1150" dirty="0" smtClean="0">
                <a:solidFill>
                  <a:srgbClr val="1A1324"/>
                </a:solidFill>
                <a:latin typeface="+mj-lt"/>
                <a:cs typeface="Arial"/>
              </a:rPr>
              <a:t>l</a:t>
            </a:r>
            <a:r>
              <a:rPr sz="1150" dirty="0" smtClean="0">
                <a:solidFill>
                  <a:srgbClr val="060219"/>
                </a:solidFill>
                <a:latin typeface="+mj-lt"/>
                <a:cs typeface="Arial"/>
              </a:rPr>
              <a:t>_</a:t>
            </a: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fxp;</a:t>
            </a:r>
            <a:r>
              <a:rPr sz="1150" dirty="0" smtClean="0">
                <a:solidFill>
                  <a:srgbClr val="619CC8"/>
                </a:solidFill>
                <a:latin typeface="+mj-lt"/>
                <a:cs typeface="Arial"/>
              </a:rPr>
              <a:t>:</a:t>
            </a:r>
            <a:endParaRPr sz="1150">
              <a:latin typeface="+mj-lt"/>
              <a:cs typeface="Arial"/>
            </a:endParaRPr>
          </a:p>
          <a:p>
            <a:pPr marL="58423" marR="12491">
              <a:lnSpc>
                <a:spcPct val="95825"/>
              </a:lnSpc>
              <a:spcBef>
                <a:spcPts val="176"/>
              </a:spcBef>
            </a:pPr>
            <a:r>
              <a:rPr sz="1150" dirty="0" smtClean="0">
                <a:solidFill>
                  <a:srgbClr val="1A1324"/>
                </a:solidFill>
                <a:latin typeface="+mj-lt"/>
                <a:cs typeface="Arial"/>
              </a:rPr>
              <a:t>F</a:t>
            </a: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I</a:t>
            </a:r>
            <a:r>
              <a:rPr sz="1150" dirty="0" smtClean="0">
                <a:solidFill>
                  <a:srgbClr val="1A1324"/>
                </a:solidFill>
                <a:latin typeface="+mj-lt"/>
                <a:cs typeface="Arial"/>
              </a:rPr>
              <a:t>IL</a:t>
            </a: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E </a:t>
            </a:r>
            <a:r>
              <a:rPr sz="1150" spc="-114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060219"/>
                </a:solidFill>
                <a:latin typeface="+mj-lt"/>
                <a:cs typeface="Arial"/>
              </a:rPr>
              <a:t>l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ogon;</a:t>
            </a:r>
            <a:endParaRPr sz="1150">
              <a:latin typeface="+mj-lt"/>
              <a:cs typeface="Arial"/>
            </a:endParaRPr>
          </a:p>
          <a:p>
            <a:pPr marL="12700">
              <a:lnSpc>
                <a:spcPts val="1322"/>
              </a:lnSpc>
              <a:spcBef>
                <a:spcPts val="80"/>
              </a:spcBef>
            </a:pPr>
            <a:r>
              <a:rPr sz="1150" dirty="0" smtClean="0">
                <a:solidFill>
                  <a:srgbClr val="2825D2"/>
                </a:solidFill>
                <a:latin typeface="+mj-lt"/>
                <a:cs typeface="Arial"/>
              </a:rPr>
              <a:t>C</a:t>
            </a:r>
            <a:r>
              <a:rPr sz="1150" dirty="0" smtClean="0">
                <a:solidFill>
                  <a:srgbClr val="3E3DD4"/>
                </a:solidFill>
                <a:latin typeface="+mj-lt"/>
                <a:cs typeface="Arial"/>
              </a:rPr>
              <a:t>i</a:t>
            </a:r>
            <a:r>
              <a:rPr sz="1150" dirty="0" smtClean="0">
                <a:solidFill>
                  <a:srgbClr val="2825D2"/>
                </a:solidFill>
                <a:latin typeface="+mj-lt"/>
                <a:cs typeface="Arial"/>
              </a:rPr>
              <a:t>tyNa</a:t>
            </a:r>
            <a:r>
              <a:rPr sz="1150" dirty="0" smtClean="0">
                <a:solidFill>
                  <a:srgbClr val="1211CF"/>
                </a:solidFill>
                <a:latin typeface="+mj-lt"/>
                <a:cs typeface="Arial"/>
              </a:rPr>
              <a:t>m</a:t>
            </a:r>
            <a:r>
              <a:rPr sz="1150" dirty="0" smtClean="0">
                <a:solidFill>
                  <a:srgbClr val="2825D2"/>
                </a:solidFill>
                <a:latin typeface="+mj-lt"/>
                <a:cs typeface="Arial"/>
              </a:rPr>
              <a:t>e </a:t>
            </a:r>
            <a:r>
              <a:rPr sz="1150" spc="44" dirty="0" smtClean="0">
                <a:solidFill>
                  <a:srgbClr val="2825D2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TO </a:t>
            </a:r>
            <a:r>
              <a:rPr sz="1150" spc="316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152853"/>
                </a:solidFill>
                <a:latin typeface="+mj-lt"/>
                <a:cs typeface="Arial"/>
              </a:rPr>
              <a:t>'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Los</a:t>
            </a:r>
            <a:r>
              <a:rPr sz="1150" spc="59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Ange</a:t>
            </a:r>
            <a:r>
              <a:rPr sz="1150" spc="0" dirty="0" smtClean="0">
                <a:solidFill>
                  <a:srgbClr val="505350"/>
                </a:solidFill>
                <a:latin typeface="+mj-lt"/>
                <a:cs typeface="Arial"/>
              </a:rPr>
              <a:t>l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es</a:t>
            </a:r>
            <a:r>
              <a:rPr sz="1150" spc="0" dirty="0" smtClean="0">
                <a:solidFill>
                  <a:srgbClr val="8ECEF1"/>
                </a:solidFill>
                <a:latin typeface="+mj-lt"/>
                <a:cs typeface="Arial"/>
              </a:rPr>
              <a:t>,</a:t>
            </a:r>
            <a:r>
              <a:rPr sz="1150" spc="0" dirty="0" smtClean="0">
                <a:solidFill>
                  <a:srgbClr val="505350"/>
                </a:solidFill>
                <a:latin typeface="+mj-lt"/>
                <a:cs typeface="Segoe UI"/>
              </a:rPr>
              <a:t>�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; </a:t>
            </a:r>
            <a:endParaRPr sz="1150">
              <a:latin typeface="+mj-lt"/>
              <a:cs typeface="Arial"/>
            </a:endParaRPr>
          </a:p>
          <a:p>
            <a:pPr marL="12700">
              <a:lnSpc>
                <a:spcPts val="1322"/>
              </a:lnSpc>
              <a:spcBef>
                <a:spcPts val="241"/>
              </a:spcBef>
            </a:pPr>
            <a:r>
              <a:rPr sz="1150" spc="0" dirty="0" smtClean="0">
                <a:solidFill>
                  <a:srgbClr val="D0232C"/>
                </a:solidFill>
                <a:latin typeface="+mj-lt"/>
                <a:cs typeface="Arial"/>
              </a:rPr>
              <a:t>Zip</a:t>
            </a:r>
            <a:r>
              <a:rPr sz="225" spc="0" baseline="96626" dirty="0" smtClean="0">
                <a:solidFill>
                  <a:srgbClr val="F4BD7B"/>
                </a:solidFill>
                <a:latin typeface="+mj-lt"/>
                <a:cs typeface="Times New Roman"/>
              </a:rPr>
              <a:t>1</a:t>
            </a:r>
            <a:r>
              <a:rPr sz="1150" spc="0" dirty="0" smtClean="0">
                <a:solidFill>
                  <a:srgbClr val="D0232C"/>
                </a:solidFill>
                <a:latin typeface="+mj-lt"/>
                <a:cs typeface="Arial"/>
              </a:rPr>
              <a:t>Code   </a:t>
            </a:r>
            <a:r>
              <a:rPr sz="1150" spc="150" dirty="0" smtClean="0">
                <a:solidFill>
                  <a:srgbClr val="D0232C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Arial"/>
              </a:rPr>
              <a:t>T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O  </a:t>
            </a:r>
            <a:r>
              <a:rPr sz="1150" spc="279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90666</a:t>
            </a:r>
            <a:r>
              <a:rPr sz="1150" spc="0" dirty="0" smtClean="0">
                <a:solidFill>
                  <a:srgbClr val="8ECEF1"/>
                </a:solidFill>
                <a:latin typeface="+mj-lt"/>
                <a:cs typeface="Arial"/>
              </a:rPr>
              <a:t>,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; </a:t>
            </a:r>
            <a:endParaRPr sz="1100">
              <a:latin typeface="+mj-lt"/>
              <a:cs typeface="Arial"/>
            </a:endParaRPr>
          </a:p>
          <a:p>
            <a:pPr marL="12700">
              <a:lnSpc>
                <a:spcPts val="1322"/>
              </a:lnSpc>
              <a:spcBef>
                <a:spcPts val="241"/>
              </a:spcBef>
            </a:pPr>
            <a:r>
              <a:rPr sz="1100" spc="0" dirty="0" smtClean="0">
                <a:solidFill>
                  <a:srgbClr val="1A1324"/>
                </a:solidFill>
                <a:latin typeface="+mj-lt"/>
                <a:cs typeface="Arial"/>
              </a:rPr>
              <a:t>E</a:t>
            </a:r>
            <a:r>
              <a:rPr sz="1100" spc="0" dirty="0" smtClean="0">
                <a:solidFill>
                  <a:srgbClr val="2E2B36"/>
                </a:solidFill>
                <a:latin typeface="+mj-lt"/>
                <a:cs typeface="Arial"/>
              </a:rPr>
              <a:t>X</a:t>
            </a:r>
            <a:r>
              <a:rPr sz="1100" spc="0" dirty="0" smtClean="0">
                <a:solidFill>
                  <a:srgbClr val="1A1324"/>
                </a:solidFill>
                <a:latin typeface="+mj-lt"/>
                <a:cs typeface="Arial"/>
              </a:rPr>
              <a:t>P</a:t>
            </a:r>
            <a:r>
              <a:rPr sz="1100" spc="0" dirty="0" smtClean="0">
                <a:solidFill>
                  <a:srgbClr val="2E2B36"/>
                </a:solidFill>
                <a:latin typeface="+mj-lt"/>
                <a:cs typeface="Arial"/>
              </a:rPr>
              <a:t>O</a:t>
            </a:r>
            <a:r>
              <a:rPr sz="1100" spc="0" dirty="0" smtClean="0">
                <a:solidFill>
                  <a:srgbClr val="1A1324"/>
                </a:solidFill>
                <a:latin typeface="+mj-lt"/>
                <a:cs typeface="Arial"/>
              </a:rPr>
              <a:t>RT  </a:t>
            </a:r>
            <a:r>
              <a:rPr sz="1100" spc="129" dirty="0" smtClean="0">
                <a:solidFill>
                  <a:srgbClr val="1A1324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Times New Roman"/>
              </a:rPr>
              <a:t>S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Times New Roman"/>
              </a:rPr>
              <a:t>E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Times New Roman"/>
              </a:rPr>
              <a:t>SSIONS</a:t>
            </a:r>
            <a:r>
              <a:rPr sz="1150" spc="100" dirty="0" smtClean="0">
                <a:solidFill>
                  <a:srgbClr val="2E2B36"/>
                </a:solidFill>
                <a:latin typeface="+mj-lt"/>
                <a:cs typeface="Times New Roman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Times New Roman"/>
              </a:rPr>
              <a:t>4;</a:t>
            </a:r>
            <a:endParaRPr sz="1150">
              <a:latin typeface="+mj-lt"/>
              <a:cs typeface="Times New Roman"/>
            </a:endParaRPr>
          </a:p>
          <a:p>
            <a:pPr marL="58423" marR="12491">
              <a:lnSpc>
                <a:spcPts val="1420"/>
              </a:lnSpc>
              <a:spcBef>
                <a:spcPts val="312"/>
              </a:spcBef>
            </a:pP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OUTF</a:t>
            </a:r>
            <a:r>
              <a:rPr sz="1100" dirty="0" smtClean="0">
                <a:solidFill>
                  <a:srgbClr val="E6AE69"/>
                </a:solidFill>
                <a:latin typeface="+mj-lt"/>
                <a:cs typeface="Arial"/>
              </a:rPr>
              <a:t>l</a:t>
            </a:r>
            <a:r>
              <a:rPr sz="1100" dirty="0" smtClean="0">
                <a:solidFill>
                  <a:srgbClr val="060219"/>
                </a:solidFill>
                <a:latin typeface="+mj-lt"/>
                <a:cs typeface="Arial"/>
              </a:rPr>
              <a:t>l</a:t>
            </a:r>
            <a:r>
              <a:rPr sz="1100" spc="-89" dirty="0" smtClean="0">
                <a:solidFill>
                  <a:srgbClr val="060219"/>
                </a:solidFill>
                <a:latin typeface="+mj-lt"/>
                <a:cs typeface="Arial"/>
              </a:rPr>
              <a:t> </a:t>
            </a:r>
            <a:r>
              <a:rPr sz="1100" spc="0" dirty="0" smtClean="0">
                <a:solidFill>
                  <a:srgbClr val="1A1324"/>
                </a:solidFill>
                <a:latin typeface="+mj-lt"/>
                <a:cs typeface="Arial"/>
              </a:rPr>
              <a:t>l</a:t>
            </a:r>
            <a:r>
              <a:rPr sz="1100" spc="0" dirty="0" smtClean="0">
                <a:solidFill>
                  <a:srgbClr val="E6AE69"/>
                </a:solidFill>
                <a:latin typeface="+mj-lt"/>
                <a:cs typeface="Arial"/>
              </a:rPr>
              <a:t>l</a:t>
            </a:r>
            <a:r>
              <a:rPr sz="1100" spc="0" dirty="0" smtClean="0">
                <a:solidFill>
                  <a:srgbClr val="060219"/>
                </a:solidFill>
                <a:latin typeface="+mj-lt"/>
                <a:cs typeface="Arial"/>
              </a:rPr>
              <a:t>E  </a:t>
            </a:r>
            <a:r>
              <a:rPr sz="1100" spc="-84" dirty="0" smtClean="0">
                <a:solidFill>
                  <a:srgbClr val="060219"/>
                </a:solidFill>
                <a:latin typeface="+mj-lt"/>
                <a:cs typeface="Arial"/>
              </a:rPr>
              <a:t> </a:t>
            </a:r>
            <a:r>
              <a:rPr sz="1300" spc="0" dirty="0" smtClean="0">
                <a:solidFill>
                  <a:srgbClr val="2E2B36"/>
                </a:solidFill>
                <a:latin typeface="+mj-lt"/>
                <a:cs typeface="Times New Roman"/>
              </a:rPr>
              <a:t>cust</a:t>
            </a:r>
            <a:r>
              <a:rPr sz="1300" spc="0" dirty="0" smtClean="0">
                <a:solidFill>
                  <a:srgbClr val="1A1324"/>
                </a:solidFill>
                <a:latin typeface="+mj-lt"/>
                <a:cs typeface="Times New Roman"/>
              </a:rPr>
              <a:t>a</a:t>
            </a:r>
            <a:r>
              <a:rPr sz="1300" spc="0" dirty="0" smtClean="0">
                <a:solidFill>
                  <a:srgbClr val="2E2B36"/>
                </a:solidFill>
                <a:latin typeface="+mj-lt"/>
                <a:cs typeface="Times New Roman"/>
              </a:rPr>
              <a:t>c</a:t>
            </a:r>
            <a:r>
              <a:rPr sz="1300" spc="-4" dirty="0" smtClean="0">
                <a:solidFill>
                  <a:srgbClr val="2E2B36"/>
                </a:solidFill>
                <a:latin typeface="+mj-lt"/>
                <a:cs typeface="Times New Roman"/>
              </a:rPr>
              <a:t>c</a:t>
            </a:r>
            <a:r>
              <a:rPr sz="1300" spc="0" dirty="0" smtClean="0">
                <a:solidFill>
                  <a:srgbClr val="2E2B36"/>
                </a:solidFill>
                <a:latin typeface="+mj-lt"/>
                <a:cs typeface="Times New Roman"/>
              </a:rPr>
              <a:t>t</a:t>
            </a:r>
            <a:r>
              <a:rPr sz="1300" spc="0" dirty="0" smtClean="0">
                <a:solidFill>
                  <a:srgbClr val="1A1324"/>
                </a:solidFill>
                <a:latin typeface="+mj-lt"/>
                <a:cs typeface="Times New Roman"/>
              </a:rPr>
              <a:t>_</a:t>
            </a:r>
            <a:r>
              <a:rPr sz="1300" spc="0" dirty="0" smtClean="0">
                <a:solidFill>
                  <a:srgbClr val="2E2B36"/>
                </a:solidFill>
                <a:latin typeface="+mj-lt"/>
                <a:cs typeface="Times New Roman"/>
              </a:rPr>
              <a:t>dat</a:t>
            </a:r>
            <a:r>
              <a:rPr sz="1300" spc="0" dirty="0" smtClean="0">
                <a:solidFill>
                  <a:srgbClr val="1A1324"/>
                </a:solidFill>
                <a:latin typeface="+mj-lt"/>
                <a:cs typeface="Times New Roman"/>
              </a:rPr>
              <a:t>a</a:t>
            </a:r>
            <a:r>
              <a:rPr sz="1300" spc="0" dirty="0" smtClean="0">
                <a:solidFill>
                  <a:srgbClr val="2E2B36"/>
                </a:solidFill>
                <a:latin typeface="+mj-lt"/>
                <a:cs typeface="Times New Roman"/>
              </a:rPr>
              <a:t>;</a:t>
            </a:r>
            <a:endParaRPr sz="1300">
              <a:latin typeface="+mj-lt"/>
              <a:cs typeface="Times New Roman"/>
            </a:endParaRPr>
          </a:p>
        </p:txBody>
      </p:sp>
      <p:sp>
        <p:nvSpPr>
          <p:cNvPr id="89" name="object 28"/>
          <p:cNvSpPr txBox="1"/>
          <p:nvPr/>
        </p:nvSpPr>
        <p:spPr>
          <a:xfrm>
            <a:off x="3169656" y="2191002"/>
            <a:ext cx="99179" cy="6721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75"/>
              </a:lnSpc>
              <a:spcBef>
                <a:spcPts val="153"/>
              </a:spcBef>
            </a:pPr>
            <a:r>
              <a:rPr sz="2900" spc="0" dirty="0" smtClean="0">
                <a:solidFill>
                  <a:srgbClr val="505350"/>
                </a:solidFill>
                <a:latin typeface="+mj-lt"/>
                <a:cs typeface="Arial"/>
              </a:rPr>
              <a:t>I</a:t>
            </a:r>
            <a:endParaRPr sz="2900">
              <a:latin typeface="+mj-lt"/>
              <a:cs typeface="Arial"/>
            </a:endParaRPr>
          </a:p>
          <a:p>
            <a:pPr marL="12700" marR="25772">
              <a:lnSpc>
                <a:spcPct val="95825"/>
              </a:lnSpc>
              <a:spcBef>
                <a:spcPts val="211"/>
              </a:spcBef>
            </a:pPr>
            <a:r>
              <a:rPr sz="1550" spc="0" dirty="0" smtClean="0">
                <a:solidFill>
                  <a:srgbClr val="505350"/>
                </a:solidFill>
                <a:latin typeface="+mj-lt"/>
                <a:cs typeface="Times New Roman"/>
              </a:rPr>
              <a:t>]</a:t>
            </a:r>
            <a:endParaRPr sz="1550">
              <a:latin typeface="+mj-lt"/>
              <a:cs typeface="Times New Roman"/>
            </a:endParaRPr>
          </a:p>
        </p:txBody>
      </p:sp>
      <p:sp>
        <p:nvSpPr>
          <p:cNvPr id="90" name="object 27"/>
          <p:cNvSpPr txBox="1"/>
          <p:nvPr/>
        </p:nvSpPr>
        <p:spPr>
          <a:xfrm>
            <a:off x="3329689" y="2191002"/>
            <a:ext cx="486163" cy="987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00672" algn="r">
              <a:lnSpc>
                <a:spcPts val="3075"/>
              </a:lnSpc>
              <a:spcBef>
                <a:spcPts val="153"/>
              </a:spcBef>
            </a:pPr>
            <a:r>
              <a:rPr sz="2900" spc="0" dirty="0" smtClean="0">
                <a:solidFill>
                  <a:srgbClr val="3E3DD4"/>
                </a:solidFill>
                <a:latin typeface="+mj-lt"/>
                <a:cs typeface="Arial"/>
              </a:rPr>
              <a:t>;</a:t>
            </a:r>
            <a:endParaRPr sz="2900">
              <a:latin typeface="+mj-lt"/>
              <a:cs typeface="Arial"/>
            </a:endParaRPr>
          </a:p>
          <a:p>
            <a:pPr marR="84639" algn="r">
              <a:lnSpc>
                <a:spcPct val="95825"/>
              </a:lnSpc>
              <a:spcBef>
                <a:spcPts val="261"/>
              </a:spcBef>
            </a:pPr>
            <a:r>
              <a:rPr sz="1500" spc="0" dirty="0" smtClean="0">
                <a:solidFill>
                  <a:srgbClr val="3E3DD4"/>
                </a:solidFill>
                <a:latin typeface="+mj-lt"/>
                <a:cs typeface="Times New Roman"/>
              </a:rPr>
              <a:t>-----t</a:t>
            </a:r>
            <a:endParaRPr sz="1500">
              <a:latin typeface="+mj-lt"/>
              <a:cs typeface="Times New Roman"/>
            </a:endParaRPr>
          </a:p>
          <a:p>
            <a:pPr marL="51564">
              <a:lnSpc>
                <a:spcPct val="95825"/>
              </a:lnSpc>
              <a:spcBef>
                <a:spcPts val="1217"/>
              </a:spcBef>
            </a:pPr>
            <a:r>
              <a:rPr sz="1100" dirty="0" smtClean="0">
                <a:solidFill>
                  <a:srgbClr val="1211CF"/>
                </a:solidFill>
                <a:latin typeface="+mj-lt"/>
                <a:cs typeface="Arial"/>
              </a:rPr>
              <a:t>__,,,,,,,</a:t>
            </a:r>
            <a:endParaRPr sz="1100">
              <a:latin typeface="+mj-lt"/>
              <a:cs typeface="Arial"/>
            </a:endParaRPr>
          </a:p>
        </p:txBody>
      </p:sp>
      <p:sp>
        <p:nvSpPr>
          <p:cNvPr id="91" name="object 26"/>
          <p:cNvSpPr txBox="1"/>
          <p:nvPr/>
        </p:nvSpPr>
        <p:spPr>
          <a:xfrm>
            <a:off x="760027" y="2372123"/>
            <a:ext cx="2217365" cy="4910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275"/>
              </a:lnSpc>
              <a:spcBef>
                <a:spcPts val="63"/>
              </a:spcBef>
            </a:pPr>
            <a:r>
              <a:rPr sz="1150" dirty="0" smtClean="0">
                <a:solidFill>
                  <a:srgbClr val="1D2187"/>
                </a:solidFill>
                <a:latin typeface="+mj-lt"/>
                <a:cs typeface="Arial"/>
              </a:rPr>
              <a:t>S</a:t>
            </a:r>
            <a:r>
              <a:rPr sz="1150" dirty="0" smtClean="0">
                <a:solidFill>
                  <a:srgbClr val="12118E"/>
                </a:solidFill>
                <a:latin typeface="+mj-lt"/>
                <a:cs typeface="Arial"/>
              </a:rPr>
              <a:t>ped</a:t>
            </a:r>
            <a:r>
              <a:rPr sz="1150" dirty="0" smtClean="0">
                <a:solidFill>
                  <a:srgbClr val="3A2B86"/>
                </a:solidFill>
                <a:latin typeface="+mj-lt"/>
                <a:cs typeface="Arial"/>
              </a:rPr>
              <a:t>f</a:t>
            </a:r>
            <a:r>
              <a:rPr sz="1150" dirty="0" smtClean="0">
                <a:solidFill>
                  <a:srgbClr val="1D2187"/>
                </a:solidFill>
                <a:latin typeface="+mj-lt"/>
                <a:cs typeface="Arial"/>
              </a:rPr>
              <a:t>y</a:t>
            </a:r>
            <a:r>
              <a:rPr sz="1150" spc="39" dirty="0" smtClean="0">
                <a:solidFill>
                  <a:srgbClr val="1D2187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3A2B86"/>
                </a:solidFill>
                <a:latin typeface="+mj-lt"/>
                <a:cs typeface="Arial"/>
              </a:rPr>
              <a:t>n</a:t>
            </a:r>
            <a:r>
              <a:rPr sz="1150" spc="0" dirty="0" smtClean="0">
                <a:solidFill>
                  <a:srgbClr val="1D2187"/>
                </a:solidFill>
                <a:latin typeface="+mj-lt"/>
                <a:cs typeface="Arial"/>
              </a:rPr>
              <a:t>umb</a:t>
            </a:r>
            <a:r>
              <a:rPr sz="1150" spc="0" dirty="0" smtClean="0">
                <a:solidFill>
                  <a:srgbClr val="12118E"/>
                </a:solidFill>
                <a:latin typeface="+mj-lt"/>
                <a:cs typeface="Arial"/>
              </a:rPr>
              <a:t>e</a:t>
            </a:r>
            <a:r>
              <a:rPr sz="1150" spc="0" dirty="0" smtClean="0">
                <a:solidFill>
                  <a:srgbClr val="1D2187"/>
                </a:solidFill>
                <a:latin typeface="+mj-lt"/>
                <a:cs typeface="Arial"/>
              </a:rPr>
              <a:t>r</a:t>
            </a:r>
            <a:r>
              <a:rPr sz="1150" spc="71" dirty="0" smtClean="0">
                <a:solidFill>
                  <a:srgbClr val="1D2187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12118E"/>
                </a:solidFill>
                <a:latin typeface="+mj-lt"/>
                <a:cs typeface="Arial"/>
              </a:rPr>
              <a:t>of</a:t>
            </a:r>
            <a:r>
              <a:rPr sz="1150" spc="39" dirty="0" smtClean="0">
                <a:solidFill>
                  <a:srgbClr val="12118E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12118E"/>
                </a:solidFill>
                <a:latin typeface="+mj-lt"/>
                <a:cs typeface="Arial"/>
              </a:rPr>
              <a:t>se</a:t>
            </a:r>
            <a:r>
              <a:rPr sz="1150" spc="0" dirty="0" smtClean="0">
                <a:solidFill>
                  <a:srgbClr val="1D2187"/>
                </a:solidFill>
                <a:latin typeface="+mj-lt"/>
                <a:cs typeface="Arial"/>
              </a:rPr>
              <a:t>ss</a:t>
            </a:r>
            <a:r>
              <a:rPr sz="1150" spc="0" dirty="0" smtClean="0">
                <a:solidFill>
                  <a:srgbClr val="3A2B86"/>
                </a:solidFill>
                <a:latin typeface="+mj-lt"/>
                <a:cs typeface="Arial"/>
              </a:rPr>
              <a:t>i</a:t>
            </a:r>
            <a:r>
              <a:rPr sz="1150" spc="0" dirty="0" smtClean="0">
                <a:solidFill>
                  <a:srgbClr val="12118E"/>
                </a:solidFill>
                <a:latin typeface="+mj-lt"/>
                <a:cs typeface="Arial"/>
              </a:rPr>
              <a:t>o</a:t>
            </a:r>
            <a:r>
              <a:rPr sz="1150" spc="0" dirty="0" smtClean="0">
                <a:solidFill>
                  <a:srgbClr val="1D2187"/>
                </a:solidFill>
                <a:latin typeface="+mj-lt"/>
                <a:cs typeface="Arial"/>
              </a:rPr>
              <a:t>ns</a:t>
            </a:r>
            <a:endParaRPr sz="1150">
              <a:latin typeface="+mj-lt"/>
              <a:cs typeface="Arial"/>
            </a:endParaRPr>
          </a:p>
          <a:p>
            <a:pPr marL="337212" marR="338784" algn="ctr">
              <a:lnSpc>
                <a:spcPct val="95825"/>
              </a:lnSpc>
              <a:spcBef>
                <a:spcPts val="675"/>
              </a:spcBef>
            </a:pPr>
            <a:r>
              <a:rPr sz="1550" dirty="0" smtClean="0">
                <a:solidFill>
                  <a:srgbClr val="12118E"/>
                </a:solidFill>
                <a:latin typeface="+mj-lt"/>
                <a:cs typeface="Times New Roman"/>
              </a:rPr>
              <a:t>Dest</a:t>
            </a:r>
            <a:r>
              <a:rPr sz="1550" dirty="0" smtClean="0">
                <a:solidFill>
                  <a:srgbClr val="1D2187"/>
                </a:solidFill>
                <a:latin typeface="+mj-lt"/>
                <a:cs typeface="Times New Roman"/>
              </a:rPr>
              <a:t>in</a:t>
            </a:r>
            <a:r>
              <a:rPr sz="1550" dirty="0" smtClean="0">
                <a:solidFill>
                  <a:srgbClr val="12118E"/>
                </a:solidFill>
                <a:latin typeface="+mj-lt"/>
                <a:cs typeface="Times New Roman"/>
              </a:rPr>
              <a:t>at</a:t>
            </a:r>
            <a:r>
              <a:rPr sz="1550" dirty="0" smtClean="0">
                <a:solidFill>
                  <a:srgbClr val="1D2187"/>
                </a:solidFill>
                <a:latin typeface="+mj-lt"/>
                <a:cs typeface="Times New Roman"/>
              </a:rPr>
              <a:t>i</a:t>
            </a:r>
            <a:r>
              <a:rPr sz="1550" dirty="0" smtClean="0">
                <a:solidFill>
                  <a:srgbClr val="12118E"/>
                </a:solidFill>
                <a:latin typeface="+mj-lt"/>
                <a:cs typeface="Times New Roman"/>
              </a:rPr>
              <a:t>o</a:t>
            </a:r>
            <a:r>
              <a:rPr sz="1550" dirty="0" smtClean="0">
                <a:solidFill>
                  <a:srgbClr val="1D2187"/>
                </a:solidFill>
                <a:latin typeface="+mj-lt"/>
                <a:cs typeface="Times New Roman"/>
              </a:rPr>
              <a:t>n</a:t>
            </a:r>
            <a:r>
              <a:rPr sz="1550" spc="114" dirty="0" smtClean="0">
                <a:solidFill>
                  <a:srgbClr val="1D2187"/>
                </a:solidFill>
                <a:latin typeface="+mj-lt"/>
                <a:cs typeface="Times New Roman"/>
              </a:rPr>
              <a:t> </a:t>
            </a:r>
            <a:r>
              <a:rPr sz="1550" spc="0" dirty="0" smtClean="0">
                <a:solidFill>
                  <a:srgbClr val="12118E"/>
                </a:solidFill>
                <a:latin typeface="+mj-lt"/>
                <a:cs typeface="Times New Roman"/>
              </a:rPr>
              <a:t>file</a:t>
            </a:r>
            <a:endParaRPr sz="1550">
              <a:latin typeface="+mj-lt"/>
              <a:cs typeface="Times New Roman"/>
            </a:endParaRPr>
          </a:p>
        </p:txBody>
      </p:sp>
      <p:sp>
        <p:nvSpPr>
          <p:cNvPr id="92" name="object 25"/>
          <p:cNvSpPr txBox="1"/>
          <p:nvPr/>
        </p:nvSpPr>
        <p:spPr>
          <a:xfrm>
            <a:off x="3921808" y="3010718"/>
            <a:ext cx="609267" cy="167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S</a:t>
            </a:r>
            <a:r>
              <a:rPr sz="1100" dirty="0" smtClean="0">
                <a:solidFill>
                  <a:srgbClr val="1A1324"/>
                </a:solidFill>
                <a:latin typeface="+mj-lt"/>
                <a:cs typeface="Arial"/>
              </a:rPr>
              <a:t>ELE</a:t>
            </a: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C</a:t>
            </a:r>
            <a:r>
              <a:rPr sz="1100" dirty="0" smtClean="0">
                <a:solidFill>
                  <a:srgbClr val="1A1324"/>
                </a:solidFill>
                <a:latin typeface="+mj-lt"/>
                <a:cs typeface="Arial"/>
              </a:rPr>
              <a:t>T</a:t>
            </a:r>
            <a:endParaRPr sz="1100">
              <a:latin typeface="+mj-lt"/>
              <a:cs typeface="Arial"/>
            </a:endParaRPr>
          </a:p>
        </p:txBody>
      </p:sp>
      <p:sp>
        <p:nvSpPr>
          <p:cNvPr id="93" name="object 24"/>
          <p:cNvSpPr txBox="1"/>
          <p:nvPr/>
        </p:nvSpPr>
        <p:spPr>
          <a:xfrm>
            <a:off x="5122050" y="3025919"/>
            <a:ext cx="1925277" cy="1389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3634" marR="204010" algn="ctr">
              <a:lnSpc>
                <a:spcPts val="1275"/>
              </a:lnSpc>
              <a:spcBef>
                <a:spcPts val="63"/>
              </a:spcBef>
            </a:pP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A.Account:  </a:t>
            </a:r>
            <a:r>
              <a:rPr sz="1100" spc="-89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00" spc="0" dirty="0" smtClean="0">
                <a:solidFill>
                  <a:srgbClr val="2E2B36"/>
                </a:solidFill>
                <a:latin typeface="+mj-lt"/>
                <a:cs typeface="Arial"/>
              </a:rPr>
              <a:t>INu</a:t>
            </a:r>
            <a:r>
              <a:rPr sz="1100" spc="-144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00" spc="0" dirty="0" smtClean="0">
                <a:solidFill>
                  <a:srgbClr val="2E2B36"/>
                </a:solidFill>
                <a:latin typeface="+mj-lt"/>
                <a:cs typeface="Arial"/>
              </a:rPr>
              <a:t>m</a:t>
            </a:r>
            <a:r>
              <a:rPr sz="1100" spc="47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Arial"/>
              </a:rPr>
              <a:t>b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er</a:t>
            </a:r>
            <a:endParaRPr sz="1150">
              <a:latin typeface="+mj-lt"/>
              <a:cs typeface="Arial"/>
            </a:endParaRPr>
          </a:p>
          <a:p>
            <a:pPr marL="12700" marR="25191">
              <a:lnSpc>
                <a:spcPct val="95825"/>
              </a:lnSpc>
              <a:spcBef>
                <a:spcPts val="216"/>
              </a:spcBef>
            </a:pP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,</a:t>
            </a:r>
            <a:r>
              <a:rPr sz="1150" spc="98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C.Last  </a:t>
            </a:r>
            <a:r>
              <a:rPr sz="1150" spc="-75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Name</a:t>
            </a:r>
            <a:endParaRPr sz="1150">
              <a:latin typeface="+mj-lt"/>
              <a:cs typeface="Arial"/>
            </a:endParaRPr>
          </a:p>
          <a:p>
            <a:pPr marL="12700" marR="25191">
              <a:lnSpc>
                <a:spcPct val="95825"/>
              </a:lnSpc>
              <a:spcBef>
                <a:spcPts val="240"/>
              </a:spcBef>
            </a:pP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,</a:t>
            </a:r>
            <a:r>
              <a:rPr sz="1150" spc="98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C.F'irst</a:t>
            </a:r>
            <a:r>
              <a:rPr sz="1150" spc="0" dirty="0" smtClean="0">
                <a:solidFill>
                  <a:srgbClr val="8ECEF1"/>
                </a:solidFill>
                <a:latin typeface="+mj-lt"/>
                <a:cs typeface="Arial"/>
              </a:rPr>
              <a:t>: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Arial"/>
              </a:rPr>
              <a:t>_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Name</a:t>
            </a:r>
            <a:endParaRPr sz="1150">
              <a:latin typeface="+mj-lt"/>
              <a:cs typeface="Arial"/>
            </a:endParaRPr>
          </a:p>
          <a:p>
            <a:pPr marL="12700" marR="25191">
              <a:lnSpc>
                <a:spcPct val="95825"/>
              </a:lnSpc>
              <a:spcBef>
                <a:spcPts val="295"/>
              </a:spcBef>
            </a:pP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,</a:t>
            </a:r>
            <a:r>
              <a:rPr sz="1150" spc="98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50" spc="69" dirty="0" smtClean="0">
                <a:solidFill>
                  <a:srgbClr val="2E2B36"/>
                </a:solidFill>
                <a:latin typeface="+mj-lt"/>
                <a:cs typeface="Arial"/>
              </a:rPr>
              <a:t>A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..</a:t>
            </a:r>
            <a:r>
              <a:rPr sz="1150" spc="0" dirty="0" smtClean="0">
                <a:solidFill>
                  <a:srgbClr val="8ECEF1"/>
                </a:solidFill>
                <a:latin typeface="+mj-lt"/>
                <a:cs typeface="Arial"/>
              </a:rPr>
              <a:t>.</a:t>
            </a:r>
            <a:r>
              <a:rPr sz="1150" spc="-175" dirty="0" smtClean="0">
                <a:solidFill>
                  <a:srgbClr val="8ECEF1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Ba</a:t>
            </a:r>
            <a:r>
              <a:rPr sz="1150" spc="0" dirty="0" smtClean="0">
                <a:solidFill>
                  <a:srgbClr val="060219"/>
                </a:solidFill>
                <a:latin typeface="+mj-lt"/>
                <a:cs typeface="Arial"/>
              </a:rPr>
              <a:t>l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ance</a:t>
            </a:r>
            <a:r>
              <a:rPr sz="1150" spc="0" dirty="0" smtClean="0">
                <a:solidFill>
                  <a:srgbClr val="060219"/>
                </a:solidFill>
                <a:latin typeface="+mj-lt"/>
                <a:cs typeface="Arial"/>
              </a:rPr>
              <a:t>_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Curre  </a:t>
            </a:r>
            <a:r>
              <a:rPr sz="1150" spc="-54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00" spc="0" dirty="0" smtClean="0">
                <a:solidFill>
                  <a:srgbClr val="2E2B36"/>
                </a:solidFill>
                <a:latin typeface="+mj-lt"/>
                <a:cs typeface="Arial"/>
              </a:rPr>
              <a:t>t</a:t>
            </a:r>
            <a:endParaRPr sz="1100">
              <a:latin typeface="+mj-lt"/>
              <a:cs typeface="Arial"/>
            </a:endParaRPr>
          </a:p>
          <a:p>
            <a:pPr marL="12700" marR="25191">
              <a:lnSpc>
                <a:spcPct val="95825"/>
              </a:lnSpc>
              <a:spcBef>
                <a:spcPts val="240"/>
              </a:spcBef>
            </a:pP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Aecounts</a:t>
            </a:r>
            <a:r>
              <a:rPr sz="1150" spc="-29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A</a:t>
            </a:r>
            <a:endParaRPr sz="1150">
              <a:latin typeface="+mj-lt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80"/>
              </a:spcBef>
            </a:pP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Aocou</a:t>
            </a:r>
            <a:r>
              <a:rPr sz="1150" dirty="0" smtClean="0">
                <a:solidFill>
                  <a:srgbClr val="1A1324"/>
                </a:solidFill>
                <a:latin typeface="+mj-lt"/>
                <a:cs typeface="Arial"/>
              </a:rPr>
              <a:t>n</a:t>
            </a: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rts</a:t>
            </a:r>
            <a:r>
              <a:rPr sz="1150" dirty="0" smtClean="0">
                <a:solidFill>
                  <a:srgbClr val="8ECEF1"/>
                </a:solidFill>
                <a:latin typeface="+mj-lt"/>
                <a:cs typeface="Arial"/>
              </a:rPr>
              <a:t>.  </a:t>
            </a:r>
            <a:r>
              <a:rPr sz="1150" spc="-144" dirty="0" smtClean="0">
                <a:solidFill>
                  <a:srgbClr val="8ECEF1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Cus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Arial"/>
              </a:rPr>
              <a:t>t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omer</a:t>
            </a:r>
            <a:r>
              <a:rPr sz="1150" spc="-14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AC</a:t>
            </a:r>
            <a:endParaRPr sz="1150">
              <a:latin typeface="+mj-lt"/>
              <a:cs typeface="Arial"/>
            </a:endParaRPr>
          </a:p>
          <a:p>
            <a:pPr marL="12700" marR="25191">
              <a:lnSpc>
                <a:spcPct val="95825"/>
              </a:lnSpc>
              <a:spcBef>
                <a:spcPts val="315"/>
              </a:spcBef>
            </a:pPr>
            <a:r>
              <a:rPr sz="1050" spc="0" dirty="0" smtClean="0">
                <a:solidFill>
                  <a:srgbClr val="2E2B36"/>
                </a:solidFill>
                <a:latin typeface="+mj-lt"/>
                <a:cs typeface="Arial"/>
              </a:rPr>
              <a:t>Custo</a:t>
            </a:r>
            <a:r>
              <a:rPr sz="1050" spc="-134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m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Arial"/>
              </a:rPr>
              <a:t>e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r</a:t>
            </a:r>
            <a:r>
              <a:rPr sz="1150" spc="-38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050" spc="0" dirty="0" smtClean="0">
                <a:solidFill>
                  <a:srgbClr val="2E2B36"/>
                </a:solidFill>
                <a:latin typeface="+mj-lt"/>
                <a:cs typeface="Arial"/>
              </a:rPr>
              <a:t>C</a:t>
            </a:r>
            <a:endParaRPr sz="1050">
              <a:latin typeface="+mj-lt"/>
              <a:cs typeface="Arial"/>
            </a:endParaRPr>
          </a:p>
        </p:txBody>
      </p:sp>
      <p:sp>
        <p:nvSpPr>
          <p:cNvPr id="94" name="object 23"/>
          <p:cNvSpPr txBox="1"/>
          <p:nvPr/>
        </p:nvSpPr>
        <p:spPr>
          <a:xfrm>
            <a:off x="883480" y="3059662"/>
            <a:ext cx="2002968" cy="193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sz="1150" spc="0" dirty="0" smtClean="0">
                <a:solidFill>
                  <a:srgbClr val="1D2187"/>
                </a:solidFill>
                <a:latin typeface="+mj-lt"/>
                <a:cs typeface="Arial"/>
              </a:rPr>
              <a:t>V</a:t>
            </a:r>
            <a:r>
              <a:rPr sz="1150" spc="0" dirty="0" smtClean="0">
                <a:solidFill>
                  <a:srgbClr val="3A2B86"/>
                </a:solidFill>
                <a:latin typeface="+mj-lt"/>
                <a:cs typeface="Arial"/>
              </a:rPr>
              <a:t>i</a:t>
            </a:r>
            <a:r>
              <a:rPr sz="1150" spc="0" dirty="0" smtClean="0">
                <a:solidFill>
                  <a:srgbClr val="12118E"/>
                </a:solidFill>
                <a:latin typeface="+mj-lt"/>
                <a:cs typeface="Arial"/>
              </a:rPr>
              <a:t>a </a:t>
            </a:r>
            <a:r>
              <a:rPr sz="1150" spc="87" dirty="0" smtClean="0">
                <a:solidFill>
                  <a:srgbClr val="12118E"/>
                </a:solidFill>
                <a:latin typeface="+mj-lt"/>
                <a:cs typeface="Arial"/>
              </a:rPr>
              <a:t> </a:t>
            </a:r>
            <a:r>
              <a:rPr sz="1300" spc="0" dirty="0" smtClean="0">
                <a:solidFill>
                  <a:srgbClr val="12118E"/>
                </a:solidFill>
                <a:latin typeface="+mj-lt"/>
                <a:cs typeface="Times New Roman"/>
              </a:rPr>
              <a:t>a</a:t>
            </a:r>
            <a:r>
              <a:rPr sz="1300" spc="211" dirty="0" smtClean="0">
                <a:solidFill>
                  <a:srgbClr val="12118E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12118E"/>
                </a:solidFill>
                <a:latin typeface="+mj-lt"/>
                <a:cs typeface="Arial"/>
              </a:rPr>
              <a:t>S</a:t>
            </a:r>
            <a:r>
              <a:rPr sz="1100" spc="0" dirty="0" smtClean="0">
                <a:solidFill>
                  <a:srgbClr val="1D2187"/>
                </a:solidFill>
                <a:latin typeface="+mj-lt"/>
                <a:cs typeface="Arial"/>
              </a:rPr>
              <a:t>EL</a:t>
            </a:r>
            <a:r>
              <a:rPr sz="1100" spc="0" dirty="0" smtClean="0">
                <a:solidFill>
                  <a:srgbClr val="12118E"/>
                </a:solidFill>
                <a:latin typeface="+mj-lt"/>
                <a:cs typeface="Arial"/>
              </a:rPr>
              <a:t>ECT</a:t>
            </a:r>
            <a:r>
              <a:rPr sz="1100" spc="0" dirty="0" smtClean="0">
                <a:solidFill>
                  <a:srgbClr val="3A2B86"/>
                </a:solidFill>
                <a:latin typeface="+mj-lt"/>
                <a:cs typeface="Arial"/>
              </a:rPr>
              <a:t>,.</a:t>
            </a:r>
            <a:r>
              <a:rPr sz="1100" spc="144" dirty="0" smtClean="0">
                <a:solidFill>
                  <a:srgbClr val="3A2B86"/>
                </a:solidFill>
                <a:latin typeface="+mj-lt"/>
                <a:cs typeface="Arial"/>
              </a:rPr>
              <a:t> </a:t>
            </a:r>
            <a:r>
              <a:rPr sz="1300" spc="0" dirty="0" smtClean="0">
                <a:solidFill>
                  <a:srgbClr val="12118E"/>
                </a:solidFill>
                <a:latin typeface="+mj-lt"/>
                <a:cs typeface="Times New Roman"/>
              </a:rPr>
              <a:t>specl</a:t>
            </a:r>
            <a:r>
              <a:rPr sz="1300" spc="0" dirty="0" smtClean="0">
                <a:solidFill>
                  <a:srgbClr val="1D2187"/>
                </a:solidFill>
                <a:latin typeface="+mj-lt"/>
                <a:cs typeface="Times New Roman"/>
              </a:rPr>
              <a:t>fv</a:t>
            </a:r>
            <a:r>
              <a:rPr sz="1300" spc="-19" dirty="0" smtClean="0">
                <a:solidFill>
                  <a:srgbClr val="1D2187"/>
                </a:solidFill>
                <a:latin typeface="+mj-lt"/>
                <a:cs typeface="Times New Roman"/>
              </a:rPr>
              <a:t> </a:t>
            </a:r>
            <a:r>
              <a:rPr sz="1150" spc="0" dirty="0" smtClean="0">
                <a:solidFill>
                  <a:srgbClr val="12118E"/>
                </a:solidFill>
                <a:latin typeface="+mj-lt"/>
                <a:cs typeface="Arial"/>
              </a:rPr>
              <a:t>t</a:t>
            </a:r>
            <a:r>
              <a:rPr sz="1150" spc="0" dirty="0" smtClean="0">
                <a:solidFill>
                  <a:srgbClr val="1D2187"/>
                </a:solidFill>
                <a:latin typeface="+mj-lt"/>
                <a:cs typeface="Arial"/>
              </a:rPr>
              <a:t>h</a:t>
            </a:r>
            <a:r>
              <a:rPr sz="1150" spc="0" dirty="0" smtClean="0">
                <a:solidFill>
                  <a:srgbClr val="12118E"/>
                </a:solidFill>
                <a:latin typeface="+mj-lt"/>
                <a:cs typeface="Arial"/>
              </a:rPr>
              <a:t>e</a:t>
            </a:r>
            <a:endParaRPr sz="1150">
              <a:latin typeface="+mj-lt"/>
              <a:cs typeface="Arial"/>
            </a:endParaRPr>
          </a:p>
        </p:txBody>
      </p:sp>
      <p:sp>
        <p:nvSpPr>
          <p:cNvPr id="95" name="object 22"/>
          <p:cNvSpPr txBox="1"/>
          <p:nvPr/>
        </p:nvSpPr>
        <p:spPr>
          <a:xfrm>
            <a:off x="712017" y="3247661"/>
            <a:ext cx="1055539" cy="17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dirty="0" smtClean="0">
                <a:solidFill>
                  <a:srgbClr val="1D2187"/>
                </a:solidFill>
                <a:latin typeface="+mj-lt"/>
                <a:cs typeface="Arial"/>
              </a:rPr>
              <a:t>c</a:t>
            </a:r>
            <a:r>
              <a:rPr sz="1150" dirty="0" smtClean="0">
                <a:solidFill>
                  <a:srgbClr val="12118E"/>
                </a:solidFill>
                <a:latin typeface="+mj-lt"/>
                <a:cs typeface="Arial"/>
              </a:rPr>
              <a:t>o</a:t>
            </a:r>
            <a:r>
              <a:rPr sz="1150" dirty="0" smtClean="0">
                <a:solidFill>
                  <a:srgbClr val="3A2B86"/>
                </a:solidFill>
                <a:latin typeface="+mj-lt"/>
                <a:cs typeface="Arial"/>
              </a:rPr>
              <a:t>l</a:t>
            </a:r>
            <a:r>
              <a:rPr sz="1150" dirty="0" smtClean="0">
                <a:solidFill>
                  <a:srgbClr val="5FAE3D"/>
                </a:solidFill>
                <a:latin typeface="+mj-lt"/>
                <a:cs typeface="Arial"/>
              </a:rPr>
              <a:t>l</a:t>
            </a:r>
            <a:r>
              <a:rPr sz="1150" dirty="0" smtClean="0">
                <a:solidFill>
                  <a:srgbClr val="1D2187"/>
                </a:solidFill>
                <a:latin typeface="+mj-lt"/>
                <a:cs typeface="Arial"/>
              </a:rPr>
              <a:t>um</a:t>
            </a:r>
            <a:r>
              <a:rPr sz="1150" dirty="0" smtClean="0">
                <a:solidFill>
                  <a:srgbClr val="3A2B86"/>
                </a:solidFill>
                <a:latin typeface="+mj-lt"/>
                <a:cs typeface="Arial"/>
              </a:rPr>
              <a:t>n</a:t>
            </a:r>
            <a:r>
              <a:rPr sz="1150" dirty="0" smtClean="0">
                <a:solidFill>
                  <a:srgbClr val="12118E"/>
                </a:solidFill>
                <a:latin typeface="+mj-lt"/>
                <a:cs typeface="Arial"/>
              </a:rPr>
              <a:t>s</a:t>
            </a:r>
            <a:r>
              <a:rPr sz="1150" spc="129" dirty="0" smtClean="0">
                <a:solidFill>
                  <a:srgbClr val="12118E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12118E"/>
                </a:solidFill>
                <a:latin typeface="+mj-lt"/>
                <a:cs typeface="Arial"/>
              </a:rPr>
              <a:t>and</a:t>
            </a:r>
            <a:endParaRPr sz="1150">
              <a:latin typeface="+mj-lt"/>
              <a:cs typeface="Arial"/>
            </a:endParaRPr>
          </a:p>
        </p:txBody>
      </p:sp>
      <p:sp>
        <p:nvSpPr>
          <p:cNvPr id="96" name="object 21"/>
          <p:cNvSpPr txBox="1"/>
          <p:nvPr/>
        </p:nvSpPr>
        <p:spPr>
          <a:xfrm>
            <a:off x="1786520" y="3247661"/>
            <a:ext cx="1268269" cy="17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0" dirty="0" smtClean="0">
                <a:solidFill>
                  <a:srgbClr val="3A2B86"/>
                </a:solidFill>
                <a:latin typeface="+mj-lt"/>
                <a:cs typeface="Arial"/>
              </a:rPr>
              <a:t>r</a:t>
            </a:r>
            <a:r>
              <a:rPr sz="1150" spc="0" dirty="0" smtClean="0">
                <a:solidFill>
                  <a:srgbClr val="1D2187"/>
                </a:solidFill>
                <a:latin typeface="+mj-lt"/>
                <a:cs typeface="Arial"/>
              </a:rPr>
              <a:t>ow</a:t>
            </a:r>
            <a:r>
              <a:rPr sz="1150" spc="0" dirty="0" smtClean="0">
                <a:solidFill>
                  <a:srgbClr val="12118E"/>
                </a:solidFill>
                <a:latin typeface="+mj-lt"/>
                <a:cs typeface="Arial"/>
              </a:rPr>
              <a:t>s</a:t>
            </a:r>
            <a:r>
              <a:rPr sz="1150" spc="-4" dirty="0" smtClean="0">
                <a:solidFill>
                  <a:srgbClr val="12118E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12118E"/>
                </a:solidFill>
                <a:latin typeface="+mj-lt"/>
                <a:cs typeface="Arial"/>
              </a:rPr>
              <a:t>to</a:t>
            </a:r>
            <a:r>
              <a:rPr sz="1150" spc="152" dirty="0" smtClean="0">
                <a:solidFill>
                  <a:srgbClr val="12118E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12118E"/>
                </a:solidFill>
                <a:latin typeface="+mj-lt"/>
                <a:cs typeface="Arial"/>
              </a:rPr>
              <a:t>e</a:t>
            </a:r>
            <a:r>
              <a:rPr sz="1150" spc="0" dirty="0" smtClean="0">
                <a:solidFill>
                  <a:srgbClr val="1D2187"/>
                </a:solidFill>
                <a:latin typeface="+mj-lt"/>
                <a:cs typeface="Arial"/>
              </a:rPr>
              <a:t>xp</a:t>
            </a:r>
            <a:r>
              <a:rPr sz="1150" spc="0" dirty="0" smtClean="0">
                <a:solidFill>
                  <a:srgbClr val="12118E"/>
                </a:solidFill>
                <a:latin typeface="+mj-lt"/>
                <a:cs typeface="Arial"/>
              </a:rPr>
              <a:t>o</a:t>
            </a:r>
            <a:r>
              <a:rPr sz="1150" spc="0" dirty="0" smtClean="0">
                <a:solidFill>
                  <a:srgbClr val="3A2B86"/>
                </a:solidFill>
                <a:latin typeface="+mj-lt"/>
                <a:cs typeface="Arial"/>
              </a:rPr>
              <a:t>r</a:t>
            </a:r>
            <a:r>
              <a:rPr sz="1150" spc="0" dirty="0" smtClean="0">
                <a:solidFill>
                  <a:srgbClr val="12118E"/>
                </a:solidFill>
                <a:latin typeface="+mj-lt"/>
                <a:cs typeface="Arial"/>
              </a:rPr>
              <a:t>t</a:t>
            </a:r>
            <a:r>
              <a:rPr sz="1150" spc="0" dirty="0" smtClean="0">
                <a:solidFill>
                  <a:srgbClr val="1D2187"/>
                </a:solidFill>
                <a:latin typeface="+mj-lt"/>
                <a:cs typeface="Arial"/>
              </a:rPr>
              <a:t>.</a:t>
            </a:r>
            <a:endParaRPr sz="1150">
              <a:latin typeface="+mj-lt"/>
              <a:cs typeface="Arial"/>
            </a:endParaRPr>
          </a:p>
        </p:txBody>
      </p:sp>
      <p:sp>
        <p:nvSpPr>
          <p:cNvPr id="97" name="object 20"/>
          <p:cNvSpPr txBox="1"/>
          <p:nvPr/>
        </p:nvSpPr>
        <p:spPr>
          <a:xfrm>
            <a:off x="3930953" y="3832877"/>
            <a:ext cx="531978" cy="17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FROM</a:t>
            </a:r>
            <a:endParaRPr sz="1150">
              <a:latin typeface="+mj-lt"/>
              <a:cs typeface="Arial"/>
            </a:endParaRPr>
          </a:p>
        </p:txBody>
      </p:sp>
      <p:sp>
        <p:nvSpPr>
          <p:cNvPr id="98" name="object 19"/>
          <p:cNvSpPr txBox="1"/>
          <p:nvPr/>
        </p:nvSpPr>
        <p:spPr>
          <a:xfrm>
            <a:off x="7998060" y="3832877"/>
            <a:ext cx="913798" cy="377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dirty="0" smtClean="0">
                <a:solidFill>
                  <a:srgbClr val="E6AE69"/>
                </a:solidFill>
                <a:latin typeface="+mj-lt"/>
                <a:cs typeface="Arial"/>
              </a:rPr>
              <a:t>I</a:t>
            </a: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NN</a:t>
            </a:r>
            <a:r>
              <a:rPr sz="1150" dirty="0" smtClean="0">
                <a:solidFill>
                  <a:srgbClr val="1A1324"/>
                </a:solidFill>
                <a:latin typeface="+mj-lt"/>
                <a:cs typeface="Arial"/>
              </a:rPr>
              <a:t>E</a:t>
            </a:r>
            <a:r>
              <a:rPr sz="1150" dirty="0" smtClean="0">
                <a:solidFill>
                  <a:srgbClr val="E6AE69"/>
                </a:solidFill>
                <a:latin typeface="+mj-lt"/>
                <a:cs typeface="Arial"/>
              </a:rPr>
              <a:t>I</a:t>
            </a:r>
            <a:r>
              <a:rPr sz="1150" dirty="0" smtClean="0">
                <a:solidFill>
                  <a:srgbClr val="1A1324"/>
                </a:solidFill>
                <a:latin typeface="+mj-lt"/>
                <a:cs typeface="Arial"/>
              </a:rPr>
              <a:t>R</a:t>
            </a: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JOIN</a:t>
            </a:r>
            <a:endParaRPr sz="1150">
              <a:latin typeface="+mj-lt"/>
              <a:cs typeface="Arial"/>
            </a:endParaRPr>
          </a:p>
          <a:p>
            <a:pPr marL="12700" marR="10">
              <a:lnSpc>
                <a:spcPct val="95825"/>
              </a:lnSpc>
              <a:spcBef>
                <a:spcPts val="231"/>
              </a:spcBef>
            </a:pPr>
            <a:r>
              <a:rPr sz="1150" dirty="0" smtClean="0">
                <a:solidFill>
                  <a:srgbClr val="E6AE69"/>
                </a:solidFill>
                <a:latin typeface="+mj-lt"/>
                <a:cs typeface="Arial"/>
              </a:rPr>
              <a:t>I</a:t>
            </a: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N</a:t>
            </a:r>
            <a:r>
              <a:rPr sz="1150" dirty="0" smtClean="0">
                <a:solidFill>
                  <a:srgbClr val="8ECEF1"/>
                </a:solidFill>
                <a:latin typeface="+mj-lt"/>
                <a:cs typeface="Arial"/>
              </a:rPr>
              <a:t>I</a:t>
            </a: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N</a:t>
            </a:r>
            <a:r>
              <a:rPr sz="1150" dirty="0" smtClean="0">
                <a:solidFill>
                  <a:srgbClr val="1A1324"/>
                </a:solidFill>
                <a:latin typeface="+mj-lt"/>
                <a:cs typeface="Arial"/>
              </a:rPr>
              <a:t>lE</a:t>
            </a:r>
            <a:r>
              <a:rPr sz="1150" dirty="0" smtClean="0">
                <a:solidFill>
                  <a:srgbClr val="E6AE69"/>
                </a:solidFill>
                <a:latin typeface="+mj-lt"/>
                <a:cs typeface="Arial"/>
              </a:rPr>
              <a:t>I</a:t>
            </a:r>
            <a:r>
              <a:rPr sz="1150" dirty="0" smtClean="0">
                <a:solidFill>
                  <a:srgbClr val="1A1324"/>
                </a:solidFill>
                <a:latin typeface="+mj-lt"/>
                <a:cs typeface="Arial"/>
              </a:rPr>
              <a:t>R</a:t>
            </a:r>
            <a:r>
              <a:rPr sz="1150" spc="59" dirty="0" smtClean="0">
                <a:solidFill>
                  <a:srgbClr val="1A1324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JOIN</a:t>
            </a:r>
            <a:r>
              <a:rPr sz="1150" spc="0" dirty="0" smtClean="0">
                <a:solidFill>
                  <a:srgbClr val="8ECEF1"/>
                </a:solidFill>
                <a:latin typeface="+mj-lt"/>
                <a:cs typeface="Arial"/>
              </a:rPr>
              <a:t>I</a:t>
            </a:r>
            <a:endParaRPr sz="1150">
              <a:latin typeface="+mj-lt"/>
              <a:cs typeface="Arial"/>
            </a:endParaRPr>
          </a:p>
        </p:txBody>
      </p:sp>
      <p:sp>
        <p:nvSpPr>
          <p:cNvPr id="99" name="object 18"/>
          <p:cNvSpPr txBox="1"/>
          <p:nvPr/>
        </p:nvSpPr>
        <p:spPr>
          <a:xfrm>
            <a:off x="5122050" y="4440953"/>
            <a:ext cx="3741769" cy="379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C.Cus</a:t>
            </a:r>
            <a:r>
              <a:rPr sz="1150" dirty="0" smtClean="0">
                <a:solidFill>
                  <a:srgbClr val="78B1D9"/>
                </a:solidFill>
                <a:latin typeface="+mj-lt"/>
                <a:cs typeface="Arial"/>
              </a:rPr>
              <a:t>,</a:t>
            </a: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tomer  </a:t>
            </a:r>
            <a:r>
              <a:rPr sz="1150" spc="-54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Number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Arial"/>
              </a:rPr>
              <a:t>=</a:t>
            </a:r>
            <a:r>
              <a:rPr sz="1150" spc="39" dirty="0" smtClean="0">
                <a:solidFill>
                  <a:srgbClr val="1A1324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A</a:t>
            </a:r>
            <a:r>
              <a:rPr sz="1150" spc="0" dirty="0" smtClean="0">
                <a:solidFill>
                  <a:srgbClr val="536D94"/>
                </a:solidFill>
                <a:latin typeface="+mj-lt"/>
                <a:cs typeface="Arial"/>
              </a:rPr>
              <a:t>.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C..</a:t>
            </a:r>
            <a:r>
              <a:rPr sz="1150" spc="0" dirty="0" smtClean="0">
                <a:solidFill>
                  <a:srgbClr val="8ECEF1"/>
                </a:solidFill>
                <a:latin typeface="+mj-lt"/>
                <a:cs typeface="Arial"/>
              </a:rPr>
              <a:t>.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Custo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Arial"/>
              </a:rPr>
              <a:t>m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e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Arial"/>
              </a:rPr>
              <a:t>r  </a:t>
            </a:r>
            <a:r>
              <a:rPr sz="1150" spc="-129" dirty="0" smtClean="0">
                <a:solidFill>
                  <a:srgbClr val="1A1324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Nu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Arial"/>
              </a:rPr>
              <a:t>m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be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Arial"/>
              </a:rPr>
              <a:t>r</a:t>
            </a:r>
            <a:endParaRPr sz="1150">
              <a:latin typeface="+mj-lt"/>
              <a:cs typeface="Arial"/>
            </a:endParaRPr>
          </a:p>
          <a:p>
            <a:pPr marL="12700" marR="21907">
              <a:lnSpc>
                <a:spcPts val="1322"/>
              </a:lnSpc>
              <a:spcBef>
                <a:spcPts val="251"/>
              </a:spcBef>
            </a:pP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A.Account:  </a:t>
            </a:r>
            <a:r>
              <a:rPr sz="1150" spc="-54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Num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Arial"/>
              </a:rPr>
              <a:t>b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er</a:t>
            </a:r>
            <a:r>
              <a:rPr sz="1150" spc="0" dirty="0" smtClean="0">
                <a:solidFill>
                  <a:srgbClr val="060219"/>
                </a:solidFill>
                <a:latin typeface="+mj-lt"/>
                <a:cs typeface="Arial"/>
              </a:rPr>
              <a:t>=</a:t>
            </a:r>
            <a:r>
              <a:rPr sz="1150" spc="129" dirty="0" smtClean="0">
                <a:solidFill>
                  <a:srgbClr val="06021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AC..Ac</a:t>
            </a:r>
            <a:r>
              <a:rPr sz="225" spc="0" baseline="77301" dirty="0" smtClean="0">
                <a:solidFill>
                  <a:srgbClr val="E6AE69"/>
                </a:solidFill>
                <a:latin typeface="+mj-lt"/>
                <a:cs typeface="Times New Roman"/>
              </a:rPr>
              <a:t>1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count     </a:t>
            </a:r>
            <a:r>
              <a:rPr sz="1150" spc="-39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umb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Arial"/>
              </a:rPr>
              <a:t>e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r</a:t>
            </a:r>
            <a:endParaRPr sz="1150">
              <a:latin typeface="+mj-lt"/>
              <a:cs typeface="Arial"/>
            </a:endParaRPr>
          </a:p>
        </p:txBody>
      </p:sp>
      <p:sp>
        <p:nvSpPr>
          <p:cNvPr id="100" name="object 17"/>
          <p:cNvSpPr txBox="1"/>
          <p:nvPr/>
        </p:nvSpPr>
        <p:spPr>
          <a:xfrm>
            <a:off x="3921808" y="4446326"/>
            <a:ext cx="1218083" cy="1181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907">
              <a:lnSpc>
                <a:spcPts val="1240"/>
              </a:lnSpc>
              <a:spcBef>
                <a:spcPts val="62"/>
              </a:spcBef>
            </a:pP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ON</a:t>
            </a:r>
            <a:endParaRPr sz="1100">
              <a:latin typeface="+mj-lt"/>
              <a:cs typeface="Arial"/>
            </a:endParaRPr>
          </a:p>
          <a:p>
            <a:pPr marL="12700" marR="591348">
              <a:lnSpc>
                <a:spcPts val="1264"/>
              </a:lnSpc>
              <a:spcBef>
                <a:spcPts val="293"/>
              </a:spcBef>
            </a:pP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ON </a:t>
            </a:r>
            <a:endParaRPr sz="1100">
              <a:latin typeface="+mj-lt"/>
              <a:cs typeface="Arial"/>
            </a:endParaRPr>
          </a:p>
          <a:p>
            <a:pPr marL="12700" marR="591348">
              <a:lnSpc>
                <a:spcPts val="1264"/>
              </a:lnSpc>
              <a:spcBef>
                <a:spcPts val="318"/>
              </a:spcBef>
            </a:pP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W</a:t>
            </a:r>
            <a:r>
              <a:rPr sz="1100" dirty="0" smtClean="0">
                <a:solidFill>
                  <a:srgbClr val="1A1324"/>
                </a:solidFill>
                <a:latin typeface="+mj-lt"/>
                <a:cs typeface="Arial"/>
              </a:rPr>
              <a:t>HE</a:t>
            </a: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R</a:t>
            </a:r>
            <a:r>
              <a:rPr sz="1100" dirty="0" smtClean="0">
                <a:solidFill>
                  <a:srgbClr val="E6AE69"/>
                </a:solidFill>
                <a:latin typeface="+mj-lt"/>
                <a:cs typeface="Arial"/>
              </a:rPr>
              <a:t>I</a:t>
            </a:r>
            <a:r>
              <a:rPr sz="1100" dirty="0" smtClean="0">
                <a:solidFill>
                  <a:srgbClr val="060219"/>
                </a:solidFill>
                <a:latin typeface="+mj-lt"/>
                <a:cs typeface="Arial"/>
              </a:rPr>
              <a:t>E </a:t>
            </a:r>
            <a:endParaRPr sz="1100">
              <a:latin typeface="+mj-lt"/>
              <a:cs typeface="Arial"/>
            </a:endParaRPr>
          </a:p>
          <a:p>
            <a:pPr marL="12700" marR="591348">
              <a:lnSpc>
                <a:spcPts val="1264"/>
              </a:lnSpc>
              <a:spcBef>
                <a:spcPts val="318"/>
              </a:spcBef>
            </a:pPr>
            <a:r>
              <a:rPr sz="1100" spc="0" dirty="0" smtClean="0">
                <a:solidFill>
                  <a:srgbClr val="2E2B36"/>
                </a:solidFill>
                <a:latin typeface="+mj-lt"/>
                <a:cs typeface="Arial"/>
              </a:rPr>
              <a:t>A   </a:t>
            </a:r>
            <a:r>
              <a:rPr sz="1100" spc="63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00" spc="0" dirty="0" smtClean="0">
                <a:solidFill>
                  <a:srgbClr val="2E2B36"/>
                </a:solidFill>
                <a:latin typeface="+mj-lt"/>
                <a:cs typeface="Arial"/>
              </a:rPr>
              <a:t>D</a:t>
            </a:r>
            <a:endParaRPr sz="1100">
              <a:latin typeface="+mj-lt"/>
              <a:cs typeface="Arial"/>
            </a:endParaRPr>
          </a:p>
          <a:p>
            <a:pPr marL="12700" marR="21907">
              <a:lnSpc>
                <a:spcPts val="1295"/>
              </a:lnSpc>
              <a:spcBef>
                <a:spcPts val="383"/>
              </a:spcBef>
            </a:pP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ORD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Arial"/>
              </a:rPr>
              <a:t>E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R </a:t>
            </a:r>
            <a:r>
              <a:rPr sz="1150" spc="141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250" spc="0" dirty="0" smtClean="0">
                <a:solidFill>
                  <a:srgbClr val="1A1324"/>
                </a:solidFill>
                <a:latin typeface="+mj-lt"/>
                <a:cs typeface="Times New Roman"/>
              </a:rPr>
              <a:t>B</a:t>
            </a:r>
            <a:r>
              <a:rPr sz="1250" spc="0" dirty="0" smtClean="0">
                <a:solidFill>
                  <a:srgbClr val="2E2B36"/>
                </a:solidFill>
                <a:latin typeface="+mj-lt"/>
                <a:cs typeface="Times New Roman"/>
              </a:rPr>
              <a:t>Y</a:t>
            </a:r>
            <a:endParaRPr sz="1250">
              <a:latin typeface="+mj-lt"/>
              <a:cs typeface="Times New Roman"/>
            </a:endParaRPr>
          </a:p>
          <a:p>
            <a:pPr marL="21844">
              <a:lnSpc>
                <a:spcPct val="95825"/>
              </a:lnSpc>
              <a:spcBef>
                <a:spcPts val="205"/>
              </a:spcBef>
            </a:pP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.</a:t>
            </a:r>
            <a:r>
              <a:rPr sz="1150" dirty="0" smtClean="0">
                <a:solidFill>
                  <a:srgbClr val="1A1324"/>
                </a:solidFill>
                <a:latin typeface="+mj-lt"/>
                <a:cs typeface="Arial"/>
              </a:rPr>
              <a:t>E</a:t>
            </a: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ND </a:t>
            </a:r>
            <a:r>
              <a:rPr sz="1150" spc="-114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00" spc="0" dirty="0" smtClean="0">
                <a:solidFill>
                  <a:srgbClr val="1A1324"/>
                </a:solidFill>
                <a:latin typeface="+mj-lt"/>
                <a:cs typeface="Arial"/>
              </a:rPr>
              <a:t>E</a:t>
            </a:r>
            <a:r>
              <a:rPr sz="1100" spc="0" dirty="0" smtClean="0">
                <a:solidFill>
                  <a:srgbClr val="2E2B36"/>
                </a:solidFill>
                <a:latin typeface="+mj-lt"/>
                <a:cs typeface="Arial"/>
              </a:rPr>
              <a:t>XPOR</a:t>
            </a:r>
            <a:r>
              <a:rPr sz="1100" spc="0" dirty="0" smtClean="0">
                <a:solidFill>
                  <a:srgbClr val="1A1324"/>
                </a:solidFill>
                <a:latin typeface="+mj-lt"/>
                <a:cs typeface="Arial"/>
              </a:rPr>
              <a:t>T</a:t>
            </a:r>
            <a:r>
              <a:rPr sz="1100" spc="0" dirty="0" smtClean="0">
                <a:solidFill>
                  <a:srgbClr val="2E2B36"/>
                </a:solidFill>
                <a:latin typeface="+mj-lt"/>
                <a:cs typeface="Arial"/>
              </a:rPr>
              <a:t>;</a:t>
            </a:r>
            <a:endParaRPr sz="1100">
              <a:latin typeface="+mj-lt"/>
              <a:cs typeface="Arial"/>
            </a:endParaRPr>
          </a:p>
        </p:txBody>
      </p:sp>
      <p:sp>
        <p:nvSpPr>
          <p:cNvPr id="101" name="object 16"/>
          <p:cNvSpPr txBox="1"/>
          <p:nvPr/>
        </p:nvSpPr>
        <p:spPr>
          <a:xfrm>
            <a:off x="6217129" y="4825339"/>
            <a:ext cx="1202016" cy="187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sz="1250" spc="0" dirty="0" smtClean="0">
                <a:solidFill>
                  <a:srgbClr val="1A1324"/>
                </a:solidFill>
                <a:latin typeface="+mj-lt"/>
                <a:cs typeface="Arial"/>
              </a:rPr>
              <a:t>=</a:t>
            </a:r>
            <a:r>
              <a:rPr sz="1250" spc="39" dirty="0" smtClean="0">
                <a:solidFill>
                  <a:srgbClr val="1A1324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05350"/>
                </a:solidFill>
                <a:latin typeface="+mj-lt"/>
                <a:cs typeface="Arial"/>
              </a:rPr>
              <a:t>·</a:t>
            </a:r>
            <a:r>
              <a:rPr sz="1150" spc="0" dirty="0" smtClean="0">
                <a:solidFill>
                  <a:srgbClr val="2825D2"/>
                </a:solidFill>
                <a:latin typeface="+mj-lt"/>
                <a:cs typeface="Arial"/>
              </a:rPr>
              <a:t>&amp;c</a:t>
            </a:r>
            <a:r>
              <a:rPr sz="1150" spc="0" dirty="0" smtClean="0">
                <a:solidFill>
                  <a:srgbClr val="3E3DD4"/>
                </a:solidFill>
                <a:latin typeface="+mj-lt"/>
                <a:cs typeface="Arial"/>
              </a:rPr>
              <a:t>i</a:t>
            </a:r>
            <a:r>
              <a:rPr sz="1150" spc="0" dirty="0" smtClean="0">
                <a:solidFill>
                  <a:srgbClr val="2825D2"/>
                </a:solidFill>
                <a:latin typeface="+mj-lt"/>
                <a:cs typeface="Arial"/>
              </a:rPr>
              <a:t>tyName</a:t>
            </a:r>
            <a:r>
              <a:rPr sz="1150" spc="0" dirty="0" smtClean="0">
                <a:solidFill>
                  <a:srgbClr val="572836"/>
                </a:solidFill>
                <a:latin typeface="+mj-lt"/>
                <a:cs typeface="Arial"/>
              </a:rPr>
              <a:t>·</a:t>
            </a:r>
            <a:r>
              <a:rPr sz="1150" spc="0" dirty="0" smtClean="0">
                <a:solidFill>
                  <a:srgbClr val="8ECEF1"/>
                </a:solidFill>
                <a:latin typeface="+mj-lt"/>
                <a:cs typeface="Arial"/>
              </a:rPr>
              <a:t>·</a:t>
            </a:r>
            <a:endParaRPr sz="1150">
              <a:latin typeface="+mj-lt"/>
              <a:cs typeface="Arial"/>
            </a:endParaRPr>
          </a:p>
        </p:txBody>
      </p:sp>
      <p:sp>
        <p:nvSpPr>
          <p:cNvPr id="102" name="object 15"/>
          <p:cNvSpPr txBox="1"/>
          <p:nvPr/>
        </p:nvSpPr>
        <p:spPr>
          <a:xfrm>
            <a:off x="5122050" y="4830343"/>
            <a:ext cx="533691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70"/>
              </a:lnSpc>
              <a:spcBef>
                <a:spcPts val="68"/>
              </a:spcBef>
            </a:pPr>
            <a:r>
              <a:rPr sz="1250" dirty="0" smtClean="0">
                <a:solidFill>
                  <a:srgbClr val="2E2B36"/>
                </a:solidFill>
                <a:latin typeface="+mj-lt"/>
                <a:cs typeface="Times New Roman"/>
              </a:rPr>
              <a:t>A.</a:t>
            </a:r>
            <a:r>
              <a:rPr sz="225" baseline="77301" dirty="0" smtClean="0">
                <a:solidFill>
                  <a:srgbClr val="F4BD7B"/>
                </a:solidFill>
                <a:latin typeface="+mj-lt"/>
                <a:cs typeface="Arial"/>
              </a:rPr>
              <a:t>1</a:t>
            </a:r>
            <a:r>
              <a:rPr sz="1250" dirty="0" smtClean="0">
                <a:solidFill>
                  <a:srgbClr val="1A1324"/>
                </a:solidFill>
                <a:latin typeface="+mj-lt"/>
                <a:cs typeface="Times New Roman"/>
              </a:rPr>
              <a:t>C</a:t>
            </a:r>
            <a:r>
              <a:rPr sz="1250" dirty="0" smtClean="0">
                <a:solidFill>
                  <a:srgbClr val="2E2B36"/>
                </a:solidFill>
                <a:latin typeface="+mj-lt"/>
                <a:cs typeface="Times New Roman"/>
              </a:rPr>
              <a:t>ity</a:t>
            </a:r>
            <a:r>
              <a:rPr sz="1250" dirty="0" smtClean="0">
                <a:solidFill>
                  <a:srgbClr val="8ECEF1"/>
                </a:solidFill>
                <a:latin typeface="+mj-lt"/>
                <a:cs typeface="Times New Roman"/>
              </a:rPr>
              <a:t>·</a:t>
            </a:r>
            <a:endParaRPr sz="1250">
              <a:latin typeface="+mj-lt"/>
              <a:cs typeface="Times New Roman"/>
            </a:endParaRPr>
          </a:p>
        </p:txBody>
      </p:sp>
      <p:sp>
        <p:nvSpPr>
          <p:cNvPr id="103" name="object 14"/>
          <p:cNvSpPr txBox="1"/>
          <p:nvPr/>
        </p:nvSpPr>
        <p:spPr>
          <a:xfrm>
            <a:off x="5122050" y="5035651"/>
            <a:ext cx="2125660" cy="397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A</a:t>
            </a:r>
            <a:r>
              <a:rPr sz="1150" spc="-44" dirty="0" smtClean="0">
                <a:solidFill>
                  <a:srgbClr val="2E2B36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.</a:t>
            </a:r>
            <a:r>
              <a:rPr sz="1150" spc="19" dirty="0" smtClean="0">
                <a:solidFill>
                  <a:srgbClr val="E6AE69"/>
                </a:solidFill>
                <a:latin typeface="+mj-lt"/>
                <a:cs typeface="Arial"/>
              </a:rPr>
              <a:t>.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Arial"/>
              </a:rPr>
              <a:t>Z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ip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Arial"/>
              </a:rPr>
              <a:t>_</a:t>
            </a:r>
            <a:r>
              <a:rPr sz="1150" spc="0" dirty="0" smtClean="0">
                <a:solidFill>
                  <a:srgbClr val="2E2B36"/>
                </a:solidFill>
                <a:latin typeface="+mj-lt"/>
                <a:cs typeface="Arial"/>
              </a:rPr>
              <a:t>Cod</a:t>
            </a:r>
            <a:r>
              <a:rPr sz="1150" spc="0" dirty="0" smtClean="0">
                <a:solidFill>
                  <a:srgbClr val="1A1324"/>
                </a:solidFill>
                <a:latin typeface="+mj-lt"/>
                <a:cs typeface="Arial"/>
              </a:rPr>
              <a:t>e   </a:t>
            </a:r>
            <a:r>
              <a:rPr sz="1150" spc="150" dirty="0" smtClean="0">
                <a:solidFill>
                  <a:srgbClr val="1A1324"/>
                </a:solidFill>
                <a:latin typeface="+mj-lt"/>
                <a:cs typeface="Arial"/>
              </a:rPr>
              <a:t> </a:t>
            </a:r>
            <a:r>
              <a:rPr sz="1250" spc="0" dirty="0" smtClean="0">
                <a:solidFill>
                  <a:srgbClr val="1A1324"/>
                </a:solidFill>
                <a:latin typeface="+mj-lt"/>
                <a:cs typeface="Arial"/>
              </a:rPr>
              <a:t>=</a:t>
            </a:r>
            <a:r>
              <a:rPr sz="1250" spc="340" dirty="0" smtClean="0">
                <a:solidFill>
                  <a:srgbClr val="1A1324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F4BD7B"/>
                </a:solidFill>
                <a:latin typeface="+mj-lt"/>
                <a:cs typeface="Arial"/>
              </a:rPr>
              <a:t>,</a:t>
            </a:r>
            <a:r>
              <a:rPr sz="1150" spc="0" dirty="0" smtClean="0">
                <a:solidFill>
                  <a:srgbClr val="D0232C"/>
                </a:solidFill>
                <a:latin typeface="+mj-lt"/>
                <a:cs typeface="Arial"/>
              </a:rPr>
              <a:t>&amp;Z</a:t>
            </a:r>
            <a:r>
              <a:rPr sz="1150" spc="0" dirty="0" smtClean="0">
                <a:solidFill>
                  <a:srgbClr val="D64141"/>
                </a:solidFill>
                <a:latin typeface="+mj-lt"/>
                <a:cs typeface="Arial"/>
              </a:rPr>
              <a:t>i</a:t>
            </a:r>
            <a:r>
              <a:rPr sz="1150" spc="0" dirty="0" smtClean="0">
                <a:solidFill>
                  <a:srgbClr val="D0232C"/>
                </a:solidFill>
                <a:latin typeface="+mj-lt"/>
                <a:cs typeface="Arial"/>
              </a:rPr>
              <a:t>pCode</a:t>
            </a:r>
            <a:endParaRPr sz="1150">
              <a:latin typeface="+mj-lt"/>
              <a:cs typeface="Arial"/>
            </a:endParaRPr>
          </a:p>
          <a:p>
            <a:pPr marL="21844" marR="24383">
              <a:lnSpc>
                <a:spcPts val="1264"/>
              </a:lnSpc>
              <a:spcBef>
                <a:spcPts val="250"/>
              </a:spcBef>
            </a:pPr>
            <a:r>
              <a:rPr sz="1100" dirty="0" smtClean="0">
                <a:solidFill>
                  <a:srgbClr val="2E2B36"/>
                </a:solidFill>
                <a:latin typeface="+mj-lt"/>
                <a:cs typeface="Arial"/>
              </a:rPr>
              <a:t>1</a:t>
            </a:r>
            <a:r>
              <a:rPr sz="1100" spc="-39" dirty="0" smtClean="0">
                <a:solidFill>
                  <a:srgbClr val="2E2B36"/>
                </a:solidFill>
                <a:latin typeface="+mj-lt"/>
                <a:cs typeface="Arial"/>
              </a:rPr>
              <a:t>"</a:t>
            </a:r>
            <a:r>
              <a:rPr sz="825" spc="-264" baseline="-15811" dirty="0" smtClean="0">
                <a:solidFill>
                  <a:srgbClr val="2E2B36"/>
                </a:solidFill>
                <a:latin typeface="+mj-lt"/>
                <a:cs typeface="Times New Roman"/>
              </a:rPr>
              <a:t>J</a:t>
            </a:r>
            <a:r>
              <a:rPr sz="1100" spc="0" dirty="0" smtClean="0">
                <a:solidFill>
                  <a:srgbClr val="2E2B36"/>
                </a:solidFill>
                <a:latin typeface="+mj-lt"/>
                <a:cs typeface="Arial"/>
              </a:rPr>
              <a:t>'</a:t>
            </a:r>
            <a:endParaRPr sz="1100">
              <a:latin typeface="+mj-lt"/>
              <a:cs typeface="Arial"/>
            </a:endParaRPr>
          </a:p>
        </p:txBody>
      </p:sp>
      <p:sp>
        <p:nvSpPr>
          <p:cNvPr id="104" name="object 13"/>
          <p:cNvSpPr txBox="1"/>
          <p:nvPr/>
        </p:nvSpPr>
        <p:spPr>
          <a:xfrm>
            <a:off x="3341119" y="5515658"/>
            <a:ext cx="465738" cy="369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0"/>
              </a:lnSpc>
              <a:spcBef>
                <a:spcPts val="145"/>
              </a:spcBef>
            </a:pPr>
            <a:r>
              <a:rPr sz="4050" spc="0" baseline="5449" dirty="0" smtClean="0">
                <a:solidFill>
                  <a:srgbClr val="4D4DD3"/>
                </a:solidFill>
                <a:latin typeface="+mj-lt"/>
                <a:cs typeface="Courier New"/>
              </a:rPr>
              <a:t>----+</a:t>
            </a:r>
            <a:endParaRPr sz="2700">
              <a:latin typeface="+mj-lt"/>
              <a:cs typeface="Courier New"/>
            </a:endParaRPr>
          </a:p>
        </p:txBody>
      </p:sp>
      <p:sp>
        <p:nvSpPr>
          <p:cNvPr id="105" name="object 12"/>
          <p:cNvSpPr txBox="1"/>
          <p:nvPr/>
        </p:nvSpPr>
        <p:spPr>
          <a:xfrm>
            <a:off x="3185660" y="5632752"/>
            <a:ext cx="71183" cy="193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sz="1300" spc="0" dirty="0" smtClean="0">
                <a:solidFill>
                  <a:srgbClr val="2E2B36"/>
                </a:solidFill>
                <a:latin typeface="+mj-lt"/>
                <a:cs typeface="Arial"/>
              </a:rPr>
              <a:t>I</a:t>
            </a:r>
            <a:endParaRPr sz="1300">
              <a:latin typeface="+mj-lt"/>
              <a:cs typeface="Arial"/>
            </a:endParaRPr>
          </a:p>
        </p:txBody>
      </p:sp>
      <p:sp>
        <p:nvSpPr>
          <p:cNvPr id="106" name="object 11"/>
          <p:cNvSpPr txBox="1"/>
          <p:nvPr/>
        </p:nvSpPr>
        <p:spPr>
          <a:xfrm>
            <a:off x="1320140" y="5645675"/>
            <a:ext cx="429127" cy="17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dirty="0" smtClean="0">
                <a:solidFill>
                  <a:srgbClr val="1D2187"/>
                </a:solidFill>
                <a:latin typeface="+mj-lt"/>
                <a:cs typeface="Arial"/>
              </a:rPr>
              <a:t>S</a:t>
            </a:r>
            <a:r>
              <a:rPr sz="1150" dirty="0" smtClean="0">
                <a:solidFill>
                  <a:srgbClr val="12118E"/>
                </a:solidFill>
                <a:latin typeface="+mj-lt"/>
                <a:cs typeface="Arial"/>
              </a:rPr>
              <a:t>e</a:t>
            </a:r>
            <a:r>
              <a:rPr sz="1150" dirty="0" smtClean="0">
                <a:solidFill>
                  <a:srgbClr val="1D2187"/>
                </a:solidFill>
                <a:latin typeface="+mj-lt"/>
                <a:cs typeface="Arial"/>
              </a:rPr>
              <a:t>n</a:t>
            </a:r>
            <a:r>
              <a:rPr sz="1150" dirty="0" smtClean="0">
                <a:solidFill>
                  <a:srgbClr val="12118E"/>
                </a:solidFill>
                <a:latin typeface="+mj-lt"/>
                <a:cs typeface="Arial"/>
              </a:rPr>
              <a:t>d</a:t>
            </a:r>
            <a:endParaRPr sz="1150">
              <a:latin typeface="+mj-lt"/>
              <a:cs typeface="Arial"/>
            </a:endParaRPr>
          </a:p>
        </p:txBody>
      </p:sp>
      <p:sp>
        <p:nvSpPr>
          <p:cNvPr id="107" name="object 10"/>
          <p:cNvSpPr txBox="1"/>
          <p:nvPr/>
        </p:nvSpPr>
        <p:spPr>
          <a:xfrm>
            <a:off x="1768230" y="5645675"/>
            <a:ext cx="694432" cy="17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dirty="0" smtClean="0">
                <a:solidFill>
                  <a:srgbClr val="12118E"/>
                </a:solidFill>
                <a:latin typeface="+mj-lt"/>
                <a:cs typeface="Arial"/>
              </a:rPr>
              <a:t>req</a:t>
            </a:r>
            <a:r>
              <a:rPr sz="1150" dirty="0" smtClean="0">
                <a:solidFill>
                  <a:srgbClr val="1D2187"/>
                </a:solidFill>
                <a:latin typeface="+mj-lt"/>
                <a:cs typeface="Arial"/>
              </a:rPr>
              <a:t>u</a:t>
            </a:r>
            <a:r>
              <a:rPr sz="1150" dirty="0" smtClean="0">
                <a:solidFill>
                  <a:srgbClr val="12118E"/>
                </a:solidFill>
                <a:latin typeface="+mj-lt"/>
                <a:cs typeface="Arial"/>
              </a:rPr>
              <a:t>est</a:t>
            </a:r>
            <a:r>
              <a:rPr sz="1150" dirty="0" smtClean="0">
                <a:solidFill>
                  <a:srgbClr val="3A2B86"/>
                </a:solidFill>
                <a:latin typeface="+mj-lt"/>
                <a:cs typeface="Arial"/>
              </a:rPr>
              <a:t>.</a:t>
            </a:r>
            <a:endParaRPr sz="1150">
              <a:latin typeface="+mj-lt"/>
              <a:cs typeface="Arial"/>
            </a:endParaRPr>
          </a:p>
        </p:txBody>
      </p:sp>
      <p:sp>
        <p:nvSpPr>
          <p:cNvPr id="108" name="object 9"/>
          <p:cNvSpPr txBox="1"/>
          <p:nvPr/>
        </p:nvSpPr>
        <p:spPr>
          <a:xfrm>
            <a:off x="3187946" y="5771759"/>
            <a:ext cx="60508" cy="137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850" spc="0" dirty="0" smtClean="0">
                <a:solidFill>
                  <a:srgbClr val="2E2B36"/>
                </a:solidFill>
                <a:latin typeface="+mj-lt"/>
                <a:cs typeface="Arial"/>
              </a:rPr>
              <a:t>I</a:t>
            </a:r>
            <a:endParaRPr sz="850">
              <a:latin typeface="+mj-lt"/>
              <a:cs typeface="Arial"/>
            </a:endParaRPr>
          </a:p>
        </p:txBody>
      </p:sp>
      <p:sp>
        <p:nvSpPr>
          <p:cNvPr id="109" name="object 8"/>
          <p:cNvSpPr txBox="1"/>
          <p:nvPr/>
        </p:nvSpPr>
        <p:spPr>
          <a:xfrm>
            <a:off x="3930953" y="5861588"/>
            <a:ext cx="817812" cy="170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5"/>
              </a:lnSpc>
              <a:spcBef>
                <a:spcPts val="63"/>
              </a:spcBef>
            </a:pP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.</a:t>
            </a:r>
            <a:r>
              <a:rPr sz="1150" dirty="0" smtClean="0">
                <a:solidFill>
                  <a:srgbClr val="1A1324"/>
                </a:solidFill>
                <a:latin typeface="+mj-lt"/>
                <a:cs typeface="Arial"/>
              </a:rPr>
              <a:t>L</a:t>
            </a: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OGO</a:t>
            </a:r>
            <a:r>
              <a:rPr sz="1150" dirty="0" smtClean="0">
                <a:solidFill>
                  <a:srgbClr val="1A1324"/>
                </a:solidFill>
                <a:latin typeface="+mj-lt"/>
                <a:cs typeface="Arial"/>
              </a:rPr>
              <a:t>FF</a:t>
            </a:r>
            <a:r>
              <a:rPr sz="1150" dirty="0" smtClean="0">
                <a:solidFill>
                  <a:srgbClr val="2E2B36"/>
                </a:solidFill>
                <a:latin typeface="+mj-lt"/>
                <a:cs typeface="Arial"/>
              </a:rPr>
              <a:t>;</a:t>
            </a:r>
            <a:endParaRPr sz="1150">
              <a:latin typeface="+mj-lt"/>
              <a:cs typeface="Arial"/>
            </a:endParaRPr>
          </a:p>
        </p:txBody>
      </p:sp>
      <p:sp>
        <p:nvSpPr>
          <p:cNvPr id="110" name="object 7"/>
          <p:cNvSpPr txBox="1"/>
          <p:nvPr/>
        </p:nvSpPr>
        <p:spPr>
          <a:xfrm>
            <a:off x="3206235" y="5959142"/>
            <a:ext cx="6316058" cy="369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0"/>
              </a:lnSpc>
              <a:spcBef>
                <a:spcPts val="145"/>
              </a:spcBef>
            </a:pPr>
            <a:r>
              <a:rPr sz="4050" baseline="5449" dirty="0" smtClean="0">
                <a:solidFill>
                  <a:srgbClr val="2E2B36"/>
                </a:solidFill>
                <a:latin typeface="+mj-lt"/>
                <a:cs typeface="Courier New"/>
              </a:rPr>
              <a:t>1</a:t>
            </a:r>
            <a:r>
              <a:rPr sz="4050" baseline="5449" dirty="0" smtClean="0">
                <a:solidFill>
                  <a:srgbClr val="B1B1B1"/>
                </a:solidFill>
                <a:latin typeface="+mj-lt"/>
                <a:cs typeface="Courier New"/>
              </a:rPr>
              <a:t>1</a:t>
            </a:r>
            <a:r>
              <a:rPr sz="4050" baseline="5449" dirty="0" smtClean="0">
                <a:solidFill>
                  <a:srgbClr val="2825D2"/>
                </a:solidFill>
                <a:latin typeface="+mj-lt"/>
                <a:cs typeface="Courier New"/>
              </a:rPr>
              <a:t>----+</a:t>
            </a:r>
            <a:r>
              <a:rPr sz="4050" baseline="5449" dirty="0" smtClean="0">
                <a:solidFill>
                  <a:srgbClr val="2E2B36"/>
                </a:solidFill>
                <a:latin typeface="+mj-lt"/>
                <a:cs typeface="Courier New"/>
              </a:rPr>
              <a:t>--------------------------------</a:t>
            </a:r>
            <a:endParaRPr sz="2700">
              <a:latin typeface="+mj-lt"/>
              <a:cs typeface="Courier New"/>
            </a:endParaRPr>
          </a:p>
        </p:txBody>
      </p:sp>
      <p:sp>
        <p:nvSpPr>
          <p:cNvPr id="111" name="object 6"/>
          <p:cNvSpPr txBox="1"/>
          <p:nvPr/>
        </p:nvSpPr>
        <p:spPr>
          <a:xfrm>
            <a:off x="558843" y="5968982"/>
            <a:ext cx="88321" cy="322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95"/>
              </a:lnSpc>
              <a:spcBef>
                <a:spcPts val="124"/>
              </a:spcBef>
            </a:pPr>
            <a:r>
              <a:rPr sz="2350" spc="0" dirty="0" smtClean="0">
                <a:solidFill>
                  <a:srgbClr val="2E2B36"/>
                </a:solidFill>
                <a:latin typeface="+mj-lt"/>
                <a:cs typeface="Arial"/>
              </a:rPr>
              <a:t>I</a:t>
            </a:r>
            <a:endParaRPr sz="2350">
              <a:latin typeface="+mj-lt"/>
              <a:cs typeface="Arial"/>
            </a:endParaRPr>
          </a:p>
        </p:txBody>
      </p:sp>
      <p:sp>
        <p:nvSpPr>
          <p:cNvPr id="112" name="object 5"/>
          <p:cNvSpPr txBox="1"/>
          <p:nvPr/>
        </p:nvSpPr>
        <p:spPr>
          <a:xfrm>
            <a:off x="1130387" y="6025151"/>
            <a:ext cx="1572186" cy="17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dirty="0" smtClean="0">
                <a:solidFill>
                  <a:srgbClr val="12118E"/>
                </a:solidFill>
                <a:latin typeface="+mj-lt"/>
                <a:cs typeface="Arial"/>
              </a:rPr>
              <a:t>Te</a:t>
            </a:r>
            <a:r>
              <a:rPr sz="1150" dirty="0" smtClean="0">
                <a:solidFill>
                  <a:srgbClr val="3A2B86"/>
                </a:solidFill>
                <a:latin typeface="+mj-lt"/>
                <a:cs typeface="Arial"/>
              </a:rPr>
              <a:t>r</a:t>
            </a:r>
            <a:r>
              <a:rPr sz="1150" dirty="0" smtClean="0">
                <a:solidFill>
                  <a:srgbClr val="1D2187"/>
                </a:solidFill>
                <a:latin typeface="+mj-lt"/>
                <a:cs typeface="Arial"/>
              </a:rPr>
              <a:t>m</a:t>
            </a:r>
            <a:r>
              <a:rPr sz="1150" dirty="0" smtClean="0">
                <a:solidFill>
                  <a:srgbClr val="3A2B86"/>
                </a:solidFill>
                <a:latin typeface="+mj-lt"/>
                <a:cs typeface="Arial"/>
              </a:rPr>
              <a:t>in</a:t>
            </a:r>
            <a:r>
              <a:rPr sz="1150" dirty="0" smtClean="0">
                <a:solidFill>
                  <a:srgbClr val="12118E"/>
                </a:solidFill>
                <a:latin typeface="+mj-lt"/>
                <a:cs typeface="Arial"/>
              </a:rPr>
              <a:t>ate</a:t>
            </a:r>
            <a:r>
              <a:rPr sz="1150" spc="114" dirty="0" smtClean="0">
                <a:solidFill>
                  <a:srgbClr val="12118E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12118E"/>
                </a:solidFill>
                <a:latin typeface="+mj-lt"/>
                <a:cs typeface="Arial"/>
              </a:rPr>
              <a:t>se</a:t>
            </a:r>
            <a:r>
              <a:rPr sz="1150" spc="0" dirty="0" smtClean="0">
                <a:solidFill>
                  <a:srgbClr val="1D2187"/>
                </a:solidFill>
                <a:latin typeface="+mj-lt"/>
                <a:cs typeface="Arial"/>
              </a:rPr>
              <a:t>s</a:t>
            </a:r>
            <a:r>
              <a:rPr sz="1150" spc="0" dirty="0" smtClean="0">
                <a:solidFill>
                  <a:srgbClr val="12118E"/>
                </a:solidFill>
                <a:latin typeface="+mj-lt"/>
                <a:cs typeface="Arial"/>
              </a:rPr>
              <a:t>s</a:t>
            </a:r>
            <a:r>
              <a:rPr sz="1150" spc="0" dirty="0" smtClean="0">
                <a:solidFill>
                  <a:srgbClr val="3A2B86"/>
                </a:solidFill>
                <a:latin typeface="+mj-lt"/>
                <a:cs typeface="Arial"/>
              </a:rPr>
              <a:t>i</a:t>
            </a:r>
            <a:r>
              <a:rPr sz="1150" spc="0" dirty="0" smtClean="0">
                <a:solidFill>
                  <a:srgbClr val="12118E"/>
                </a:solidFill>
                <a:latin typeface="+mj-lt"/>
                <a:cs typeface="Arial"/>
              </a:rPr>
              <a:t>o</a:t>
            </a:r>
            <a:r>
              <a:rPr sz="1150" spc="0" dirty="0" smtClean="0">
                <a:solidFill>
                  <a:srgbClr val="1D2187"/>
                </a:solidFill>
                <a:latin typeface="+mj-lt"/>
                <a:cs typeface="Arial"/>
              </a:rPr>
              <a:t>ns</a:t>
            </a:r>
            <a:endParaRPr sz="115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66870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66870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Export in one fast Export</a:t>
            </a:r>
          </a:p>
        </p:txBody>
      </p:sp>
      <p:sp>
        <p:nvSpPr>
          <p:cNvPr id="51" name="object 11"/>
          <p:cNvSpPr txBox="1"/>
          <p:nvPr/>
        </p:nvSpPr>
        <p:spPr>
          <a:xfrm>
            <a:off x="1173825" y="1898701"/>
            <a:ext cx="4216920" cy="4044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240">
              <a:lnSpc>
                <a:spcPct val="95825"/>
              </a:lnSpc>
              <a:spcBef>
                <a:spcPts val="10"/>
              </a:spcBef>
            </a:pPr>
            <a:r>
              <a:rPr sz="900" dirty="0" smtClean="0">
                <a:solidFill>
                  <a:srgbClr val="4B5670"/>
                </a:solidFill>
                <a:latin typeface="Arial"/>
                <a:cs typeface="Arial"/>
              </a:rPr>
              <a:t>.</a:t>
            </a:r>
            <a:r>
              <a:rPr sz="900" dirty="0" smtClean="0">
                <a:solidFill>
                  <a:srgbClr val="3B4157"/>
                </a:solidFill>
                <a:latin typeface="Arial"/>
                <a:cs typeface="Arial"/>
              </a:rPr>
              <a:t>logtable</a:t>
            </a:r>
            <a:r>
              <a:rPr sz="900" spc="39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850" spc="-19" dirty="0" smtClean="0">
                <a:solidFill>
                  <a:srgbClr val="3B4157"/>
                </a:solidFill>
                <a:latin typeface="Arial"/>
                <a:cs typeface="Arial"/>
              </a:rPr>
              <a:t>U</a:t>
            </a:r>
            <a:r>
              <a:rPr sz="850" spc="-34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QUAL2</a:t>
            </a:r>
            <a:r>
              <a:rPr sz="900" spc="0" dirty="0" smtClean="0">
                <a:solidFill>
                  <a:srgbClr val="4B5670"/>
                </a:solidFill>
                <a:latin typeface="Arial"/>
                <a:cs typeface="Arial"/>
              </a:rPr>
              <a:t>.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t11og;</a:t>
            </a:r>
            <a:endParaRPr sz="900" dirty="0">
              <a:latin typeface="Arial"/>
              <a:cs typeface="Arial"/>
            </a:endParaRPr>
          </a:p>
          <a:p>
            <a:pPr marL="12700" marR="19240">
              <a:lnSpc>
                <a:spcPts val="969"/>
              </a:lnSpc>
              <a:spcBef>
                <a:spcPts val="48"/>
              </a:spcBef>
            </a:pPr>
            <a:r>
              <a:rPr sz="900" dirty="0" smtClean="0">
                <a:solidFill>
                  <a:srgbClr val="4B5670"/>
                </a:solidFill>
                <a:latin typeface="Arial"/>
                <a:cs typeface="Arial"/>
              </a:rPr>
              <a:t>.</a:t>
            </a:r>
            <a:r>
              <a:rPr sz="900" dirty="0" smtClean="0">
                <a:solidFill>
                  <a:srgbClr val="3B4157"/>
                </a:solidFill>
                <a:latin typeface="Arial"/>
                <a:cs typeface="Arial"/>
              </a:rPr>
              <a:t>logon</a:t>
            </a:r>
            <a:r>
              <a:rPr sz="900" spc="54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10</a:t>
            </a:r>
            <a:r>
              <a:rPr sz="900" spc="95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67.180.194/U</a:t>
            </a:r>
            <a:r>
              <a:rPr sz="900" spc="-34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QUAU,U</a:t>
            </a:r>
            <a:r>
              <a:rPr sz="900" spc="-19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QUA</a:t>
            </a:r>
            <a:r>
              <a:rPr sz="900" spc="34" dirty="0" smtClean="0">
                <a:solidFill>
                  <a:srgbClr val="3B4157"/>
                </a:solidFill>
                <a:latin typeface="Arial"/>
                <a:cs typeface="Arial"/>
              </a:rPr>
              <a:t>U</a:t>
            </a:r>
            <a:r>
              <a:rPr sz="900" spc="0" dirty="0" smtClean="0">
                <a:solidFill>
                  <a:srgbClr val="4B5670"/>
                </a:solidFill>
                <a:latin typeface="Arial"/>
                <a:cs typeface="Arial"/>
              </a:rPr>
              <a:t>•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ts val="1090"/>
              </a:lnSpc>
              <a:spcBef>
                <a:spcPts val="6"/>
              </a:spcBef>
            </a:pPr>
            <a:r>
              <a:rPr sz="900" dirty="0" smtClean="0">
                <a:solidFill>
                  <a:srgbClr val="4B5670"/>
                </a:solidFill>
                <a:latin typeface="Arial"/>
                <a:cs typeface="Arial"/>
              </a:rPr>
              <a:t>•</a:t>
            </a:r>
            <a:r>
              <a:rPr sz="900" spc="-159" dirty="0" smtClean="0">
                <a:solidFill>
                  <a:srgbClr val="4B5670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DISPL</a:t>
            </a:r>
            <a:r>
              <a:rPr sz="900" spc="-4" dirty="0" smtClean="0">
                <a:solidFill>
                  <a:srgbClr val="3B4157"/>
                </a:solidFill>
                <a:latin typeface="Arial"/>
                <a:cs typeface="Arial"/>
              </a:rPr>
              <a:t>A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Y</a:t>
            </a:r>
            <a:r>
              <a:rPr sz="900" spc="-66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4B5670"/>
                </a:solidFill>
                <a:latin typeface="Times New Roman"/>
                <a:cs typeface="Times New Roman"/>
              </a:rPr>
              <a:t>'</a:t>
            </a:r>
            <a:r>
              <a:rPr sz="1000" spc="0" dirty="0" smtClean="0">
                <a:solidFill>
                  <a:srgbClr val="3B4157"/>
                </a:solidFill>
                <a:latin typeface="Times New Roman"/>
                <a:cs typeface="Times New Roman"/>
              </a:rPr>
              <a:t>Export</a:t>
            </a:r>
            <a:r>
              <a:rPr sz="1000" spc="-5" dirty="0" smtClean="0">
                <a:solidFill>
                  <a:srgbClr val="3B4157"/>
                </a:solidFill>
                <a:latin typeface="Times New Roman"/>
                <a:cs typeface="Times New Roman"/>
              </a:rPr>
              <a:t>i</a:t>
            </a:r>
            <a:r>
              <a:rPr sz="1000" spc="0" dirty="0" smtClean="0">
                <a:solidFill>
                  <a:srgbClr val="3B4157"/>
                </a:solidFill>
                <a:latin typeface="Times New Roman"/>
                <a:cs typeface="Times New Roman"/>
              </a:rPr>
              <a:t>ng</a:t>
            </a:r>
            <a:r>
              <a:rPr sz="1000" spc="-31" dirty="0" smtClean="0">
                <a:solidFill>
                  <a:srgbClr val="3B4157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fex</a:t>
            </a:r>
            <a:r>
              <a:rPr sz="900" spc="-54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out1.txt-&amp;SYS</a:t>
            </a:r>
            <a:r>
              <a:rPr sz="900" spc="-4" dirty="0" smtClean="0">
                <a:solidFill>
                  <a:srgbClr val="3B4157"/>
                </a:solidFill>
                <a:latin typeface="Arial"/>
                <a:cs typeface="Arial"/>
              </a:rPr>
              <a:t>O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ATE4 </a:t>
            </a:r>
            <a:r>
              <a:rPr sz="900" spc="4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TO</a:t>
            </a:r>
            <a:r>
              <a:rPr sz="900" spc="95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F</a:t>
            </a:r>
            <a:r>
              <a:rPr sz="900" spc="27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LE</a:t>
            </a:r>
            <a:r>
              <a:rPr sz="900" spc="117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D:\Sandeep\a</a:t>
            </a:r>
            <a:r>
              <a:rPr sz="900" spc="0" dirty="0" smtClean="0">
                <a:solidFill>
                  <a:srgbClr val="4B5670"/>
                </a:solidFill>
                <a:latin typeface="Arial"/>
                <a:cs typeface="Arial"/>
              </a:rPr>
              <a:t>.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tx</a:t>
            </a:r>
            <a:r>
              <a:rPr sz="900" spc="34" dirty="0" smtClean="0">
                <a:solidFill>
                  <a:srgbClr val="3B4157"/>
                </a:solidFill>
                <a:latin typeface="Arial"/>
                <a:cs typeface="Arial"/>
              </a:rPr>
              <a:t>t</a:t>
            </a:r>
            <a:r>
              <a:rPr sz="900" spc="0" dirty="0" smtClean="0">
                <a:solidFill>
                  <a:srgbClr val="4B5670"/>
                </a:solidFill>
                <a:latin typeface="Arial"/>
                <a:cs typeface="Arial"/>
              </a:rPr>
              <a:t>•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2" name="object 10"/>
          <p:cNvSpPr txBox="1"/>
          <p:nvPr/>
        </p:nvSpPr>
        <p:spPr>
          <a:xfrm>
            <a:off x="1173825" y="2439832"/>
            <a:ext cx="3110766" cy="153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900" dirty="0" smtClean="0">
                <a:solidFill>
                  <a:srgbClr val="4B5670"/>
                </a:solidFill>
                <a:latin typeface="Arial"/>
                <a:cs typeface="Arial"/>
              </a:rPr>
              <a:t>•</a:t>
            </a:r>
            <a:r>
              <a:rPr sz="900" spc="-175" dirty="0" smtClean="0">
                <a:solidFill>
                  <a:srgbClr val="4B5670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export</a:t>
            </a:r>
            <a:r>
              <a:rPr sz="900" spc="-69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outfile</a:t>
            </a:r>
            <a:r>
              <a:rPr sz="900" spc="30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fex</a:t>
            </a:r>
            <a:r>
              <a:rPr sz="900" spc="-34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out1.txt</a:t>
            </a:r>
            <a:r>
              <a:rPr sz="900" spc="34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mode</a:t>
            </a:r>
            <a:r>
              <a:rPr sz="900" spc="-69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record</a:t>
            </a:r>
            <a:r>
              <a:rPr sz="900" spc="-132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format</a:t>
            </a:r>
            <a:r>
              <a:rPr sz="900" spc="80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3B4157"/>
                </a:solidFill>
                <a:latin typeface="Times New Roman"/>
                <a:cs typeface="Times New Roman"/>
              </a:rPr>
              <a:t>text;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53" name="object 9"/>
          <p:cNvSpPr txBox="1"/>
          <p:nvPr/>
        </p:nvSpPr>
        <p:spPr>
          <a:xfrm>
            <a:off x="1164680" y="2705008"/>
            <a:ext cx="1946054" cy="813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558" marR="7015">
              <a:lnSpc>
                <a:spcPts val="1130"/>
              </a:lnSpc>
              <a:spcBef>
                <a:spcPts val="56"/>
              </a:spcBef>
            </a:pPr>
            <a:r>
              <a:rPr sz="1000" dirty="0" smtClean="0">
                <a:solidFill>
                  <a:srgbClr val="3B4157"/>
                </a:solidFill>
                <a:latin typeface="Times New Roman"/>
                <a:cs typeface="Times New Roman"/>
              </a:rPr>
              <a:t>select</a:t>
            </a:r>
            <a:endParaRPr sz="1000" dirty="0">
              <a:latin typeface="Times New Roman"/>
              <a:cs typeface="Times New Roman"/>
            </a:endParaRPr>
          </a:p>
          <a:p>
            <a:pPr marL="202452" marR="7015">
              <a:lnSpc>
                <a:spcPts val="1019"/>
              </a:lnSpc>
            </a:pP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course</a:t>
            </a:r>
            <a:r>
              <a:rPr sz="900" spc="0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id</a:t>
            </a:r>
            <a:r>
              <a:rPr sz="900" spc="37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(char{t))</a:t>
            </a:r>
            <a:r>
              <a:rPr sz="900" spc="0" dirty="0" smtClean="0">
                <a:solidFill>
                  <a:srgbClr val="4B5670"/>
                </a:solidFill>
                <a:latin typeface="Arial"/>
                <a:cs typeface="Arial"/>
              </a:rPr>
              <a:t>,</a:t>
            </a:r>
            <a:endParaRPr sz="900" dirty="0">
              <a:latin typeface="Arial"/>
              <a:cs typeface="Arial"/>
            </a:endParaRPr>
          </a:p>
          <a:p>
            <a:pPr marL="202452">
              <a:lnSpc>
                <a:spcPct val="96687"/>
              </a:lnSpc>
            </a:pP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course</a:t>
            </a:r>
            <a:r>
              <a:rPr sz="900" spc="-39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name</a:t>
            </a:r>
            <a:r>
              <a:rPr sz="900" spc="-1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(VAROIA</a:t>
            </a:r>
            <a:r>
              <a:rPr sz="900" spc="-4" dirty="0" smtClean="0">
                <a:solidFill>
                  <a:srgbClr val="3B4157"/>
                </a:solidFill>
                <a:latin typeface="Arial"/>
                <a:cs typeface="Arial"/>
              </a:rPr>
              <a:t>R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(20)), aedit (char{3)),.</a:t>
            </a:r>
            <a:endParaRPr sz="900" dirty="0">
              <a:latin typeface="Arial"/>
              <a:cs typeface="Arial"/>
            </a:endParaRPr>
          </a:p>
          <a:p>
            <a:pPr marL="202452" marR="7015">
              <a:lnSpc>
                <a:spcPts val="1060"/>
              </a:lnSpc>
              <a:spcBef>
                <a:spcPts val="53"/>
              </a:spcBef>
            </a:pP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seats</a:t>
            </a:r>
            <a:r>
              <a:rPr sz="900" spc="191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3B4157"/>
                </a:solidFill>
                <a:latin typeface="Times New Roman"/>
                <a:cs typeface="Times New Roman"/>
              </a:rPr>
              <a:t>(char(S))</a:t>
            </a:r>
            <a:endParaRPr sz="1000" dirty="0">
              <a:latin typeface="Times New Roman"/>
              <a:cs typeface="Times New Roman"/>
            </a:endParaRPr>
          </a:p>
          <a:p>
            <a:pPr marL="12700" marR="7015">
              <a:lnSpc>
                <a:spcPts val="1019"/>
              </a:lnSpc>
            </a:pP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from</a:t>
            </a:r>
            <a:r>
              <a:rPr sz="900" spc="-84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course</a:t>
            </a:r>
            <a:r>
              <a:rPr sz="900" spc="0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table1;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4" name="object 8"/>
          <p:cNvSpPr txBox="1"/>
          <p:nvPr/>
        </p:nvSpPr>
        <p:spPr>
          <a:xfrm>
            <a:off x="1173825" y="3793144"/>
            <a:ext cx="4216920" cy="153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900" dirty="0" smtClean="0">
                <a:solidFill>
                  <a:srgbClr val="4B5670"/>
                </a:solidFill>
                <a:latin typeface="Arial"/>
                <a:cs typeface="Arial"/>
              </a:rPr>
              <a:t>.</a:t>
            </a:r>
            <a:r>
              <a:rPr sz="900" dirty="0" smtClean="0">
                <a:solidFill>
                  <a:srgbClr val="3B4157"/>
                </a:solidFill>
                <a:latin typeface="Arial"/>
                <a:cs typeface="Arial"/>
              </a:rPr>
              <a:t>DISPL</a:t>
            </a:r>
            <a:r>
              <a:rPr sz="900" spc="-4" dirty="0" smtClean="0">
                <a:solidFill>
                  <a:srgbClr val="3B4157"/>
                </a:solidFill>
                <a:latin typeface="Arial"/>
                <a:cs typeface="Arial"/>
              </a:rPr>
              <a:t>A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Y</a:t>
            </a:r>
            <a:r>
              <a:rPr sz="900" spc="-14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4B5670"/>
                </a:solidFill>
                <a:latin typeface="Times New Roman"/>
                <a:cs typeface="Times New Roman"/>
              </a:rPr>
              <a:t>'</a:t>
            </a:r>
            <a:r>
              <a:rPr sz="1000" spc="0" dirty="0" smtClean="0">
                <a:solidFill>
                  <a:srgbClr val="3B4157"/>
                </a:solidFill>
                <a:latin typeface="Times New Roman"/>
                <a:cs typeface="Times New Roman"/>
              </a:rPr>
              <a:t>Export</a:t>
            </a:r>
            <a:r>
              <a:rPr sz="1000" spc="-5" dirty="0" smtClean="0">
                <a:solidFill>
                  <a:srgbClr val="3B4157"/>
                </a:solidFill>
                <a:latin typeface="Times New Roman"/>
                <a:cs typeface="Times New Roman"/>
              </a:rPr>
              <a:t>i</a:t>
            </a:r>
            <a:r>
              <a:rPr sz="1000" spc="0" dirty="0" smtClean="0">
                <a:solidFill>
                  <a:srgbClr val="3B4157"/>
                </a:solidFill>
                <a:latin typeface="Times New Roman"/>
                <a:cs typeface="Times New Roman"/>
              </a:rPr>
              <a:t>ng</a:t>
            </a:r>
            <a:r>
              <a:rPr sz="1000" spc="-31" dirty="0" smtClean="0">
                <a:solidFill>
                  <a:srgbClr val="3B4157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fex</a:t>
            </a:r>
            <a:r>
              <a:rPr sz="900" spc="0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out2.txt</a:t>
            </a:r>
            <a:r>
              <a:rPr sz="900" spc="0" dirty="0" smtClean="0">
                <a:solidFill>
                  <a:srgbClr val="27282C"/>
                </a:solidFill>
                <a:latin typeface="Arial"/>
                <a:cs typeface="Arial"/>
              </a:rPr>
              <a:t>-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&amp;SYSO</a:t>
            </a:r>
            <a:r>
              <a:rPr sz="900" spc="-4" dirty="0" smtClean="0">
                <a:solidFill>
                  <a:srgbClr val="3B4157"/>
                </a:solidFill>
                <a:latin typeface="Arial"/>
                <a:cs typeface="Arial"/>
              </a:rPr>
              <a:t>A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T</a:t>
            </a:r>
            <a:r>
              <a:rPr sz="900" spc="0" dirty="0" smtClean="0">
                <a:solidFill>
                  <a:srgbClr val="27282C"/>
                </a:solidFill>
                <a:latin typeface="Arial"/>
                <a:cs typeface="Arial"/>
              </a:rPr>
              <a:t>E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4 </a:t>
            </a:r>
            <a:r>
              <a:rPr sz="900" spc="4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TO</a:t>
            </a:r>
            <a:r>
              <a:rPr sz="900" spc="95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F</a:t>
            </a:r>
            <a:r>
              <a:rPr sz="900" spc="27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LE</a:t>
            </a:r>
            <a:r>
              <a:rPr sz="900" spc="117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D:\Sandeep\a</a:t>
            </a:r>
            <a:r>
              <a:rPr sz="900" spc="0" dirty="0" smtClean="0">
                <a:solidFill>
                  <a:srgbClr val="4B5670"/>
                </a:solidFill>
                <a:latin typeface="Arial"/>
                <a:cs typeface="Arial"/>
              </a:rPr>
              <a:t>.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tx</a:t>
            </a:r>
            <a:r>
              <a:rPr sz="900" spc="34" dirty="0" smtClean="0">
                <a:solidFill>
                  <a:srgbClr val="3B4157"/>
                </a:solidFill>
                <a:latin typeface="Arial"/>
                <a:cs typeface="Arial"/>
              </a:rPr>
              <a:t>t</a:t>
            </a:r>
            <a:r>
              <a:rPr sz="900" spc="0" dirty="0" smtClean="0">
                <a:solidFill>
                  <a:srgbClr val="4B5670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7"/>
          <p:cNvSpPr txBox="1"/>
          <p:nvPr/>
        </p:nvSpPr>
        <p:spPr>
          <a:xfrm>
            <a:off x="1173825" y="4074322"/>
            <a:ext cx="3110766" cy="153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900" dirty="0" smtClean="0">
                <a:solidFill>
                  <a:srgbClr val="4B5670"/>
                </a:solidFill>
                <a:latin typeface="Arial"/>
                <a:cs typeface="Arial"/>
              </a:rPr>
              <a:t>•</a:t>
            </a:r>
            <a:r>
              <a:rPr sz="900" spc="-175" dirty="0" smtClean="0">
                <a:solidFill>
                  <a:srgbClr val="4B5670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export</a:t>
            </a:r>
            <a:r>
              <a:rPr sz="900" spc="-69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outfile</a:t>
            </a:r>
            <a:r>
              <a:rPr sz="900" spc="30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fex</a:t>
            </a:r>
            <a:r>
              <a:rPr sz="900" spc="-34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out2.txt</a:t>
            </a:r>
            <a:r>
              <a:rPr sz="900" spc="34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mode</a:t>
            </a:r>
            <a:r>
              <a:rPr sz="900" spc="-19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record</a:t>
            </a:r>
            <a:r>
              <a:rPr sz="900" spc="-76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50" spc="0" dirty="0" smtClean="0">
                <a:solidFill>
                  <a:srgbClr val="3B4157"/>
                </a:solidFill>
                <a:latin typeface="Arial"/>
                <a:cs typeface="Arial"/>
              </a:rPr>
              <a:t>format</a:t>
            </a:r>
            <a:r>
              <a:rPr sz="950" spc="-50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3B4157"/>
                </a:solidFill>
                <a:latin typeface="Times New Roman"/>
                <a:cs typeface="Times New Roman"/>
              </a:rPr>
              <a:t>text;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6" name="object 6"/>
          <p:cNvSpPr txBox="1"/>
          <p:nvPr/>
        </p:nvSpPr>
        <p:spPr>
          <a:xfrm>
            <a:off x="1164680" y="4339498"/>
            <a:ext cx="1946054" cy="813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558" marR="7015">
              <a:lnSpc>
                <a:spcPts val="1130"/>
              </a:lnSpc>
              <a:spcBef>
                <a:spcPts val="56"/>
              </a:spcBef>
            </a:pPr>
            <a:r>
              <a:rPr sz="1000" dirty="0" smtClean="0">
                <a:solidFill>
                  <a:srgbClr val="3B4157"/>
                </a:solidFill>
                <a:latin typeface="Times New Roman"/>
                <a:cs typeface="Times New Roman"/>
              </a:rPr>
              <a:t>select</a:t>
            </a:r>
            <a:endParaRPr sz="1000" dirty="0">
              <a:latin typeface="Times New Roman"/>
              <a:cs typeface="Times New Roman"/>
            </a:endParaRPr>
          </a:p>
          <a:p>
            <a:pPr marL="202452" marR="7015">
              <a:lnSpc>
                <a:spcPts val="1019"/>
              </a:lnSpc>
            </a:pP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course</a:t>
            </a:r>
            <a:r>
              <a:rPr sz="900" spc="0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id</a:t>
            </a:r>
            <a:r>
              <a:rPr sz="900" spc="37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(char{t))</a:t>
            </a:r>
            <a:r>
              <a:rPr sz="900" spc="0" dirty="0" smtClean="0">
                <a:solidFill>
                  <a:srgbClr val="4B5670"/>
                </a:solidFill>
                <a:latin typeface="Arial"/>
                <a:cs typeface="Arial"/>
              </a:rPr>
              <a:t>,</a:t>
            </a:r>
            <a:endParaRPr sz="900" dirty="0">
              <a:latin typeface="Arial"/>
              <a:cs typeface="Arial"/>
            </a:endParaRPr>
          </a:p>
          <a:p>
            <a:pPr marL="202452">
              <a:lnSpc>
                <a:spcPct val="96687"/>
              </a:lnSpc>
            </a:pP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course</a:t>
            </a:r>
            <a:r>
              <a:rPr sz="900" spc="-39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name</a:t>
            </a:r>
            <a:r>
              <a:rPr sz="900" spc="-1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(VAROIA</a:t>
            </a:r>
            <a:r>
              <a:rPr sz="900" spc="-4" dirty="0" smtClean="0">
                <a:solidFill>
                  <a:srgbClr val="3B4157"/>
                </a:solidFill>
                <a:latin typeface="Arial"/>
                <a:cs typeface="Arial"/>
              </a:rPr>
              <a:t>R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(20))</a:t>
            </a:r>
            <a:r>
              <a:rPr sz="900" spc="0" dirty="0" smtClean="0">
                <a:solidFill>
                  <a:srgbClr val="4B5670"/>
                </a:solidFill>
                <a:latin typeface="Arial"/>
                <a:cs typeface="Arial"/>
              </a:rPr>
              <a:t>,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aedit (char{3)),.</a:t>
            </a:r>
            <a:endParaRPr sz="900" dirty="0">
              <a:latin typeface="Arial"/>
              <a:cs typeface="Arial"/>
            </a:endParaRPr>
          </a:p>
          <a:p>
            <a:pPr marL="202452" marR="7015">
              <a:lnSpc>
                <a:spcPts val="1045"/>
              </a:lnSpc>
              <a:spcBef>
                <a:spcPts val="52"/>
              </a:spcBef>
            </a:pP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seats</a:t>
            </a:r>
            <a:r>
              <a:rPr sz="900" spc="191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3B4157"/>
                </a:solidFill>
                <a:latin typeface="Times New Roman"/>
                <a:cs typeface="Times New Roman"/>
              </a:rPr>
              <a:t>(char(S))</a:t>
            </a:r>
            <a:endParaRPr sz="1000" dirty="0">
              <a:latin typeface="Times New Roman"/>
              <a:cs typeface="Times New Roman"/>
            </a:endParaRPr>
          </a:p>
          <a:p>
            <a:pPr marL="12700" marR="7015">
              <a:lnSpc>
                <a:spcPct val="95825"/>
              </a:lnSpc>
            </a:pP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from</a:t>
            </a:r>
            <a:r>
              <a:rPr sz="900" spc="-84" dirty="0" smtClean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course</a:t>
            </a:r>
            <a:r>
              <a:rPr sz="900" spc="-89" dirty="0" smtClean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sz="900" spc="0" dirty="0" smtClean="0">
                <a:solidFill>
                  <a:srgbClr val="3B4157"/>
                </a:solidFill>
                <a:latin typeface="Arial"/>
                <a:cs typeface="Arial"/>
              </a:rPr>
              <a:t>table2;</a:t>
            </a:r>
            <a:endParaRPr lang="en-US" sz="900" spc="0" dirty="0" smtClean="0">
              <a:solidFill>
                <a:srgbClr val="3B4157"/>
              </a:solidFill>
              <a:latin typeface="Arial"/>
              <a:cs typeface="Arial"/>
            </a:endParaRPr>
          </a:p>
          <a:p>
            <a:pPr marL="12700" marR="7015">
              <a:lnSpc>
                <a:spcPct val="95825"/>
              </a:lnSpc>
            </a:pPr>
            <a:r>
              <a:rPr lang="en-US" sz="900" dirty="0" err="1" smtClean="0">
                <a:solidFill>
                  <a:srgbClr val="3B4157"/>
                </a:solidFill>
                <a:latin typeface="Arial"/>
                <a:cs typeface="Arial"/>
              </a:rPr>
              <a:t>logof</a:t>
            </a:r>
            <a:endParaRPr sz="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73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66870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66870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Title 8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SORT Procedure</a:t>
            </a:r>
          </a:p>
        </p:txBody>
      </p:sp>
      <p:sp>
        <p:nvSpPr>
          <p:cNvPr id="85" name="object 45"/>
          <p:cNvSpPr/>
          <p:nvPr/>
        </p:nvSpPr>
        <p:spPr>
          <a:xfrm>
            <a:off x="8387979" y="3701033"/>
            <a:ext cx="608122" cy="2446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46"/>
          <p:cNvSpPr/>
          <p:nvPr/>
        </p:nvSpPr>
        <p:spPr>
          <a:xfrm>
            <a:off x="8397123" y="3399281"/>
            <a:ext cx="722431" cy="96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47"/>
          <p:cNvSpPr/>
          <p:nvPr/>
        </p:nvSpPr>
        <p:spPr>
          <a:xfrm>
            <a:off x="8397123" y="3088385"/>
            <a:ext cx="628698" cy="96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48"/>
          <p:cNvSpPr/>
          <p:nvPr/>
        </p:nvSpPr>
        <p:spPr>
          <a:xfrm>
            <a:off x="8193654" y="2834639"/>
            <a:ext cx="1261969" cy="7955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49"/>
          <p:cNvSpPr/>
          <p:nvPr/>
        </p:nvSpPr>
        <p:spPr>
          <a:xfrm>
            <a:off x="8454278" y="1657349"/>
            <a:ext cx="731576" cy="859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50"/>
          <p:cNvSpPr/>
          <p:nvPr/>
        </p:nvSpPr>
        <p:spPr>
          <a:xfrm>
            <a:off x="6947688" y="4736591"/>
            <a:ext cx="649273" cy="4069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51"/>
          <p:cNvSpPr/>
          <p:nvPr/>
        </p:nvSpPr>
        <p:spPr>
          <a:xfrm>
            <a:off x="6949974" y="4242815"/>
            <a:ext cx="585261" cy="429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52"/>
          <p:cNvSpPr/>
          <p:nvPr/>
        </p:nvSpPr>
        <p:spPr>
          <a:xfrm>
            <a:off x="6693922" y="4251959"/>
            <a:ext cx="1298547" cy="19476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53"/>
          <p:cNvSpPr/>
          <p:nvPr/>
        </p:nvSpPr>
        <p:spPr>
          <a:xfrm>
            <a:off x="6949974" y="3858767"/>
            <a:ext cx="576116" cy="2834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54"/>
          <p:cNvSpPr/>
          <p:nvPr/>
        </p:nvSpPr>
        <p:spPr>
          <a:xfrm>
            <a:off x="6947688" y="3701033"/>
            <a:ext cx="294916" cy="982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55"/>
          <p:cNvSpPr/>
          <p:nvPr/>
        </p:nvSpPr>
        <p:spPr>
          <a:xfrm>
            <a:off x="6947688" y="3088385"/>
            <a:ext cx="580688" cy="4069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56"/>
          <p:cNvSpPr/>
          <p:nvPr/>
        </p:nvSpPr>
        <p:spPr>
          <a:xfrm>
            <a:off x="6693922" y="2834639"/>
            <a:ext cx="1261969" cy="12984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57"/>
          <p:cNvSpPr/>
          <p:nvPr/>
        </p:nvSpPr>
        <p:spPr>
          <a:xfrm>
            <a:off x="6890534" y="1657349"/>
            <a:ext cx="637843" cy="55549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58"/>
          <p:cNvSpPr/>
          <p:nvPr/>
        </p:nvSpPr>
        <p:spPr>
          <a:xfrm>
            <a:off x="6693922" y="1440179"/>
            <a:ext cx="1261969" cy="13030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59"/>
          <p:cNvSpPr/>
          <p:nvPr/>
        </p:nvSpPr>
        <p:spPr>
          <a:xfrm>
            <a:off x="5386230" y="3399281"/>
            <a:ext cx="370360" cy="9601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60"/>
          <p:cNvSpPr/>
          <p:nvPr/>
        </p:nvSpPr>
        <p:spPr>
          <a:xfrm>
            <a:off x="5386230" y="3088385"/>
            <a:ext cx="427514" cy="960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61"/>
          <p:cNvSpPr/>
          <p:nvPr/>
        </p:nvSpPr>
        <p:spPr>
          <a:xfrm>
            <a:off x="5185046" y="2834639"/>
            <a:ext cx="1252824" cy="130759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62"/>
          <p:cNvSpPr/>
          <p:nvPr/>
        </p:nvSpPr>
        <p:spPr>
          <a:xfrm>
            <a:off x="3843061" y="4882895"/>
            <a:ext cx="448090" cy="2606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63"/>
          <p:cNvSpPr/>
          <p:nvPr/>
        </p:nvSpPr>
        <p:spPr>
          <a:xfrm>
            <a:off x="3806482" y="1805939"/>
            <a:ext cx="580688" cy="71094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64"/>
          <p:cNvSpPr/>
          <p:nvPr/>
        </p:nvSpPr>
        <p:spPr>
          <a:xfrm>
            <a:off x="3685315" y="1444751"/>
            <a:ext cx="1261969" cy="129844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65"/>
          <p:cNvSpPr/>
          <p:nvPr/>
        </p:nvSpPr>
        <p:spPr>
          <a:xfrm>
            <a:off x="8193654" y="4242815"/>
            <a:ext cx="1307692" cy="195681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66"/>
          <p:cNvSpPr/>
          <p:nvPr/>
        </p:nvSpPr>
        <p:spPr>
          <a:xfrm>
            <a:off x="8202798" y="4105655"/>
            <a:ext cx="1243679" cy="3657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67"/>
          <p:cNvSpPr/>
          <p:nvPr/>
        </p:nvSpPr>
        <p:spPr>
          <a:xfrm>
            <a:off x="5185046" y="4242815"/>
            <a:ext cx="1307692" cy="195681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68"/>
          <p:cNvSpPr/>
          <p:nvPr/>
        </p:nvSpPr>
        <p:spPr>
          <a:xfrm>
            <a:off x="5185046" y="1440179"/>
            <a:ext cx="1252824" cy="13030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69"/>
          <p:cNvSpPr/>
          <p:nvPr/>
        </p:nvSpPr>
        <p:spPr>
          <a:xfrm>
            <a:off x="3685315" y="2834639"/>
            <a:ext cx="1261969" cy="130759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40"/>
          <p:cNvSpPr txBox="1"/>
          <p:nvPr/>
        </p:nvSpPr>
        <p:spPr>
          <a:xfrm>
            <a:off x="5407822" y="1421029"/>
            <a:ext cx="181817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i="1" spc="0" dirty="0" smtClean="0">
                <a:solidFill>
                  <a:srgbClr val="D63336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1" name="object 39"/>
          <p:cNvSpPr txBox="1"/>
          <p:nvPr/>
        </p:nvSpPr>
        <p:spPr>
          <a:xfrm>
            <a:off x="5730173" y="1421029"/>
            <a:ext cx="316537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dirty="0" smtClean="0">
                <a:solidFill>
                  <a:srgbClr val="D63336"/>
                </a:solidFill>
                <a:latin typeface="Arial"/>
                <a:cs typeface="Arial"/>
              </a:rPr>
              <a:t>P</a:t>
            </a:r>
            <a:r>
              <a:rPr sz="1200" dirty="0" smtClean="0">
                <a:solidFill>
                  <a:srgbClr val="F6BD99"/>
                </a:solidFill>
                <a:latin typeface="Arial"/>
                <a:cs typeface="Arial"/>
              </a:rPr>
              <a:t>.</a:t>
            </a:r>
            <a:r>
              <a:rPr sz="1200" dirty="0" smtClean="0">
                <a:solidFill>
                  <a:srgbClr val="D63336"/>
                </a:solidFill>
                <a:latin typeface="Arial"/>
                <a:cs typeface="Arial"/>
              </a:rPr>
              <a:t>2</a:t>
            </a:r>
            <a:r>
              <a:rPr sz="1200" dirty="0" smtClean="0">
                <a:solidFill>
                  <a:srgbClr val="DAA8E1"/>
                </a:solidFill>
                <a:latin typeface="Arial"/>
                <a:cs typeface="Arial"/>
              </a:rPr>
              <a:t>'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2" name="object 38"/>
          <p:cNvSpPr txBox="1"/>
          <p:nvPr/>
        </p:nvSpPr>
        <p:spPr>
          <a:xfrm>
            <a:off x="6882406" y="1414943"/>
            <a:ext cx="1211837" cy="824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28" marR="377100" algn="ctr">
              <a:lnSpc>
                <a:spcPts val="1360"/>
              </a:lnSpc>
              <a:spcBef>
                <a:spcPts val="68"/>
              </a:spcBef>
            </a:pPr>
            <a:r>
              <a:rPr sz="1200" i="1" spc="0" dirty="0" smtClean="0">
                <a:solidFill>
                  <a:srgbClr val="D63336"/>
                </a:solidFill>
                <a:latin typeface="Arial"/>
                <a:cs typeface="Arial"/>
              </a:rPr>
              <a:t>A</a:t>
            </a:r>
            <a:r>
              <a:rPr lang="en-US" sz="1200" i="1" dirty="0" smtClean="0">
                <a:solidFill>
                  <a:srgbClr val="D63336"/>
                </a:solidFill>
                <a:latin typeface="Arial"/>
                <a:cs typeface="Arial"/>
              </a:rPr>
              <a:t>MP3</a:t>
            </a:r>
            <a:endParaRPr sz="1200" dirty="0">
              <a:latin typeface="Arial"/>
              <a:cs typeface="Arial"/>
            </a:endParaRPr>
          </a:p>
          <a:p>
            <a:pPr marL="12700" marR="18619">
              <a:lnSpc>
                <a:spcPts val="1034"/>
              </a:lnSpc>
              <a:spcBef>
                <a:spcPts val="307"/>
              </a:spcBef>
            </a:pP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B</a:t>
            </a:r>
            <a:r>
              <a:rPr sz="450" baseline="57975" dirty="0" smtClean="0">
                <a:solidFill>
                  <a:srgbClr val="D3B387"/>
                </a:solidFill>
                <a:latin typeface="Times New Roman"/>
                <a:cs typeface="Times New Roman"/>
              </a:rPr>
              <a:t>1</a:t>
            </a:r>
            <a:r>
              <a:rPr sz="900" dirty="0" smtClean="0">
                <a:solidFill>
                  <a:srgbClr val="332830"/>
                </a:solidFill>
                <a:latin typeface="Arial"/>
                <a:cs typeface="Arial"/>
              </a:rPr>
              <a:t>0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YCE</a:t>
            </a:r>
            <a:endParaRPr sz="900" dirty="0">
              <a:latin typeface="Arial"/>
              <a:cs typeface="Arial"/>
            </a:endParaRPr>
          </a:p>
          <a:p>
            <a:pPr marL="12700" marR="18619">
              <a:lnSpc>
                <a:spcPct val="95825"/>
              </a:lnSpc>
              <a:spcBef>
                <a:spcPts val="160"/>
              </a:spcBef>
            </a:pP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CHAR</a:t>
            </a:r>
            <a:r>
              <a:rPr sz="850" dirty="0" smtClean="0">
                <a:solidFill>
                  <a:srgbClr val="332830"/>
                </a:solidFill>
                <a:latin typeface="Arial"/>
                <a:cs typeface="Arial"/>
              </a:rPr>
              <a:t>L</a:t>
            </a: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ES</a:t>
            </a:r>
            <a:endParaRPr sz="850" dirty="0">
              <a:latin typeface="Arial"/>
              <a:cs typeface="Arial"/>
            </a:endParaRPr>
          </a:p>
          <a:p>
            <a:pPr marL="35561">
              <a:lnSpc>
                <a:spcPct val="95825"/>
              </a:lnSpc>
              <a:spcBef>
                <a:spcPts val="120"/>
              </a:spcBef>
            </a:pPr>
            <a:r>
              <a:rPr sz="950" spc="0" dirty="0" smtClean="0">
                <a:solidFill>
                  <a:srgbClr val="8EC1E8"/>
                </a:solidFill>
                <a:latin typeface="Times New Roman"/>
                <a:cs typeface="Times New Roman"/>
              </a:rPr>
              <a:t>'       </a:t>
            </a:r>
            <a:r>
              <a:rPr sz="950" spc="3" dirty="0" smtClean="0">
                <a:solidFill>
                  <a:srgbClr val="8EC1E8"/>
                </a:solidFill>
                <a:latin typeface="Times New Roman"/>
                <a:cs typeface="Times New Roman"/>
              </a:rPr>
              <a:t> </a:t>
            </a:r>
            <a:r>
              <a:rPr sz="95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ERBE  </a:t>
            </a:r>
            <a:r>
              <a:rPr sz="950" spc="201" dirty="0" smtClean="0">
                <a:solidFill>
                  <a:srgbClr val="453E45"/>
                </a:solidFill>
                <a:latin typeface="Times New Roman"/>
                <a:cs typeface="Times New Roman"/>
              </a:rPr>
              <a:t> </a:t>
            </a:r>
            <a:r>
              <a:rPr sz="950" spc="0" dirty="0" smtClean="0">
                <a:solidFill>
                  <a:srgbClr val="8EC1E8"/>
                </a:solidFill>
                <a:latin typeface="Times New Roman"/>
                <a:cs typeface="Times New Roman"/>
              </a:rPr>
              <a:t>·</a:t>
            </a:r>
            <a:r>
              <a:rPr sz="95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T</a:t>
            </a:r>
            <a:endParaRPr sz="950" dirty="0">
              <a:latin typeface="Times New Roman"/>
              <a:cs typeface="Times New Roman"/>
            </a:endParaRPr>
          </a:p>
          <a:p>
            <a:pPr marL="12700" marR="18619">
              <a:lnSpc>
                <a:spcPts val="977"/>
              </a:lnSpc>
              <a:spcBef>
                <a:spcPts val="254"/>
              </a:spcBef>
            </a:pPr>
            <a:r>
              <a:rPr sz="850" dirty="0" smtClean="0">
                <a:solidFill>
                  <a:srgbClr val="332830"/>
                </a:solidFill>
                <a:latin typeface="Arial"/>
                <a:cs typeface="Arial"/>
              </a:rPr>
              <a:t>P</a:t>
            </a:r>
            <a:r>
              <a:rPr sz="225" baseline="57975" dirty="0" smtClean="0">
                <a:solidFill>
                  <a:srgbClr val="DBAA66"/>
                </a:solidFill>
                <a:latin typeface="Arial"/>
                <a:cs typeface="Arial"/>
              </a:rPr>
              <a:t>1</a:t>
            </a:r>
            <a:r>
              <a:rPr sz="850" dirty="0" smtClean="0">
                <a:solidFill>
                  <a:srgbClr val="332830"/>
                </a:solidFill>
                <a:latin typeface="Arial"/>
                <a:cs typeface="Arial"/>
              </a:rPr>
              <a:t>0TT</a:t>
            </a:r>
            <a:r>
              <a:rPr sz="850" spc="-4" dirty="0" smtClean="0">
                <a:solidFill>
                  <a:srgbClr val="332830"/>
                </a:solidFill>
                <a:latin typeface="Arial"/>
                <a:cs typeface="Arial"/>
              </a:rPr>
              <a:t>E</a:t>
            </a:r>
            <a:r>
              <a:rPr sz="850" spc="0" dirty="0" smtClean="0">
                <a:solidFill>
                  <a:srgbClr val="8EC1E8"/>
                </a:solidFill>
                <a:latin typeface="Arial"/>
                <a:cs typeface="Arial"/>
              </a:rPr>
              <a:t>.</a:t>
            </a:r>
            <a:r>
              <a:rPr sz="850" spc="0" dirty="0" smtClean="0">
                <a:solidFill>
                  <a:srgbClr val="453E45"/>
                </a:solidFill>
                <a:latin typeface="Arial"/>
                <a:cs typeface="Arial"/>
              </a:rPr>
              <a:t>R</a:t>
            </a:r>
            <a:endParaRPr sz="850" dirty="0">
              <a:latin typeface="Arial"/>
              <a:cs typeface="Arial"/>
            </a:endParaRPr>
          </a:p>
        </p:txBody>
      </p:sp>
      <p:sp>
        <p:nvSpPr>
          <p:cNvPr id="113" name="object 37"/>
          <p:cNvSpPr txBox="1"/>
          <p:nvPr/>
        </p:nvSpPr>
        <p:spPr>
          <a:xfrm>
            <a:off x="8551314" y="1421028"/>
            <a:ext cx="593153" cy="258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i="1" spc="0" dirty="0" smtClean="0">
                <a:solidFill>
                  <a:srgbClr val="D63336"/>
                </a:solidFill>
                <a:latin typeface="Arial"/>
                <a:cs typeface="Arial"/>
              </a:rPr>
              <a:t>A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4" name="object 36"/>
          <p:cNvSpPr txBox="1"/>
          <p:nvPr/>
        </p:nvSpPr>
        <p:spPr>
          <a:xfrm>
            <a:off x="8864520" y="1421029"/>
            <a:ext cx="307391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dirty="0" smtClean="0">
                <a:solidFill>
                  <a:srgbClr val="D63336"/>
                </a:solidFill>
                <a:latin typeface="Arial"/>
                <a:cs typeface="Arial"/>
              </a:rPr>
              <a:t>P</a:t>
            </a:r>
            <a:r>
              <a:rPr sz="1200" dirty="0" smtClean="0">
                <a:solidFill>
                  <a:srgbClr val="DAA8E1"/>
                </a:solidFill>
                <a:latin typeface="Arial"/>
                <a:cs typeface="Arial"/>
              </a:rPr>
              <a:t>'</a:t>
            </a:r>
            <a:r>
              <a:rPr sz="1200" dirty="0" smtClean="0">
                <a:solidFill>
                  <a:srgbClr val="D63336"/>
                </a:solidFill>
                <a:latin typeface="Arial"/>
                <a:cs typeface="Arial"/>
              </a:rPr>
              <a:t>4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5" name="object 35"/>
          <p:cNvSpPr txBox="1"/>
          <p:nvPr/>
        </p:nvSpPr>
        <p:spPr>
          <a:xfrm>
            <a:off x="378236" y="1543937"/>
            <a:ext cx="2425736" cy="400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81"/>
              </a:spcBef>
            </a:pPr>
            <a:r>
              <a:rPr sz="1300" dirty="0" smtClean="0">
                <a:solidFill>
                  <a:srgbClr val="2827D3"/>
                </a:solidFill>
                <a:latin typeface="Arial"/>
                <a:cs typeface="Arial"/>
              </a:rPr>
              <a:t>Re</a:t>
            </a:r>
            <a:r>
              <a:rPr sz="1300" dirty="0" smtClean="0">
                <a:solidFill>
                  <a:srgbClr val="8EC1E8"/>
                </a:solidFill>
                <a:latin typeface="Arial"/>
                <a:cs typeface="Arial"/>
              </a:rPr>
              <a:t>·</a:t>
            </a:r>
            <a:r>
              <a:rPr sz="1300" dirty="0" smtClean="0">
                <a:solidFill>
                  <a:srgbClr val="2827D3"/>
                </a:solidFill>
                <a:latin typeface="Arial"/>
                <a:cs typeface="Arial"/>
              </a:rPr>
              <a:t>spo</a:t>
            </a:r>
            <a:r>
              <a:rPr sz="1300" dirty="0" smtClean="0">
                <a:solidFill>
                  <a:srgbClr val="3737D6"/>
                </a:solidFill>
                <a:latin typeface="Arial"/>
                <a:cs typeface="Arial"/>
              </a:rPr>
              <a:t>n</a:t>
            </a:r>
            <a:r>
              <a:rPr sz="1300" dirty="0" smtClean="0">
                <a:solidFill>
                  <a:srgbClr val="2827D3"/>
                </a:solidFill>
                <a:latin typeface="Arial"/>
                <a:cs typeface="Arial"/>
              </a:rPr>
              <a:t>s.</a:t>
            </a:r>
            <a:r>
              <a:rPr sz="375" baseline="34785" dirty="0" smtClean="0">
                <a:solidFill>
                  <a:srgbClr val="B692DD"/>
                </a:solidFill>
                <a:latin typeface="Times New Roman"/>
                <a:cs typeface="Times New Roman"/>
              </a:rPr>
              <a:t>1</a:t>
            </a:r>
            <a:r>
              <a:rPr sz="1300" dirty="0" smtClean="0">
                <a:solidFill>
                  <a:srgbClr val="2827D3"/>
                </a:solidFill>
                <a:latin typeface="Arial"/>
                <a:cs typeface="Arial"/>
              </a:rPr>
              <a:t>e</a:t>
            </a:r>
            <a:r>
              <a:rPr sz="1300" spc="159" dirty="0" smtClean="0">
                <a:solidFill>
                  <a:srgbClr val="2827D3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DAA8E1"/>
                </a:solidFill>
                <a:latin typeface="Times New Roman"/>
                <a:cs typeface="Times New Roman"/>
              </a:rPr>
              <a:t>1</a:t>
            </a:r>
            <a:r>
              <a:rPr sz="1000" spc="0" dirty="0" smtClean="0">
                <a:solidFill>
                  <a:srgbClr val="2827D3"/>
                </a:solidFill>
                <a:latin typeface="Times New Roman"/>
                <a:cs typeface="Times New Roman"/>
              </a:rPr>
              <a:t>1"0</a:t>
            </a:r>
            <a:r>
              <a:rPr sz="375" spc="0" baseline="46380" dirty="0" smtClean="0">
                <a:solidFill>
                  <a:srgbClr val="8EC1E8"/>
                </a:solidFill>
                <a:latin typeface="Times New Roman"/>
                <a:cs typeface="Times New Roman"/>
              </a:rPr>
              <a:t>1</a:t>
            </a:r>
            <a:r>
              <a:rPr sz="1300" spc="0" dirty="0" smtClean="0">
                <a:solidFill>
                  <a:srgbClr val="3737D6"/>
                </a:solidFill>
                <a:latin typeface="Arial"/>
                <a:cs typeface="Arial"/>
              </a:rPr>
              <a:t>w</a:t>
            </a:r>
            <a:r>
              <a:rPr sz="1300" spc="0" dirty="0" smtClean="0">
                <a:solidFill>
                  <a:srgbClr val="2827D3"/>
                </a:solidFill>
                <a:latin typeface="Arial"/>
                <a:cs typeface="Arial"/>
              </a:rPr>
              <a:t>s </a:t>
            </a:r>
            <a:r>
              <a:rPr sz="1300" spc="-19" dirty="0" smtClean="0">
                <a:solidFill>
                  <a:srgbClr val="2827D3"/>
                </a:solidFill>
                <a:latin typeface="Arial"/>
                <a:cs typeface="Arial"/>
              </a:rPr>
              <a:t> </a:t>
            </a:r>
            <a:r>
              <a:rPr sz="1500" spc="0" dirty="0" smtClean="0">
                <a:solidFill>
                  <a:srgbClr val="B6B6F0"/>
                </a:solidFill>
                <a:latin typeface="Times New Roman"/>
                <a:cs typeface="Times New Roman"/>
              </a:rPr>
              <a:t>_</a:t>
            </a:r>
            <a:r>
              <a:rPr sz="1500" spc="0" dirty="0" smtClean="0">
                <a:solidFill>
                  <a:srgbClr val="2827D3"/>
                </a:solidFill>
                <a:latin typeface="Times New Roman"/>
                <a:cs typeface="Times New Roman"/>
              </a:rPr>
              <a:t>ocal</a:t>
            </a:r>
            <a:r>
              <a:rPr sz="1500" spc="0" dirty="0" smtClean="0">
                <a:solidFill>
                  <a:srgbClr val="B6B6F0"/>
                </a:solidFill>
                <a:latin typeface="Times New Roman"/>
                <a:cs typeface="Times New Roman"/>
              </a:rPr>
              <a:t>_</a:t>
            </a:r>
            <a:r>
              <a:rPr sz="1500" spc="0" dirty="0" smtClean="0">
                <a:solidFill>
                  <a:srgbClr val="3737D6"/>
                </a:solidFill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  <a:p>
            <a:pPr marL="12700" marR="29572">
              <a:lnSpc>
                <a:spcPts val="1445"/>
              </a:lnSpc>
            </a:pPr>
            <a:r>
              <a:rPr sz="1300" dirty="0" smtClean="0">
                <a:solidFill>
                  <a:srgbClr val="2827D3"/>
                </a:solidFill>
                <a:latin typeface="Arial"/>
                <a:cs typeface="Arial"/>
              </a:rPr>
              <a:t>so</a:t>
            </a:r>
            <a:r>
              <a:rPr sz="1300" dirty="0" smtClean="0">
                <a:solidFill>
                  <a:srgbClr val="3737D6"/>
                </a:solidFill>
                <a:latin typeface="Arial"/>
                <a:cs typeface="Arial"/>
              </a:rPr>
              <a:t>n</a:t>
            </a:r>
            <a:r>
              <a:rPr sz="1300" dirty="0" smtClean="0">
                <a:solidFill>
                  <a:srgbClr val="DAA8E1"/>
                </a:solidFill>
                <a:latin typeface="Arial"/>
                <a:cs typeface="Arial"/>
              </a:rPr>
              <a:t>,</a:t>
            </a:r>
            <a:r>
              <a:rPr sz="1300" dirty="0" smtClean="0">
                <a:solidFill>
                  <a:srgbClr val="2827D3"/>
                </a:solidFill>
                <a:latin typeface="Arial"/>
                <a:cs typeface="Arial"/>
              </a:rPr>
              <a:t>ed </a:t>
            </a:r>
            <a:r>
              <a:rPr sz="1300" spc="-109" dirty="0" smtClean="0">
                <a:solidFill>
                  <a:srgbClr val="2827D3"/>
                </a:solidFill>
                <a:latin typeface="Arial"/>
                <a:cs typeface="Arial"/>
              </a:rPr>
              <a:t> </a:t>
            </a:r>
            <a:r>
              <a:rPr sz="1350" spc="0" dirty="0" smtClean="0">
                <a:solidFill>
                  <a:srgbClr val="4949DA"/>
                </a:solidFill>
                <a:latin typeface="Times New Roman"/>
                <a:cs typeface="Times New Roman"/>
              </a:rPr>
              <a:t>i</a:t>
            </a:r>
            <a:r>
              <a:rPr sz="1350" spc="0" dirty="0" smtClean="0">
                <a:solidFill>
                  <a:srgbClr val="B6B6F0"/>
                </a:solidFill>
                <a:latin typeface="Times New Roman"/>
                <a:cs typeface="Times New Roman"/>
              </a:rPr>
              <a:t>-- </a:t>
            </a:r>
            <a:r>
              <a:rPr sz="1350" spc="154" dirty="0" smtClean="0">
                <a:solidFill>
                  <a:srgbClr val="B6B6F0"/>
                </a:solidFill>
                <a:latin typeface="Times New Roman"/>
                <a:cs typeface="Times New Roman"/>
              </a:rPr>
              <a:t> </a:t>
            </a:r>
            <a:r>
              <a:rPr sz="1350" spc="0" dirty="0" smtClean="0">
                <a:solidFill>
                  <a:srgbClr val="2827D3"/>
                </a:solidFill>
                <a:latin typeface="Times New Roman"/>
                <a:cs typeface="Times New Roman"/>
              </a:rPr>
              <a:t>S</a:t>
            </a:r>
            <a:r>
              <a:rPr sz="1350" spc="0" dirty="0" smtClean="0">
                <a:solidFill>
                  <a:srgbClr val="8EC1E8"/>
                </a:solidFill>
                <a:latin typeface="Times New Roman"/>
                <a:cs typeface="Times New Roman"/>
              </a:rPr>
              <a:t>1</a:t>
            </a:r>
            <a:r>
              <a:rPr sz="1350" spc="0" dirty="0" smtClean="0">
                <a:solidFill>
                  <a:srgbClr val="2827D3"/>
                </a:solidFill>
                <a:latin typeface="Times New Roman"/>
                <a:cs typeface="Times New Roman"/>
              </a:rPr>
              <a:t>P00</a:t>
            </a:r>
            <a:r>
              <a:rPr sz="225" spc="0" baseline="77301" dirty="0" smtClean="0">
                <a:solidFill>
                  <a:srgbClr val="79C1FA"/>
                </a:solidFill>
                <a:latin typeface="Times New Roman"/>
                <a:cs typeface="Times New Roman"/>
              </a:rPr>
              <a:t>1</a:t>
            </a:r>
            <a:r>
              <a:rPr sz="1300" spc="0" dirty="0" smtClean="0">
                <a:solidFill>
                  <a:srgbClr val="2827D3"/>
                </a:solidFill>
                <a:latin typeface="Arial"/>
                <a:cs typeface="Arial"/>
              </a:rPr>
              <a:t>L</a:t>
            </a:r>
            <a:r>
              <a:rPr sz="1300" spc="0" dirty="0" smtClean="0">
                <a:solidFill>
                  <a:srgbClr val="4949DA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6" name="object 34"/>
          <p:cNvSpPr txBox="1"/>
          <p:nvPr/>
        </p:nvSpPr>
        <p:spPr>
          <a:xfrm>
            <a:off x="5368957" y="1641412"/>
            <a:ext cx="650108" cy="1060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 marR="188960" algn="just">
              <a:lnSpc>
                <a:spcPts val="1034"/>
              </a:lnSpc>
            </a:pP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BA</a:t>
            </a:r>
            <a:r>
              <a:rPr sz="900" dirty="0" smtClean="0">
                <a:solidFill>
                  <a:srgbClr val="332830"/>
                </a:solidFill>
                <a:latin typeface="Arial"/>
                <a:cs typeface="Arial"/>
              </a:rPr>
              <a:t>T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ES </a:t>
            </a:r>
            <a:endParaRPr sz="900">
              <a:latin typeface="Arial"/>
              <a:cs typeface="Arial"/>
            </a:endParaRPr>
          </a:p>
          <a:p>
            <a:pPr marL="21844" marR="188960" algn="just">
              <a:lnSpc>
                <a:spcPts val="1034"/>
              </a:lnSpc>
              <a:spcBef>
                <a:spcPts val="131"/>
              </a:spcBef>
            </a:pP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DAV</a:t>
            </a:r>
            <a:r>
              <a:rPr sz="900" dirty="0" smtClean="0">
                <a:solidFill>
                  <a:srgbClr val="332830"/>
                </a:solidFill>
                <a:latin typeface="Arial"/>
                <a:cs typeface="Arial"/>
              </a:rPr>
              <a:t>I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S </a:t>
            </a:r>
            <a:endParaRPr sz="950">
              <a:latin typeface="Times New Roman"/>
              <a:cs typeface="Times New Roman"/>
            </a:endParaRPr>
          </a:p>
          <a:p>
            <a:pPr marL="21844" marR="188960" algn="just">
              <a:lnSpc>
                <a:spcPts val="1092"/>
              </a:lnSpc>
              <a:spcBef>
                <a:spcPts val="131"/>
              </a:spcBef>
            </a:pPr>
            <a:r>
              <a:rPr sz="95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K</a:t>
            </a:r>
            <a:r>
              <a:rPr sz="950" spc="0" dirty="0" smtClean="0">
                <a:solidFill>
                  <a:srgbClr val="332830"/>
                </a:solidFill>
                <a:latin typeface="Times New Roman"/>
                <a:cs typeface="Times New Roman"/>
              </a:rPr>
              <a:t>l</a:t>
            </a:r>
            <a:r>
              <a:rPr sz="950" spc="-77" dirty="0" smtClean="0">
                <a:solidFill>
                  <a:srgbClr val="332830"/>
                </a:solidFill>
                <a:latin typeface="Times New Roman"/>
                <a:cs typeface="Times New Roman"/>
              </a:rPr>
              <a:t> </a:t>
            </a:r>
            <a:r>
              <a:rPr sz="95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El</a:t>
            </a:r>
            <a:endParaRPr sz="950">
              <a:latin typeface="Times New Roman"/>
              <a:cs typeface="Times New Roman"/>
            </a:endParaRPr>
          </a:p>
          <a:p>
            <a:pPr marL="30989" algn="just">
              <a:lnSpc>
                <a:spcPts val="969"/>
              </a:lnSpc>
              <a:spcBef>
                <a:spcPts val="187"/>
              </a:spcBef>
            </a:pPr>
            <a:r>
              <a:rPr sz="900" spc="0" dirty="0" smtClean="0">
                <a:solidFill>
                  <a:srgbClr val="ABB2B9"/>
                </a:solidFill>
                <a:latin typeface="Times New Roman"/>
                <a:cs typeface="Times New Roman"/>
              </a:rPr>
              <a:t>-    </a:t>
            </a:r>
            <a:r>
              <a:rPr sz="900" spc="57" dirty="0" smtClean="0">
                <a:solidFill>
                  <a:srgbClr val="ABB2B9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I</a:t>
            </a:r>
            <a:r>
              <a:rPr sz="900" spc="0" dirty="0" smtClean="0">
                <a:solidFill>
                  <a:srgbClr val="332830"/>
                </a:solidFill>
                <a:latin typeface="Times New Roman"/>
                <a:cs typeface="Times New Roman"/>
              </a:rPr>
              <a:t>C</a:t>
            </a:r>
            <a:r>
              <a:rPr sz="90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H</a:t>
            </a:r>
            <a:r>
              <a:rPr sz="900" spc="0" dirty="0" smtClean="0">
                <a:solidFill>
                  <a:srgbClr val="332830"/>
                </a:solidFill>
                <a:latin typeface="Times New Roman"/>
                <a:cs typeface="Times New Roman"/>
              </a:rPr>
              <a:t>O</a:t>
            </a:r>
            <a:r>
              <a:rPr sz="90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LS</a:t>
            </a:r>
            <a:endParaRPr sz="900">
              <a:latin typeface="Times New Roman"/>
              <a:cs typeface="Times New Roman"/>
            </a:endParaRPr>
          </a:p>
          <a:p>
            <a:pPr marL="21844" marR="105343" algn="just">
              <a:lnSpc>
                <a:spcPct val="95825"/>
              </a:lnSpc>
              <a:spcBef>
                <a:spcPts val="291"/>
              </a:spcBef>
            </a:pP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PETERS</a:t>
            </a:r>
            <a:endParaRPr sz="850">
              <a:latin typeface="Arial"/>
              <a:cs typeface="Arial"/>
            </a:endParaRPr>
          </a:p>
          <a:p>
            <a:pPr marL="12700" marR="225392" algn="just">
              <a:lnSpc>
                <a:spcPct val="95825"/>
              </a:lnSpc>
              <a:spcBef>
                <a:spcPts val="240"/>
              </a:spcBef>
            </a:pP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TilBBS</a:t>
            </a:r>
            <a:endParaRPr sz="800">
              <a:latin typeface="Arial"/>
              <a:cs typeface="Arial"/>
            </a:endParaRPr>
          </a:p>
          <a:p>
            <a:pPr marL="12700" marR="200726" algn="just">
              <a:lnSpc>
                <a:spcPct val="95825"/>
              </a:lnSpc>
              <a:spcBef>
                <a:spcPts val="165"/>
              </a:spcBef>
            </a:pP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TOMS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17" name="object 33"/>
          <p:cNvSpPr txBox="1"/>
          <p:nvPr/>
        </p:nvSpPr>
        <p:spPr>
          <a:xfrm>
            <a:off x="8446150" y="1640383"/>
            <a:ext cx="575921" cy="1435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A</a:t>
            </a:r>
            <a:r>
              <a:rPr sz="900" spc="54" dirty="0" smtClean="0">
                <a:solidFill>
                  <a:srgbClr val="453E45"/>
                </a:solidFill>
                <a:latin typeface="Arial"/>
                <a:cs typeface="Arial"/>
              </a:rPr>
              <a:t>D</a:t>
            </a:r>
            <a:r>
              <a:rPr sz="900" spc="0" dirty="0" smtClean="0">
                <a:solidFill>
                  <a:srgbClr val="453E45"/>
                </a:solidFill>
                <a:latin typeface="Arial"/>
                <a:cs typeface="Arial"/>
              </a:rPr>
              <a:t>AIMS</a:t>
            </a:r>
            <a:endParaRPr sz="900">
              <a:latin typeface="Arial"/>
              <a:cs typeface="Arial"/>
            </a:endParaRPr>
          </a:p>
        </p:txBody>
      </p:sp>
      <p:sp>
        <p:nvSpPr>
          <p:cNvPr id="118" name="object 32"/>
          <p:cNvSpPr txBox="1"/>
          <p:nvPr/>
        </p:nvSpPr>
        <p:spPr>
          <a:xfrm>
            <a:off x="8647334" y="1682141"/>
            <a:ext cx="33877" cy="469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5825"/>
              </a:lnSpc>
              <a:spcBef>
                <a:spcPts val="95"/>
              </a:spcBef>
            </a:pPr>
            <a:r>
              <a:rPr sz="150" spc="0" dirty="0" smtClean="0">
                <a:solidFill>
                  <a:srgbClr val="8EC1E8"/>
                </a:solidFill>
                <a:latin typeface="Times New Roman"/>
                <a:cs typeface="Times New Roman"/>
              </a:rPr>
              <a:t>1</a:t>
            </a:r>
            <a:endParaRPr sz="150">
              <a:latin typeface="Times New Roman"/>
              <a:cs typeface="Times New Roman"/>
            </a:endParaRPr>
          </a:p>
        </p:txBody>
      </p:sp>
      <p:sp>
        <p:nvSpPr>
          <p:cNvPr id="119" name="object 31"/>
          <p:cNvSpPr txBox="1"/>
          <p:nvPr/>
        </p:nvSpPr>
        <p:spPr>
          <a:xfrm>
            <a:off x="3807499" y="1781275"/>
            <a:ext cx="479321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dirty="0" smtClean="0">
                <a:solidFill>
                  <a:srgbClr val="453E45"/>
                </a:solidFill>
                <a:latin typeface="Times New Roman"/>
                <a:cs typeface="Times New Roman"/>
              </a:rPr>
              <a:t>B</a:t>
            </a:r>
            <a:r>
              <a:rPr sz="900" dirty="0" smtClean="0">
                <a:solidFill>
                  <a:srgbClr val="9FC1D2"/>
                </a:solidFill>
                <a:latin typeface="Times New Roman"/>
                <a:cs typeface="Times New Roman"/>
              </a:rPr>
              <a:t>,</a:t>
            </a:r>
            <a:r>
              <a:rPr sz="900" dirty="0" smtClean="0">
                <a:solidFill>
                  <a:srgbClr val="453E45"/>
                </a:solidFill>
                <a:latin typeface="Times New Roman"/>
                <a:cs typeface="Times New Roman"/>
              </a:rPr>
              <a:t>OYCE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0" name="object 30"/>
          <p:cNvSpPr txBox="1"/>
          <p:nvPr/>
        </p:nvSpPr>
        <p:spPr>
          <a:xfrm>
            <a:off x="8446150" y="1789775"/>
            <a:ext cx="753904" cy="755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 marR="5919">
              <a:lnSpc>
                <a:spcPts val="1019"/>
              </a:lnSpc>
              <a:spcBef>
                <a:spcPts val="51"/>
              </a:spcBef>
            </a:pP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DAV</a:t>
            </a:r>
            <a:r>
              <a:rPr sz="900" dirty="0" smtClean="0">
                <a:solidFill>
                  <a:srgbClr val="614C4F"/>
                </a:solidFill>
                <a:latin typeface="Arial"/>
                <a:cs typeface="Arial"/>
              </a:rPr>
              <a:t>I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  <a:p>
            <a:pPr marL="21844" indent="-9144">
              <a:lnSpc>
                <a:spcPts val="977"/>
              </a:lnSpc>
              <a:spcBef>
                <a:spcPts val="184"/>
              </a:spcBef>
            </a:pP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GEORGE </a:t>
            </a:r>
            <a:endParaRPr sz="850">
              <a:latin typeface="Arial"/>
              <a:cs typeface="Arial"/>
            </a:endParaRPr>
          </a:p>
          <a:p>
            <a:pPr marL="21844">
              <a:lnSpc>
                <a:spcPts val="977"/>
              </a:lnSpc>
              <a:spcBef>
                <a:spcPts val="229"/>
              </a:spcBef>
            </a:pP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HAN</a:t>
            </a:r>
            <a:r>
              <a:rPr sz="850" dirty="0" smtClean="0">
                <a:solidFill>
                  <a:srgbClr val="8EC1E8"/>
                </a:solidFill>
                <a:latin typeface="Arial"/>
                <a:cs typeface="Arial"/>
              </a:rPr>
              <a:t>l</a:t>
            </a:r>
            <a:r>
              <a:rPr sz="850" dirty="0" smtClean="0">
                <a:solidFill>
                  <a:srgbClr val="C49966"/>
                </a:solidFill>
                <a:latin typeface="Arial"/>
                <a:cs typeface="Arial"/>
              </a:rPr>
              <a:t>1</a:t>
            </a:r>
            <a:r>
              <a:rPr sz="850" dirty="0" smtClean="0">
                <a:solidFill>
                  <a:srgbClr val="332830"/>
                </a:solidFill>
                <a:latin typeface="Arial"/>
                <a:cs typeface="Arial"/>
              </a:rPr>
              <a:t>C</a:t>
            </a: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OCK </a:t>
            </a:r>
            <a:endParaRPr sz="850">
              <a:latin typeface="Arial"/>
              <a:cs typeface="Arial"/>
            </a:endParaRPr>
          </a:p>
          <a:p>
            <a:pPr marL="21844">
              <a:lnSpc>
                <a:spcPts val="977"/>
              </a:lnSpc>
              <a:spcBef>
                <a:spcPts val="229"/>
              </a:spcBef>
            </a:pP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HE</a:t>
            </a:r>
            <a:r>
              <a:rPr sz="850" dirty="0" smtClean="0">
                <a:solidFill>
                  <a:srgbClr val="ABA89C"/>
                </a:solidFill>
                <a:latin typeface="Arial"/>
                <a:cs typeface="Arial"/>
              </a:rPr>
              <a:t>-</a:t>
            </a: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B</a:t>
            </a:r>
            <a:r>
              <a:rPr sz="850" dirty="0" smtClean="0">
                <a:solidFill>
                  <a:srgbClr val="79C1FA"/>
                </a:solidFill>
                <a:latin typeface="Arial"/>
                <a:cs typeface="Arial"/>
              </a:rPr>
              <a:t>,</a:t>
            </a: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ERT </a:t>
            </a:r>
            <a:endParaRPr sz="850">
              <a:latin typeface="Times New Roman"/>
              <a:cs typeface="Times New Roman"/>
            </a:endParaRPr>
          </a:p>
          <a:p>
            <a:pPr marL="21844">
              <a:lnSpc>
                <a:spcPts val="977"/>
              </a:lnSpc>
              <a:spcBef>
                <a:spcPts val="229"/>
              </a:spcBef>
            </a:pPr>
            <a:r>
              <a:rPr sz="8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M</a:t>
            </a:r>
            <a:r>
              <a:rPr sz="850" dirty="0" smtClean="0">
                <a:solidFill>
                  <a:srgbClr val="332830"/>
                </a:solidFill>
                <a:latin typeface="Times New Roman"/>
                <a:cs typeface="Times New Roman"/>
              </a:rPr>
              <a:t>ERiC</a:t>
            </a:r>
            <a:r>
              <a:rPr sz="850" dirty="0" smtClean="0">
                <a:solidFill>
                  <a:srgbClr val="D3B387"/>
                </a:solidFill>
                <a:latin typeface="Times New Roman"/>
                <a:cs typeface="Times New Roman"/>
              </a:rPr>
              <a:t>!</a:t>
            </a:r>
            <a:r>
              <a:rPr sz="850" dirty="0" smtClean="0">
                <a:solidFill>
                  <a:srgbClr val="332830"/>
                </a:solidFill>
                <a:latin typeface="Times New Roman"/>
                <a:cs typeface="Times New Roman"/>
              </a:rPr>
              <a:t>ER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21" name="object 29"/>
          <p:cNvSpPr txBox="1"/>
          <p:nvPr/>
        </p:nvSpPr>
        <p:spPr>
          <a:xfrm>
            <a:off x="3807499" y="1945223"/>
            <a:ext cx="223282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F</a:t>
            </a:r>
            <a:r>
              <a:rPr sz="900" dirty="0" smtClean="0">
                <a:solidFill>
                  <a:srgbClr val="332830"/>
                </a:solidFill>
                <a:latin typeface="Arial"/>
                <a:cs typeface="Arial"/>
              </a:rPr>
              <a:t>I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122" name="object 28"/>
          <p:cNvSpPr txBox="1"/>
          <p:nvPr/>
        </p:nvSpPr>
        <p:spPr>
          <a:xfrm>
            <a:off x="4081840" y="1945223"/>
            <a:ext cx="138566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84"/>
              </a:lnSpc>
            </a:pPr>
            <a:r>
              <a:rPr sz="1350" baseline="-16104" dirty="0" smtClean="0">
                <a:solidFill>
                  <a:srgbClr val="453E45"/>
                </a:solidFill>
                <a:latin typeface="Arial"/>
                <a:cs typeface="Arial"/>
              </a:rPr>
              <a:t>D</a:t>
            </a:r>
            <a:r>
              <a:rPr sz="150" dirty="0" smtClean="0">
                <a:solidFill>
                  <a:srgbClr val="8EC1E8"/>
                </a:solidFill>
                <a:latin typeface="Arial"/>
                <a:cs typeface="Arial"/>
              </a:rPr>
              <a:t>1</a:t>
            </a:r>
            <a:endParaRPr sz="150">
              <a:latin typeface="Arial"/>
              <a:cs typeface="Arial"/>
            </a:endParaRPr>
          </a:p>
        </p:txBody>
      </p:sp>
      <p:sp>
        <p:nvSpPr>
          <p:cNvPr id="123" name="object 27"/>
          <p:cNvSpPr txBox="1"/>
          <p:nvPr/>
        </p:nvSpPr>
        <p:spPr>
          <a:xfrm>
            <a:off x="3798355" y="2093677"/>
            <a:ext cx="605078" cy="449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4"/>
              </a:lnSpc>
              <a:spcBef>
                <a:spcPts val="5"/>
              </a:spcBef>
            </a:pPr>
            <a:r>
              <a:rPr sz="900" dirty="0" smtClean="0">
                <a:solidFill>
                  <a:srgbClr val="453E45"/>
                </a:solidFill>
                <a:latin typeface="Times New Roman"/>
                <a:cs typeface="Times New Roman"/>
              </a:rPr>
              <a:t>JON</a:t>
            </a:r>
            <a:r>
              <a:rPr sz="900" dirty="0" smtClean="0">
                <a:solidFill>
                  <a:srgbClr val="332830"/>
                </a:solidFill>
                <a:latin typeface="Times New Roman"/>
                <a:cs typeface="Times New Roman"/>
              </a:rPr>
              <a:t>ES</a:t>
            </a:r>
            <a:r>
              <a:rPr sz="900" dirty="0" smtClean="0">
                <a:solidFill>
                  <a:srgbClr val="8EC1E8"/>
                </a:solidFill>
                <a:latin typeface="Times New Roman"/>
                <a:cs typeface="Times New Roman"/>
              </a:rPr>
              <a:t>. 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1092"/>
              </a:lnSpc>
              <a:spcBef>
                <a:spcPts val="190"/>
              </a:spcBef>
            </a:pP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SMIT 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9"/>
              </a:lnSpc>
              <a:spcBef>
                <a:spcPts val="201"/>
              </a:spcBef>
            </a:pPr>
            <a:r>
              <a:rPr sz="800" dirty="0" smtClean="0">
                <a:solidFill>
                  <a:srgbClr val="453E45"/>
                </a:solidFill>
                <a:latin typeface="Arial"/>
                <a:cs typeface="Arial"/>
              </a:rPr>
              <a:t>W</a:t>
            </a:r>
            <a:r>
              <a:rPr sz="800" dirty="0" smtClean="0">
                <a:solidFill>
                  <a:srgbClr val="D3B387"/>
                </a:solidFill>
                <a:latin typeface="Arial"/>
                <a:cs typeface="Arial"/>
              </a:rPr>
              <a:t>I</a:t>
            </a: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I</a:t>
            </a:r>
            <a:r>
              <a:rPr sz="800" dirty="0" smtClean="0">
                <a:solidFill>
                  <a:srgbClr val="441A16"/>
                </a:solidFill>
                <a:latin typeface="Arial"/>
                <a:cs typeface="Arial"/>
              </a:rPr>
              <a:t>I</a:t>
            </a:r>
            <a:r>
              <a:rPr sz="800" dirty="0" smtClean="0">
                <a:solidFill>
                  <a:srgbClr val="243D4C"/>
                </a:solidFill>
                <a:latin typeface="Arial"/>
                <a:cs typeface="Arial"/>
              </a:rPr>
              <a:t>L</a:t>
            </a:r>
            <a:r>
              <a:rPr sz="800" dirty="0" smtClean="0">
                <a:solidFill>
                  <a:srgbClr val="453E45"/>
                </a:solidFill>
                <a:latin typeface="Arial"/>
                <a:cs typeface="Arial"/>
              </a:rPr>
              <a:t>S.</a:t>
            </a: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O</a:t>
            </a:r>
            <a:r>
              <a:rPr sz="800" dirty="0" smtClean="0">
                <a:solidFill>
                  <a:srgbClr val="453E45"/>
                </a:solid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24" name="object 26"/>
          <p:cNvSpPr txBox="1"/>
          <p:nvPr/>
        </p:nvSpPr>
        <p:spPr>
          <a:xfrm>
            <a:off x="369091" y="2914698"/>
            <a:ext cx="830175" cy="193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sz="1300" dirty="0" smtClean="0">
                <a:solidFill>
                  <a:srgbClr val="3737D6"/>
                </a:solidFill>
                <a:latin typeface="Arial"/>
                <a:cs typeface="Arial"/>
              </a:rPr>
              <a:t>V</a:t>
            </a:r>
            <a:r>
              <a:rPr sz="1300" dirty="0" smtClean="0">
                <a:solidFill>
                  <a:srgbClr val="2827D3"/>
                </a:solidFill>
                <a:latin typeface="Arial"/>
                <a:cs typeface="Arial"/>
              </a:rPr>
              <a:t>e</a:t>
            </a:r>
            <a:r>
              <a:rPr sz="1300" dirty="0" smtClean="0">
                <a:solidFill>
                  <a:srgbClr val="3737D6"/>
                </a:solidFill>
                <a:latin typeface="Arial"/>
                <a:cs typeface="Arial"/>
              </a:rPr>
              <a:t>nic</a:t>
            </a:r>
            <a:r>
              <a:rPr sz="1300" dirty="0" smtClean="0">
                <a:solidFill>
                  <a:srgbClr val="2827D3"/>
                </a:solidFill>
                <a:latin typeface="Arial"/>
                <a:cs typeface="Arial"/>
              </a:rPr>
              <a:t>a</a:t>
            </a:r>
            <a:r>
              <a:rPr sz="1300" dirty="0" smtClean="0">
                <a:solidFill>
                  <a:srgbClr val="3737D6"/>
                </a:solidFill>
                <a:latin typeface="Arial"/>
                <a:cs typeface="Arial"/>
              </a:rPr>
              <a:t>l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5" name="object 25"/>
          <p:cNvSpPr txBox="1"/>
          <p:nvPr/>
        </p:nvSpPr>
        <p:spPr>
          <a:xfrm>
            <a:off x="1226407" y="2914698"/>
            <a:ext cx="460032" cy="193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sz="1300" dirty="0" smtClean="0">
                <a:solidFill>
                  <a:srgbClr val="D289D3"/>
                </a:solidFill>
                <a:latin typeface="Arial"/>
                <a:cs typeface="Arial"/>
              </a:rPr>
              <a:t>I</a:t>
            </a:r>
            <a:r>
              <a:rPr sz="1300" dirty="0" smtClean="0">
                <a:solidFill>
                  <a:srgbClr val="2827D3"/>
                </a:solidFill>
                <a:latin typeface="Arial"/>
                <a:cs typeface="Arial"/>
              </a:rPr>
              <a:t>D</a:t>
            </a:r>
            <a:r>
              <a:rPr sz="225" baseline="77301" dirty="0" smtClean="0">
                <a:solidFill>
                  <a:srgbClr val="79C1FA"/>
                </a:solidFill>
                <a:latin typeface="Times New Roman"/>
                <a:cs typeface="Times New Roman"/>
              </a:rPr>
              <a:t>1</a:t>
            </a:r>
            <a:r>
              <a:rPr sz="1300" dirty="0" smtClean="0">
                <a:solidFill>
                  <a:srgbClr val="7378E4"/>
                </a:solidFill>
                <a:latin typeface="Arial"/>
                <a:cs typeface="Arial"/>
              </a:rPr>
              <a:t>"'</a:t>
            </a:r>
            <a:r>
              <a:rPr sz="1300" dirty="0" smtClean="0">
                <a:solidFill>
                  <a:srgbClr val="2827D3"/>
                </a:solidFill>
                <a:latin typeface="Arial"/>
                <a:cs typeface="Arial"/>
              </a:rPr>
              <a:t>st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6" name="object 24"/>
          <p:cNvSpPr txBox="1"/>
          <p:nvPr/>
        </p:nvSpPr>
        <p:spPr>
          <a:xfrm>
            <a:off x="1843674" y="2911611"/>
            <a:ext cx="718879" cy="196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300" spc="0" dirty="0" smtClean="0">
                <a:solidFill>
                  <a:srgbClr val="B6B6F0"/>
                </a:solidFill>
                <a:latin typeface="Arial"/>
                <a:cs typeface="Arial"/>
              </a:rPr>
              <a:t>- </a:t>
            </a:r>
            <a:r>
              <a:rPr sz="1300" spc="117" dirty="0" smtClean="0">
                <a:solidFill>
                  <a:srgbClr val="B6B6F0"/>
                </a:solidFill>
                <a:latin typeface="Arial"/>
                <a:cs typeface="Arial"/>
              </a:rPr>
              <a:t> </a:t>
            </a:r>
            <a:r>
              <a:rPr sz="1350" spc="0" dirty="0" smtClean="0">
                <a:solidFill>
                  <a:srgbClr val="2827D3"/>
                </a:solidFill>
                <a:latin typeface="Arial"/>
                <a:cs typeface="Arial"/>
              </a:rPr>
              <a:t>ut</a:t>
            </a:r>
            <a:r>
              <a:rPr sz="1350" spc="0" dirty="0" smtClean="0">
                <a:solidFill>
                  <a:srgbClr val="4949DA"/>
                </a:solidFill>
                <a:latin typeface="Arial"/>
                <a:cs typeface="Arial"/>
              </a:rPr>
              <a:t>t</a:t>
            </a:r>
            <a:r>
              <a:rPr sz="1350" spc="0" dirty="0" smtClean="0">
                <a:solidFill>
                  <a:srgbClr val="2827D3"/>
                </a:solidFill>
                <a:latin typeface="Arial"/>
                <a:cs typeface="Arial"/>
              </a:rPr>
              <a:t>o</a:t>
            </a:r>
            <a:r>
              <a:rPr sz="1350" spc="0" dirty="0" smtClean="0">
                <a:solidFill>
                  <a:srgbClr val="3737D6"/>
                </a:solidFill>
                <a:latin typeface="Arial"/>
                <a:cs typeface="Arial"/>
              </a:rPr>
              <a:t>n: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7" name="object 23"/>
          <p:cNvSpPr txBox="1"/>
          <p:nvPr/>
        </p:nvSpPr>
        <p:spPr>
          <a:xfrm>
            <a:off x="3798355" y="2914351"/>
            <a:ext cx="682084" cy="1209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0554">
              <a:lnSpc>
                <a:spcPts val="1034"/>
              </a:lnSpc>
              <a:spcBef>
                <a:spcPts val="5"/>
              </a:spcBef>
            </a:pPr>
            <a:r>
              <a:rPr sz="900" dirty="0" smtClean="0">
                <a:solidFill>
                  <a:srgbClr val="453E45"/>
                </a:solidFill>
                <a:latin typeface="Times New Roman"/>
                <a:cs typeface="Times New Roman"/>
              </a:rPr>
              <a:t>ADAMiS </a:t>
            </a:r>
            <a:endParaRPr sz="950">
              <a:latin typeface="Times New Roman"/>
              <a:cs typeface="Times New Roman"/>
            </a:endParaRPr>
          </a:p>
          <a:p>
            <a:pPr marL="12700" marR="10554">
              <a:lnSpc>
                <a:spcPts val="1092"/>
              </a:lnSpc>
              <a:spcBef>
                <a:spcPts val="138"/>
              </a:spcBef>
            </a:pP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ADAMS </a:t>
            </a:r>
            <a:endParaRPr sz="950">
              <a:latin typeface="Times New Roman"/>
              <a:cs typeface="Times New Roman"/>
            </a:endParaRPr>
          </a:p>
          <a:p>
            <a:pPr marL="12700" marR="10554">
              <a:lnSpc>
                <a:spcPts val="1092"/>
              </a:lnSpc>
              <a:spcBef>
                <a:spcPts val="146"/>
              </a:spcBef>
            </a:pP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DAVIS </a:t>
            </a:r>
            <a:endParaRPr sz="900">
              <a:latin typeface="Times New Roman"/>
              <a:cs typeface="Times New Roman"/>
            </a:endParaRPr>
          </a:p>
          <a:p>
            <a:pPr marL="12700" marR="10554">
              <a:lnSpc>
                <a:spcPts val="1034"/>
              </a:lnSpc>
              <a:spcBef>
                <a:spcPts val="146"/>
              </a:spcBef>
            </a:pPr>
            <a:r>
              <a:rPr sz="900" dirty="0" smtClean="0">
                <a:solidFill>
                  <a:srgbClr val="453E45"/>
                </a:solidFill>
                <a:latin typeface="Times New Roman"/>
                <a:cs typeface="Times New Roman"/>
              </a:rPr>
              <a:t>DA:V</a:t>
            </a:r>
            <a:r>
              <a:rPr sz="900" dirty="0" smtClean="0">
                <a:solidFill>
                  <a:srgbClr val="332830"/>
                </a:solidFill>
                <a:latin typeface="Times New Roman"/>
                <a:cs typeface="Times New Roman"/>
              </a:rPr>
              <a:t>l</a:t>
            </a:r>
            <a:r>
              <a:rPr sz="900" dirty="0" smtClean="0">
                <a:solidFill>
                  <a:srgbClr val="453E45"/>
                </a:solidFill>
                <a:latin typeface="Times New Roman"/>
                <a:cs typeface="Times New Roman"/>
              </a:rPr>
              <a:t>rs </a:t>
            </a:r>
            <a:endParaRPr sz="800">
              <a:latin typeface="Arial"/>
              <a:cs typeface="Arial"/>
            </a:endParaRPr>
          </a:p>
          <a:p>
            <a:pPr marL="12700" marR="10554">
              <a:lnSpc>
                <a:spcPts val="919"/>
              </a:lnSpc>
              <a:spcBef>
                <a:spcPts val="138"/>
              </a:spcBef>
            </a:pP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H</a:t>
            </a:r>
            <a:r>
              <a:rPr sz="800" dirty="0" smtClean="0">
                <a:solidFill>
                  <a:srgbClr val="453E45"/>
                </a:solidFill>
                <a:latin typeface="Arial"/>
                <a:cs typeface="Arial"/>
              </a:rPr>
              <a:t>EA</a:t>
            </a: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B:</a:t>
            </a:r>
            <a:r>
              <a:rPr sz="800" dirty="0" smtClean="0">
                <a:solidFill>
                  <a:srgbClr val="D3B387"/>
                </a:solidFill>
                <a:latin typeface="Arial"/>
                <a:cs typeface="Arial"/>
              </a:rPr>
              <a:t>r</a:t>
            </a: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E:R</a:t>
            </a:r>
            <a:r>
              <a:rPr sz="800" dirty="0" smtClean="0">
                <a:solidFill>
                  <a:srgbClr val="453E45"/>
                </a:solidFill>
                <a:latin typeface="Arial"/>
                <a:cs typeface="Arial"/>
              </a:rPr>
              <a:t>:T</a:t>
            </a:r>
            <a:endParaRPr sz="800">
              <a:latin typeface="Arial"/>
              <a:cs typeface="Arial"/>
            </a:endParaRPr>
          </a:p>
          <a:p>
            <a:pPr marL="21844">
              <a:lnSpc>
                <a:spcPct val="95825"/>
              </a:lnSpc>
              <a:spcBef>
                <a:spcPts val="278"/>
              </a:spcBef>
            </a:pPr>
            <a:r>
              <a:rPr sz="90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HE   </a:t>
            </a:r>
            <a:r>
              <a:rPr sz="900" spc="144" dirty="0" smtClean="0">
                <a:solidFill>
                  <a:srgbClr val="453E45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BE  </a:t>
            </a:r>
            <a:r>
              <a:rPr sz="900" spc="1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 </a:t>
            </a:r>
            <a:r>
              <a:rPr sz="95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:T</a:t>
            </a:r>
            <a:endParaRPr sz="950">
              <a:latin typeface="Times New Roman"/>
              <a:cs typeface="Times New Roman"/>
            </a:endParaRPr>
          </a:p>
          <a:p>
            <a:pPr marL="113595" marR="29431" algn="ctr">
              <a:lnSpc>
                <a:spcPct val="95825"/>
              </a:lnSpc>
              <a:spcBef>
                <a:spcPts val="150"/>
              </a:spcBef>
            </a:pPr>
            <a:r>
              <a:rPr sz="850" dirty="0" smtClean="0">
                <a:solidFill>
                  <a:srgbClr val="614C4F"/>
                </a:solidFill>
                <a:latin typeface="Times New Roman"/>
                <a:cs typeface="Times New Roman"/>
              </a:rPr>
              <a:t>I</a:t>
            </a:r>
            <a:r>
              <a:rPr sz="8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C</a:t>
            </a:r>
            <a:r>
              <a:rPr sz="850" dirty="0" smtClean="0">
                <a:solidFill>
                  <a:srgbClr val="332830"/>
                </a:solidFill>
                <a:latin typeface="Times New Roman"/>
                <a:cs typeface="Times New Roman"/>
              </a:rPr>
              <a:t>H</a:t>
            </a:r>
            <a:r>
              <a:rPr sz="8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OLS</a:t>
            </a:r>
            <a:endParaRPr sz="850">
              <a:latin typeface="Times New Roman"/>
              <a:cs typeface="Times New Roman"/>
            </a:endParaRPr>
          </a:p>
          <a:p>
            <a:pPr marL="12700" marR="18664">
              <a:lnSpc>
                <a:spcPct val="95825"/>
              </a:lnSpc>
              <a:spcBef>
                <a:spcPts val="160"/>
              </a:spcBef>
            </a:pP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T</a:t>
            </a:r>
            <a:r>
              <a:rPr sz="900" dirty="0" smtClean="0">
                <a:solidFill>
                  <a:srgbClr val="332830"/>
                </a:solidFill>
                <a:latin typeface="Arial"/>
                <a:cs typeface="Arial"/>
              </a:rPr>
              <a:t>I</a:t>
            </a:r>
            <a:r>
              <a:rPr sz="900" dirty="0" smtClean="0">
                <a:solidFill>
                  <a:srgbClr val="8EC1E8"/>
                </a:solidFill>
                <a:latin typeface="Arial"/>
                <a:cs typeface="Arial"/>
              </a:rPr>
              <a:t>J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B</a:t>
            </a:r>
            <a:r>
              <a:rPr sz="900" dirty="0" smtClean="0">
                <a:solidFill>
                  <a:srgbClr val="79C1FA"/>
                </a:solidFill>
                <a:latin typeface="Arial"/>
                <a:cs typeface="Arial"/>
              </a:rPr>
              <a:t>,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BS</a:t>
            </a:r>
            <a:endParaRPr sz="900">
              <a:latin typeface="Arial"/>
              <a:cs typeface="Arial"/>
            </a:endParaRPr>
          </a:p>
        </p:txBody>
      </p:sp>
      <p:sp>
        <p:nvSpPr>
          <p:cNvPr id="128" name="object 22"/>
          <p:cNvSpPr txBox="1"/>
          <p:nvPr/>
        </p:nvSpPr>
        <p:spPr>
          <a:xfrm>
            <a:off x="6939560" y="3067756"/>
            <a:ext cx="614214" cy="452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145">
              <a:lnSpc>
                <a:spcPts val="1070"/>
              </a:lnSpc>
              <a:spcBef>
                <a:spcPts val="53"/>
              </a:spcBef>
            </a:pP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BOYCE</a:t>
            </a:r>
            <a:endParaRPr sz="950">
              <a:latin typeface="Times New Roman"/>
              <a:cs typeface="Times New Roman"/>
            </a:endParaRPr>
          </a:p>
          <a:p>
            <a:pPr marL="12700" marR="17145">
              <a:lnSpc>
                <a:spcPct val="95825"/>
              </a:lnSpc>
              <a:spcBef>
                <a:spcPts val="21"/>
              </a:spcBef>
            </a:pPr>
            <a:r>
              <a:rPr sz="950" dirty="0" smtClean="0">
                <a:solidFill>
                  <a:srgbClr val="332830"/>
                </a:solidFill>
                <a:latin typeface="Times New Roman"/>
                <a:cs typeface="Times New Roman"/>
              </a:rPr>
              <a:t>B</a:t>
            </a: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OYCE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10"/>
              </a:spcBef>
            </a:pP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G</a:t>
            </a:r>
            <a:r>
              <a:rPr sz="900" dirty="0" smtClean="0">
                <a:solidFill>
                  <a:srgbClr val="C49966"/>
                </a:solidFill>
                <a:latin typeface="Arial"/>
                <a:cs typeface="Arial"/>
              </a:rPr>
              <a:t>I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E</a:t>
            </a:r>
            <a:r>
              <a:rPr sz="900" dirty="0" smtClean="0">
                <a:solidFill>
                  <a:srgbClr val="8EC1E8"/>
                </a:solidFill>
                <a:latin typeface="Arial"/>
                <a:cs typeface="Arial"/>
              </a:rPr>
              <a:t>.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OR</a:t>
            </a:r>
            <a:r>
              <a:rPr sz="900" dirty="0" smtClean="0">
                <a:solidFill>
                  <a:srgbClr val="F0B675"/>
                </a:solidFill>
                <a:latin typeface="Arial"/>
                <a:cs typeface="Arial"/>
              </a:rPr>
              <a:t>·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GE</a:t>
            </a:r>
            <a:endParaRPr sz="900">
              <a:latin typeface="Arial"/>
              <a:cs typeface="Arial"/>
            </a:endParaRPr>
          </a:p>
        </p:txBody>
      </p:sp>
      <p:sp>
        <p:nvSpPr>
          <p:cNvPr id="129" name="object 21"/>
          <p:cNvSpPr txBox="1"/>
          <p:nvPr/>
        </p:nvSpPr>
        <p:spPr>
          <a:xfrm>
            <a:off x="8388996" y="3067756"/>
            <a:ext cx="663074" cy="146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70"/>
              </a:lnSpc>
              <a:spcBef>
                <a:spcPts val="53"/>
              </a:spcBef>
            </a:pP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CHAR</a:t>
            </a:r>
            <a:r>
              <a:rPr sz="950" dirty="0" smtClean="0">
                <a:solidFill>
                  <a:srgbClr val="332830"/>
                </a:solidFill>
                <a:latin typeface="Times New Roman"/>
                <a:cs typeface="Times New Roman"/>
              </a:rPr>
              <a:t>L</a:t>
            </a: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JES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30" name="object 20"/>
          <p:cNvSpPr txBox="1"/>
          <p:nvPr/>
        </p:nvSpPr>
        <p:spPr>
          <a:xfrm>
            <a:off x="5378102" y="3074279"/>
            <a:ext cx="460656" cy="137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850" dirty="0" smtClean="0">
                <a:solidFill>
                  <a:srgbClr val="332830"/>
                </a:solidFill>
                <a:latin typeface="Arial"/>
                <a:cs typeface="Arial"/>
              </a:rPr>
              <a:t>B</a:t>
            </a: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ATES</a:t>
            </a:r>
            <a:endParaRPr sz="850">
              <a:latin typeface="Arial"/>
              <a:cs typeface="Arial"/>
            </a:endParaRPr>
          </a:p>
        </p:txBody>
      </p:sp>
      <p:sp>
        <p:nvSpPr>
          <p:cNvPr id="131" name="object 19"/>
          <p:cNvSpPr txBox="1"/>
          <p:nvPr/>
        </p:nvSpPr>
        <p:spPr>
          <a:xfrm>
            <a:off x="5378102" y="3385175"/>
            <a:ext cx="403403" cy="137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FIELD</a:t>
            </a:r>
            <a:endParaRPr sz="850">
              <a:latin typeface="Arial"/>
              <a:cs typeface="Arial"/>
            </a:endParaRPr>
          </a:p>
        </p:txBody>
      </p:sp>
      <p:sp>
        <p:nvSpPr>
          <p:cNvPr id="132" name="object 18"/>
          <p:cNvSpPr txBox="1"/>
          <p:nvPr/>
        </p:nvSpPr>
        <p:spPr>
          <a:xfrm>
            <a:off x="8388996" y="3382889"/>
            <a:ext cx="755471" cy="137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HA</a:t>
            </a:r>
            <a:r>
              <a:rPr sz="850" dirty="0" smtClean="0">
                <a:solidFill>
                  <a:srgbClr val="8EC1E8"/>
                </a:solidFill>
                <a:latin typeface="Arial"/>
                <a:cs typeface="Arial"/>
              </a:rPr>
              <a:t>.r  </a:t>
            </a:r>
            <a:r>
              <a:rPr sz="850" spc="-94" dirty="0" smtClean="0">
                <a:solidFill>
                  <a:srgbClr val="8EC1E8"/>
                </a:solidFill>
                <a:latin typeface="Arial"/>
                <a:cs typeface="Arial"/>
              </a:rPr>
              <a:t> </a:t>
            </a:r>
            <a:r>
              <a:rPr sz="850" spc="0" dirty="0" smtClean="0">
                <a:solidFill>
                  <a:srgbClr val="453E45"/>
                </a:solidFill>
                <a:latin typeface="Arial"/>
                <a:cs typeface="Arial"/>
              </a:rPr>
              <a:t>COCK</a:t>
            </a:r>
            <a:r>
              <a:rPr sz="850" spc="0" dirty="0" smtClean="0">
                <a:solidFill>
                  <a:srgbClr val="8EC1E8"/>
                </a:solidFill>
                <a:latin typeface="Arial"/>
                <a:cs typeface="Arial"/>
              </a:rPr>
              <a:t>:</a:t>
            </a:r>
            <a:endParaRPr sz="850">
              <a:latin typeface="Arial"/>
              <a:cs typeface="Arial"/>
            </a:endParaRPr>
          </a:p>
        </p:txBody>
      </p:sp>
      <p:sp>
        <p:nvSpPr>
          <p:cNvPr id="133" name="object 17"/>
          <p:cNvSpPr txBox="1"/>
          <p:nvPr/>
        </p:nvSpPr>
        <p:spPr>
          <a:xfrm>
            <a:off x="5368957" y="3674810"/>
            <a:ext cx="560750" cy="455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810">
              <a:lnSpc>
                <a:spcPts val="1080"/>
              </a:lnSpc>
              <a:spcBef>
                <a:spcPts val="54"/>
              </a:spcBef>
            </a:pP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J0</a:t>
            </a:r>
            <a:r>
              <a:rPr sz="950" dirty="0" smtClean="0">
                <a:solidFill>
                  <a:srgbClr val="78A8CC"/>
                </a:solidFill>
                <a:latin typeface="Times New Roman"/>
                <a:cs typeface="Times New Roman"/>
              </a:rPr>
              <a:t>1   </a:t>
            </a:r>
            <a:r>
              <a:rPr sz="950" spc="19" dirty="0" smtClean="0">
                <a:solidFill>
                  <a:srgbClr val="78A8CC"/>
                </a:solidFill>
                <a:latin typeface="Times New Roman"/>
                <a:cs typeface="Times New Roman"/>
              </a:rPr>
              <a:t> </a:t>
            </a:r>
            <a:r>
              <a:rPr sz="95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ES</a:t>
            </a:r>
            <a:endParaRPr sz="950">
              <a:latin typeface="Times New Roman"/>
              <a:cs typeface="Times New Roman"/>
            </a:endParaRPr>
          </a:p>
          <a:p>
            <a:pPr marL="21844">
              <a:lnSpc>
                <a:spcPct val="95825"/>
              </a:lnSpc>
              <a:spcBef>
                <a:spcPts val="196"/>
              </a:spcBef>
            </a:pP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PETERS</a:t>
            </a:r>
            <a:endParaRPr sz="800">
              <a:latin typeface="Arial"/>
              <a:cs typeface="Arial"/>
            </a:endParaRPr>
          </a:p>
          <a:p>
            <a:pPr marL="12700" marR="20810">
              <a:lnSpc>
                <a:spcPct val="95825"/>
              </a:lnSpc>
              <a:spcBef>
                <a:spcPts val="165"/>
              </a:spcBef>
            </a:pP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TOMS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34" name="object 16"/>
          <p:cNvSpPr txBox="1"/>
          <p:nvPr/>
        </p:nvSpPr>
        <p:spPr>
          <a:xfrm>
            <a:off x="6939560" y="3679495"/>
            <a:ext cx="328905" cy="143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sz="900" spc="0" dirty="0" smtClean="0">
                <a:solidFill>
                  <a:srgbClr val="D3B387"/>
                </a:solidFill>
                <a:latin typeface="Arial"/>
                <a:cs typeface="Arial"/>
              </a:rPr>
              <a:t>I              </a:t>
            </a:r>
            <a:r>
              <a:rPr sz="900" spc="15" dirty="0" smtClean="0">
                <a:solidFill>
                  <a:srgbClr val="D3B38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453E45"/>
                </a:solidFill>
                <a:latin typeface="Arial"/>
                <a:cs typeface="Arial"/>
              </a:rPr>
              <a:t>E</a:t>
            </a:r>
            <a:r>
              <a:rPr sz="900" spc="0" dirty="0" smtClean="0">
                <a:solidFill>
                  <a:srgbClr val="D3B387"/>
                </a:solidFill>
                <a:latin typeface="Arial"/>
                <a:cs typeface="Arial"/>
              </a:rPr>
              <a:t>I</a:t>
            </a:r>
            <a:r>
              <a:rPr sz="900" spc="0" dirty="0" smtClean="0">
                <a:solidFill>
                  <a:srgbClr val="453E45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35" name="object 15"/>
          <p:cNvSpPr txBox="1"/>
          <p:nvPr/>
        </p:nvSpPr>
        <p:spPr>
          <a:xfrm>
            <a:off x="8388996" y="3687799"/>
            <a:ext cx="175256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Ml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6" name="object 14"/>
          <p:cNvSpPr txBox="1"/>
          <p:nvPr/>
        </p:nvSpPr>
        <p:spPr>
          <a:xfrm>
            <a:off x="8711347" y="3687799"/>
            <a:ext cx="310184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dirty="0" smtClean="0">
                <a:solidFill>
                  <a:srgbClr val="453E45"/>
                </a:solidFill>
                <a:latin typeface="Times New Roman"/>
                <a:cs typeface="Times New Roman"/>
              </a:rPr>
              <a:t>CER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7" name="object 13"/>
          <p:cNvSpPr txBox="1"/>
          <p:nvPr/>
        </p:nvSpPr>
        <p:spPr>
          <a:xfrm>
            <a:off x="8379851" y="3835125"/>
            <a:ext cx="499613" cy="1384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0"/>
              </a:lnSpc>
              <a:spcBef>
                <a:spcPts val="50"/>
              </a:spcBef>
            </a:pPr>
            <a:r>
              <a:rPr sz="900" dirty="0" smtClean="0">
                <a:solidFill>
                  <a:srgbClr val="332830"/>
                </a:solidFill>
                <a:latin typeface="Times New Roman"/>
                <a:cs typeface="Times New Roman"/>
              </a:rPr>
              <a:t>S</a:t>
            </a:r>
            <a:r>
              <a:rPr sz="900" dirty="0" smtClean="0">
                <a:solidFill>
                  <a:srgbClr val="453E45"/>
                </a:solidFill>
                <a:latin typeface="Times New Roman"/>
                <a:cs typeface="Times New Roman"/>
              </a:rPr>
              <a:t>MITH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8" name="object 12"/>
          <p:cNvSpPr txBox="1"/>
          <p:nvPr/>
        </p:nvSpPr>
        <p:spPr>
          <a:xfrm>
            <a:off x="5368957" y="4384730"/>
            <a:ext cx="661242" cy="786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 marR="7015">
              <a:lnSpc>
                <a:spcPct val="95825"/>
              </a:lnSpc>
              <a:spcBef>
                <a:spcPts val="20"/>
              </a:spcBef>
            </a:pP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BLOC.</a:t>
            </a:r>
            <a:r>
              <a:rPr sz="800" dirty="0" smtClean="0">
                <a:solidFill>
                  <a:srgbClr val="453E45"/>
                </a:solidFill>
                <a:latin typeface="Arial"/>
                <a:cs typeface="Arial"/>
              </a:rPr>
              <a:t>K</a:t>
            </a:r>
            <a:r>
              <a:rPr sz="800" spc="84" dirty="0" smtClean="0">
                <a:solidFill>
                  <a:srgbClr val="453E45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332830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 marL="21844" marR="7015">
              <a:lnSpc>
                <a:spcPct val="95825"/>
              </a:lnSpc>
              <a:spcBef>
                <a:spcPts val="135"/>
              </a:spcBef>
            </a:pPr>
            <a:r>
              <a:rPr sz="1150" dirty="0" smtClean="0">
                <a:solidFill>
                  <a:srgbClr val="453E45"/>
                </a:solidFill>
                <a:latin typeface="Arial"/>
                <a:cs typeface="Arial"/>
              </a:rPr>
              <a:t>a</a:t>
            </a:r>
            <a:r>
              <a:rPr sz="1150" dirty="0" smtClean="0">
                <a:solidFill>
                  <a:srgbClr val="C49966"/>
                </a:solidFill>
                <a:latin typeface="Arial"/>
                <a:cs typeface="Arial"/>
              </a:rPr>
              <a:t>,</a:t>
            </a:r>
            <a:r>
              <a:rPr sz="1150" dirty="0" smtClean="0">
                <a:solidFill>
                  <a:srgbClr val="453E45"/>
                </a:solidFill>
                <a:latin typeface="Arial"/>
                <a:cs typeface="Arial"/>
              </a:rPr>
              <a:t>ovce</a:t>
            </a:r>
            <a:endParaRPr sz="1150">
              <a:latin typeface="Arial"/>
              <a:cs typeface="Arial"/>
            </a:endParaRPr>
          </a:p>
          <a:p>
            <a:pPr marL="21844" indent="-9144">
              <a:lnSpc>
                <a:spcPts val="1034"/>
              </a:lnSpc>
              <a:spcBef>
                <a:spcPts val="190"/>
              </a:spcBef>
            </a:pPr>
            <a:r>
              <a:rPr sz="900" dirty="0" smtClean="0">
                <a:solidFill>
                  <a:srgbClr val="DBAA66"/>
                </a:solidFill>
                <a:latin typeface="Arial"/>
                <a:cs typeface="Arial"/>
              </a:rPr>
              <a:t>1</a:t>
            </a:r>
            <a:r>
              <a:rPr sz="900" dirty="0" smtClean="0">
                <a:solidFill>
                  <a:srgbClr val="332830"/>
                </a:solidFill>
                <a:latin typeface="Arial"/>
                <a:cs typeface="Arial"/>
              </a:rPr>
              <a:t>C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HAR  </a:t>
            </a:r>
            <a:r>
              <a:rPr sz="900" spc="-100" dirty="0" smtClean="0">
                <a:solidFill>
                  <a:srgbClr val="453E45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453E45"/>
                </a:solidFill>
                <a:latin typeface="Arial"/>
                <a:cs typeface="Arial"/>
              </a:rPr>
              <a:t>ES </a:t>
            </a:r>
            <a:endParaRPr sz="900">
              <a:latin typeface="Arial"/>
              <a:cs typeface="Arial"/>
            </a:endParaRPr>
          </a:p>
          <a:p>
            <a:pPr marL="21844">
              <a:lnSpc>
                <a:spcPts val="1034"/>
              </a:lnSpc>
              <a:spcBef>
                <a:spcPts val="206"/>
              </a:spcBef>
            </a:pPr>
            <a:r>
              <a:rPr sz="900" spc="0" dirty="0" smtClean="0">
                <a:solidFill>
                  <a:srgbClr val="453E45"/>
                </a:solidFill>
                <a:latin typeface="Arial"/>
                <a:cs typeface="Arial"/>
              </a:rPr>
              <a:t>DAV</a:t>
            </a:r>
            <a:r>
              <a:rPr sz="900" spc="0" dirty="0" smtClean="0">
                <a:solidFill>
                  <a:srgbClr val="332830"/>
                </a:solidFill>
                <a:latin typeface="Arial"/>
                <a:cs typeface="Arial"/>
              </a:rPr>
              <a:t>I</a:t>
            </a:r>
            <a:r>
              <a:rPr sz="900" spc="0" dirty="0" smtClean="0">
                <a:solidFill>
                  <a:srgbClr val="453E45"/>
                </a:solidFill>
                <a:latin typeface="Arial"/>
                <a:cs typeface="Arial"/>
              </a:rPr>
              <a:t>S </a:t>
            </a:r>
            <a:endParaRPr sz="900">
              <a:latin typeface="Arial"/>
              <a:cs typeface="Arial"/>
            </a:endParaRPr>
          </a:p>
          <a:p>
            <a:pPr marL="21844">
              <a:lnSpc>
                <a:spcPts val="1034"/>
              </a:lnSpc>
              <a:spcBef>
                <a:spcPts val="206"/>
              </a:spcBef>
            </a:pPr>
            <a:r>
              <a:rPr sz="900" spc="0" dirty="0" smtClean="0">
                <a:solidFill>
                  <a:srgbClr val="453E45"/>
                </a:solidFill>
                <a:latin typeface="Arial"/>
                <a:cs typeface="Arial"/>
              </a:rPr>
              <a:t>DAVIS</a:t>
            </a:r>
            <a:endParaRPr sz="900">
              <a:latin typeface="Arial"/>
              <a:cs typeface="Arial"/>
            </a:endParaRPr>
          </a:p>
        </p:txBody>
      </p:sp>
      <p:sp>
        <p:nvSpPr>
          <p:cNvPr id="139" name="object 11"/>
          <p:cNvSpPr txBox="1"/>
          <p:nvPr/>
        </p:nvSpPr>
        <p:spPr>
          <a:xfrm>
            <a:off x="8379851" y="4381187"/>
            <a:ext cx="670377" cy="787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 marR="7015">
              <a:lnSpc>
                <a:spcPct val="95825"/>
              </a:lnSpc>
              <a:spcBef>
                <a:spcPts val="15"/>
              </a:spcBef>
            </a:pP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B</a:t>
            </a:r>
            <a:r>
              <a:rPr sz="800" dirty="0" smtClean="0">
                <a:solidFill>
                  <a:srgbClr val="79C1FA"/>
                </a:solidFill>
                <a:latin typeface="Arial"/>
                <a:cs typeface="Arial"/>
              </a:rPr>
              <a:t>,</a:t>
            </a: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ILJOiC</a:t>
            </a:r>
            <a:r>
              <a:rPr sz="800" dirty="0" smtClean="0">
                <a:solidFill>
                  <a:srgbClr val="453E45"/>
                </a:solidFill>
                <a:latin typeface="Arial"/>
                <a:cs typeface="Arial"/>
              </a:rPr>
              <a:t>K</a:t>
            </a:r>
            <a:r>
              <a:rPr sz="800" spc="64" dirty="0" smtClean="0">
                <a:solidFill>
                  <a:srgbClr val="453E45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332830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  <a:p>
            <a:pPr marL="12700" indent="9144">
              <a:lnSpc>
                <a:spcPts val="1092"/>
              </a:lnSpc>
              <a:spcBef>
                <a:spcPts val="455"/>
              </a:spcBef>
            </a:pP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HER.B</a:t>
            </a:r>
            <a:r>
              <a:rPr sz="225" baseline="96626" dirty="0" smtClean="0">
                <a:solidFill>
                  <a:srgbClr val="D3B387"/>
                </a:solidFill>
                <a:latin typeface="Times New Roman"/>
                <a:cs typeface="Times New Roman"/>
              </a:rPr>
              <a:t>1</a:t>
            </a: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ERT 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977"/>
              </a:lnSpc>
              <a:spcBef>
                <a:spcPts val="209"/>
              </a:spcBef>
            </a:pP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JON</a:t>
            </a:r>
            <a:r>
              <a:rPr sz="850" dirty="0" smtClean="0">
                <a:solidFill>
                  <a:srgbClr val="332830"/>
                </a:solidFill>
                <a:latin typeface="Arial"/>
                <a:cs typeface="Arial"/>
              </a:rPr>
              <a:t>E</a:t>
            </a: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S</a:t>
            </a:r>
            <a:r>
              <a:rPr sz="850" dirty="0" smtClean="0">
                <a:solidFill>
                  <a:srgbClr val="8EC1E8"/>
                </a:solidFill>
                <a:latin typeface="Arial"/>
                <a:cs typeface="Arial"/>
              </a:rPr>
              <a:t>, 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034"/>
              </a:lnSpc>
              <a:spcBef>
                <a:spcPts val="187"/>
              </a:spcBef>
            </a:pP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K</a:t>
            </a:r>
            <a:r>
              <a:rPr sz="900" dirty="0" smtClean="0">
                <a:solidFill>
                  <a:srgbClr val="78A8CC"/>
                </a:solidFill>
                <a:latin typeface="Arial"/>
                <a:cs typeface="Arial"/>
              </a:rPr>
              <a:t>I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EL 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034"/>
              </a:lnSpc>
              <a:spcBef>
                <a:spcPts val="198"/>
              </a:spcBef>
            </a:pP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M</a:t>
            </a:r>
            <a:r>
              <a:rPr sz="900" dirty="0" smtClean="0">
                <a:solidFill>
                  <a:srgbClr val="78A8CC"/>
                </a:solidFill>
                <a:latin typeface="Arial"/>
                <a:cs typeface="Arial"/>
              </a:rPr>
              <a:t>I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ERCER</a:t>
            </a:r>
            <a:endParaRPr sz="900">
              <a:latin typeface="Arial"/>
              <a:cs typeface="Arial"/>
            </a:endParaRPr>
          </a:p>
        </p:txBody>
      </p:sp>
      <p:sp>
        <p:nvSpPr>
          <p:cNvPr id="140" name="object 10"/>
          <p:cNvSpPr txBox="1"/>
          <p:nvPr/>
        </p:nvSpPr>
        <p:spPr>
          <a:xfrm>
            <a:off x="6939560" y="4718141"/>
            <a:ext cx="682793" cy="4505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145">
              <a:lnSpc>
                <a:spcPts val="919"/>
              </a:lnSpc>
              <a:spcBef>
                <a:spcPts val="46"/>
              </a:spcBef>
            </a:pPr>
            <a:r>
              <a:rPr sz="1350" baseline="-6441" dirty="0" smtClean="0">
                <a:solidFill>
                  <a:srgbClr val="453E45"/>
                </a:solidFill>
                <a:latin typeface="Arial"/>
                <a:cs typeface="Arial"/>
              </a:rPr>
              <a:t>GE</a:t>
            </a:r>
            <a:r>
              <a:rPr sz="1350" baseline="-6441" dirty="0" smtClean="0">
                <a:solidFill>
                  <a:srgbClr val="332830"/>
                </a:solidFill>
                <a:latin typeface="Arial"/>
                <a:cs typeface="Arial"/>
              </a:rPr>
              <a:t>O</a:t>
            </a:r>
            <a:r>
              <a:rPr sz="1350" baseline="-6441" dirty="0" smtClean="0">
                <a:solidFill>
                  <a:srgbClr val="453E45"/>
                </a:solidFill>
                <a:latin typeface="Arial"/>
                <a:cs typeface="Arial"/>
              </a:rPr>
              <a:t>REi</a:t>
            </a:r>
            <a:r>
              <a:rPr sz="1350" baseline="-6441" dirty="0" smtClean="0">
                <a:solidFill>
                  <a:srgbClr val="8EC1E8"/>
                </a:solidFill>
                <a:latin typeface="Arial"/>
                <a:cs typeface="Arial"/>
              </a:rPr>
              <a:t>'</a:t>
            </a:r>
            <a:r>
              <a:rPr sz="1350" baseline="-6441" dirty="0" smtClean="0">
                <a:solidFill>
                  <a:srgbClr val="453E45"/>
                </a:solid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  <a:p>
            <a:pPr marL="12700" marR="17145">
              <a:lnSpc>
                <a:spcPts val="1330"/>
              </a:lnSpc>
              <a:spcBef>
                <a:spcPts val="20"/>
              </a:spcBef>
            </a:pPr>
            <a:r>
              <a:rPr sz="1350" spc="0" baseline="3220" dirty="0" smtClean="0">
                <a:solidFill>
                  <a:srgbClr val="453E45"/>
                </a:solidFill>
                <a:latin typeface="Arial"/>
                <a:cs typeface="Arial"/>
              </a:rPr>
              <a:t>HA </a:t>
            </a:r>
            <a:r>
              <a:rPr sz="1350" spc="9" baseline="3220" dirty="0" smtClean="0">
                <a:solidFill>
                  <a:srgbClr val="453E45"/>
                </a:solidFill>
                <a:latin typeface="Arial"/>
                <a:cs typeface="Arial"/>
              </a:rPr>
              <a:t> </a:t>
            </a:r>
            <a:r>
              <a:rPr sz="2100" spc="0" baseline="2070" dirty="0" smtClean="0">
                <a:solidFill>
                  <a:srgbClr val="ABB2B9"/>
                </a:solidFill>
                <a:latin typeface="Times New Roman"/>
                <a:cs typeface="Times New Roman"/>
              </a:rPr>
              <a:t>·</a:t>
            </a:r>
            <a:r>
              <a:rPr sz="2100" spc="0" baseline="2070" dirty="0" smtClean="0">
                <a:solidFill>
                  <a:srgbClr val="453E45"/>
                </a:solidFill>
                <a:latin typeface="Times New Roman"/>
                <a:cs typeface="Times New Roman"/>
              </a:rPr>
              <a:t>coc</a:t>
            </a:r>
            <a:endParaRPr sz="1400">
              <a:latin typeface="Times New Roman"/>
              <a:cs typeface="Times New Roman"/>
            </a:endParaRPr>
          </a:p>
          <a:p>
            <a:pPr marL="46992">
              <a:lnSpc>
                <a:spcPct val="95825"/>
              </a:lnSpc>
              <a:spcBef>
                <a:spcPts val="118"/>
              </a:spcBef>
            </a:pPr>
            <a:r>
              <a:rPr sz="900" dirty="0" smtClean="0">
                <a:solidFill>
                  <a:srgbClr val="ABB2B9"/>
                </a:solidFill>
                <a:latin typeface="Arial"/>
                <a:cs typeface="Arial"/>
              </a:rPr>
              <a:t>-</a:t>
            </a: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ERBER</a:t>
            </a:r>
            <a:r>
              <a:rPr sz="900" dirty="0" smtClean="0">
                <a:solidFill>
                  <a:srgbClr val="332830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141" name="object 9"/>
          <p:cNvSpPr txBox="1"/>
          <p:nvPr/>
        </p:nvSpPr>
        <p:spPr>
          <a:xfrm>
            <a:off x="3834933" y="4850956"/>
            <a:ext cx="481239" cy="3195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6763">
              <a:lnSpc>
                <a:spcPct val="95825"/>
              </a:lnSpc>
            </a:pPr>
            <a:r>
              <a:rPr sz="900" dirty="0" smtClean="0">
                <a:solidFill>
                  <a:srgbClr val="453E45"/>
                </a:solidFill>
                <a:latin typeface="Arial"/>
                <a:cs typeface="Arial"/>
              </a:rPr>
              <a:t>B</a:t>
            </a:r>
            <a:r>
              <a:rPr sz="900" dirty="0" smtClean="0">
                <a:solidFill>
                  <a:srgbClr val="78A8CC"/>
                </a:solidFill>
                <a:latin typeface="Arial"/>
                <a:cs typeface="Arial"/>
              </a:rPr>
              <a:t>,</a:t>
            </a:r>
            <a:r>
              <a:rPr sz="900" spc="39" dirty="0" smtClean="0">
                <a:solidFill>
                  <a:srgbClr val="78A8CC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ABA89C"/>
                </a:solidFill>
                <a:latin typeface="Arial"/>
                <a:cs typeface="Arial"/>
              </a:rPr>
              <a:t>-</a:t>
            </a:r>
            <a:r>
              <a:rPr sz="900" spc="0" dirty="0" smtClean="0">
                <a:solidFill>
                  <a:srgbClr val="453E45"/>
                </a:solidFill>
                <a:latin typeface="Arial"/>
                <a:cs typeface="Arial"/>
              </a:rPr>
              <a:t>TES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15"/>
              </a:spcBef>
            </a:pPr>
            <a:r>
              <a:rPr sz="850" dirty="0" smtClean="0">
                <a:solidFill>
                  <a:srgbClr val="453E45"/>
                </a:solidFill>
                <a:latin typeface="Arial"/>
                <a:cs typeface="Arial"/>
              </a:rPr>
              <a:t>BOYCE</a:t>
            </a:r>
            <a:endParaRPr sz="850">
              <a:latin typeface="Arial"/>
              <a:cs typeface="Arial"/>
            </a:endParaRPr>
          </a:p>
        </p:txBody>
      </p:sp>
      <p:sp>
        <p:nvSpPr>
          <p:cNvPr id="142" name="object 8"/>
          <p:cNvSpPr txBox="1"/>
          <p:nvPr/>
        </p:nvSpPr>
        <p:spPr>
          <a:xfrm>
            <a:off x="5368957" y="5335361"/>
            <a:ext cx="610554" cy="6216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 algn="just">
              <a:lnSpc>
                <a:spcPts val="1019"/>
              </a:lnSpc>
              <a:spcBef>
                <a:spcPts val="51"/>
              </a:spcBef>
            </a:pPr>
            <a:r>
              <a:rPr sz="900" spc="0" dirty="0" smtClean="0">
                <a:solidFill>
                  <a:srgbClr val="453E45"/>
                </a:solidFill>
                <a:latin typeface="Arial"/>
                <a:cs typeface="Arial"/>
              </a:rPr>
              <a:t>BLOC  </a:t>
            </a:r>
            <a:r>
              <a:rPr sz="900" spc="123" dirty="0" smtClean="0">
                <a:solidFill>
                  <a:srgbClr val="453E45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453E45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  <a:p>
            <a:pPr marL="12700" marR="119782" algn="just">
              <a:lnSpc>
                <a:spcPts val="919"/>
              </a:lnSpc>
              <a:spcBef>
                <a:spcPts val="409"/>
              </a:spcBef>
            </a:pP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TilBB</a:t>
            </a:r>
            <a:r>
              <a:rPr sz="800" dirty="0" smtClean="0">
                <a:solidFill>
                  <a:srgbClr val="453E45"/>
                </a:solidFill>
                <a:latin typeface="Arial"/>
                <a:cs typeface="Arial"/>
              </a:rPr>
              <a:t>S </a:t>
            </a:r>
            <a:endParaRPr sz="950">
              <a:latin typeface="Times New Roman"/>
              <a:cs typeface="Times New Roman"/>
            </a:endParaRPr>
          </a:p>
          <a:p>
            <a:pPr marL="12700" marR="119782" algn="just">
              <a:lnSpc>
                <a:spcPts val="1092"/>
              </a:lnSpc>
              <a:spcBef>
                <a:spcPts val="155"/>
              </a:spcBef>
            </a:pPr>
            <a:r>
              <a:rPr sz="9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TOMS </a:t>
            </a:r>
            <a:endParaRPr sz="850">
              <a:latin typeface="Times New Roman"/>
              <a:cs typeface="Times New Roman"/>
            </a:endParaRPr>
          </a:p>
          <a:p>
            <a:pPr marL="12700" marR="119782" algn="just">
              <a:lnSpc>
                <a:spcPts val="977"/>
              </a:lnSpc>
              <a:spcBef>
                <a:spcPts val="184"/>
              </a:spcBef>
            </a:pPr>
            <a:r>
              <a:rPr sz="8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W</a:t>
            </a:r>
            <a:r>
              <a:rPr sz="850" dirty="0" smtClean="0">
                <a:solidFill>
                  <a:srgbClr val="614C4F"/>
                </a:solidFill>
                <a:latin typeface="Times New Roman"/>
                <a:cs typeface="Times New Roman"/>
              </a:rPr>
              <a:t>I</a:t>
            </a:r>
            <a:r>
              <a:rPr sz="850" dirty="0" smtClean="0">
                <a:solidFill>
                  <a:srgbClr val="332830"/>
                </a:solidFill>
                <a:latin typeface="Times New Roman"/>
                <a:cs typeface="Times New Roman"/>
              </a:rPr>
              <a:t>LSO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43" name="object 7"/>
          <p:cNvSpPr txBox="1"/>
          <p:nvPr/>
        </p:nvSpPr>
        <p:spPr>
          <a:xfrm>
            <a:off x="3834933" y="5824910"/>
            <a:ext cx="594486" cy="1308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PO</a:t>
            </a:r>
            <a:r>
              <a:rPr sz="800" dirty="0" smtClean="0">
                <a:solidFill>
                  <a:srgbClr val="453E45"/>
                </a:solidFill>
                <a:latin typeface="Arial"/>
                <a:cs typeface="Arial"/>
              </a:rPr>
              <a:t>TT</a:t>
            </a:r>
            <a:r>
              <a:rPr sz="800" dirty="0" smtClean="0">
                <a:solidFill>
                  <a:srgbClr val="332830"/>
                </a:solidFill>
                <a:latin typeface="Arial"/>
                <a:cs typeface="Arial"/>
              </a:rPr>
              <a:t>ER</a:t>
            </a:r>
            <a:r>
              <a:rPr sz="800" dirty="0" smtClean="0">
                <a:solidFill>
                  <a:srgbClr val="8EC1E8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144" name="object 6"/>
          <p:cNvSpPr txBox="1"/>
          <p:nvPr/>
        </p:nvSpPr>
        <p:spPr>
          <a:xfrm>
            <a:off x="3844078" y="5951801"/>
            <a:ext cx="134396" cy="172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0"/>
              </a:lnSpc>
              <a:spcBef>
                <a:spcPts val="64"/>
              </a:spcBef>
            </a:pPr>
            <a:r>
              <a:rPr sz="1150" spc="0" dirty="0" smtClean="0">
                <a:solidFill>
                  <a:srgbClr val="453E45"/>
                </a:solidFill>
                <a:latin typeface="Times New Roman"/>
                <a:cs typeface="Times New Roman"/>
              </a:rPr>
              <a:t>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5" name="object 5"/>
          <p:cNvSpPr txBox="1"/>
          <p:nvPr/>
        </p:nvSpPr>
        <p:spPr>
          <a:xfrm>
            <a:off x="4093271" y="5951801"/>
            <a:ext cx="303577" cy="172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0"/>
              </a:lnSpc>
              <a:spcBef>
                <a:spcPts val="64"/>
              </a:spcBef>
            </a:pPr>
            <a:r>
              <a:rPr sz="1150" dirty="0" smtClean="0">
                <a:solidFill>
                  <a:srgbClr val="453E45"/>
                </a:solidFill>
                <a:latin typeface="Times New Roman"/>
                <a:cs typeface="Times New Roman"/>
              </a:rPr>
              <a:t>ITH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137" y="-5687"/>
            <a:ext cx="0" cy="6362699"/>
          </a:xfrm>
          <a:custGeom>
            <a:avLst/>
            <a:gdLst/>
            <a:ahLst/>
            <a:cxnLst/>
            <a:rect l="l" t="t" r="r" b="b"/>
            <a:pathLst>
              <a:path h="6362699">
                <a:moveTo>
                  <a:pt x="0" y="6362699"/>
                </a:moveTo>
                <a:lnTo>
                  <a:pt x="0" y="0"/>
                </a:lnTo>
                <a:lnTo>
                  <a:pt x="0" y="6362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7" y="-5687"/>
            <a:ext cx="9905999" cy="1128776"/>
          </a:xfrm>
          <a:custGeom>
            <a:avLst/>
            <a:gdLst/>
            <a:ahLst/>
            <a:cxnLst/>
            <a:rect l="l" t="t" r="r" b="b"/>
            <a:pathLst>
              <a:path w="9905999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49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49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37" y="-5687"/>
            <a:ext cx="9905999" cy="1128776"/>
          </a:xfrm>
          <a:custGeom>
            <a:avLst/>
            <a:gdLst/>
            <a:ahLst/>
            <a:cxnLst/>
            <a:rect l="l" t="t" r="r" b="b"/>
            <a:pathLst>
              <a:path w="9905999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49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49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332628" y="407700"/>
            <a:ext cx="9243021" cy="855026"/>
          </a:xfrm>
        </p:spPr>
        <p:txBody>
          <a:bodyPr/>
          <a:lstStyle/>
          <a:p>
            <a:r>
              <a:rPr lang="en-US" dirty="0"/>
              <a:t>Important Commands and </a:t>
            </a:r>
            <a:r>
              <a:rPr lang="en-US" dirty="0" smtClean="0"/>
              <a:t>meaning</a:t>
            </a:r>
            <a:endParaRPr lang="en-US" dirty="0"/>
          </a:p>
        </p:txBody>
      </p:sp>
      <p:sp>
        <p:nvSpPr>
          <p:cNvPr id="41" name="object 24"/>
          <p:cNvSpPr/>
          <p:nvPr/>
        </p:nvSpPr>
        <p:spPr>
          <a:xfrm>
            <a:off x="497237" y="1580797"/>
            <a:ext cx="1095078" cy="114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42" name="object 19"/>
          <p:cNvSpPr txBox="1"/>
          <p:nvPr/>
        </p:nvSpPr>
        <p:spPr>
          <a:xfrm>
            <a:off x="489109" y="1559818"/>
            <a:ext cx="1132506" cy="166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626170"/>
                </a:solidFill>
                <a:latin typeface="+mj-lt"/>
                <a:cs typeface="Times New Roman"/>
              </a:rPr>
              <a:t>T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a</a:t>
            </a:r>
            <a:r>
              <a:rPr sz="1100" dirty="0" smtClean="0">
                <a:solidFill>
                  <a:srgbClr val="626170"/>
                </a:solidFill>
                <a:latin typeface="+mj-lt"/>
                <a:cs typeface="Times New Roman"/>
              </a:rPr>
              <a:t>sk</a:t>
            </a:r>
            <a:r>
              <a:rPr sz="1100" spc="104" dirty="0" smtClean="0">
                <a:solidFill>
                  <a:srgbClr val="626170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626170"/>
                </a:solidFill>
                <a:latin typeface="+mj-lt"/>
                <a:cs typeface="Times New Roman"/>
              </a:rPr>
              <a:t>Comm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626170"/>
                </a:solidFill>
                <a:latin typeface="+mj-lt"/>
                <a:cs typeface="Times New Roman"/>
              </a:rPr>
              <a:t>nds</a:t>
            </a:r>
            <a:endParaRPr sz="1100">
              <a:latin typeface="+mj-lt"/>
              <a:cs typeface="Times New Roman"/>
            </a:endParaRPr>
          </a:p>
        </p:txBody>
      </p:sp>
      <p:sp>
        <p:nvSpPr>
          <p:cNvPr id="43" name="object 18"/>
          <p:cNvSpPr txBox="1"/>
          <p:nvPr/>
        </p:nvSpPr>
        <p:spPr>
          <a:xfrm>
            <a:off x="1069798" y="1943866"/>
            <a:ext cx="1036576" cy="166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B</a:t>
            </a:r>
            <a:r>
              <a:rPr sz="1100" spc="0" dirty="0" smtClean="0">
                <a:solidFill>
                  <a:srgbClr val="1F072A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G</a:t>
            </a:r>
            <a:r>
              <a:rPr sz="1100" spc="0" dirty="0" smtClean="0">
                <a:solidFill>
                  <a:srgbClr val="1A367B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</a:t>
            </a:r>
            <a:r>
              <a:rPr sz="1100" spc="210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EX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P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ORT</a:t>
            </a:r>
            <a:endParaRPr sz="1100">
              <a:latin typeface="+mj-lt"/>
              <a:cs typeface="Times New Roman"/>
            </a:endParaRPr>
          </a:p>
        </p:txBody>
      </p:sp>
      <p:sp>
        <p:nvSpPr>
          <p:cNvPr id="44" name="object 17"/>
          <p:cNvSpPr txBox="1"/>
          <p:nvPr/>
        </p:nvSpPr>
        <p:spPr>
          <a:xfrm>
            <a:off x="2509136" y="1333300"/>
            <a:ext cx="5658530" cy="1366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130" marR="11396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Beg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ins</a:t>
            </a:r>
            <a:r>
              <a:rPr sz="1100" spc="8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h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95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xport</a:t>
            </a:r>
            <a:r>
              <a:rPr sz="1100" spc="-88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sk</a:t>
            </a:r>
            <a:r>
              <a:rPr sz="1100" spc="17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an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</a:t>
            </a:r>
            <a:r>
              <a:rPr sz="1100" spc="10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et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22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he</a:t>
            </a:r>
            <a:r>
              <a:rPr sz="1100" spc="81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sp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eci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ficat</a:t>
            </a:r>
            <a:r>
              <a:rPr sz="1100" spc="0" dirty="0" smtClean="0">
                <a:solidFill>
                  <a:srgbClr val="12157C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ons</a:t>
            </a:r>
            <a:r>
              <a:rPr sz="1100" spc="6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Arial"/>
              </a:rPr>
              <a:t>fo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Arial"/>
              </a:rPr>
              <a:t>r</a:t>
            </a:r>
            <a:r>
              <a:rPr sz="1100" spc="-114" dirty="0" smtClean="0">
                <a:solidFill>
                  <a:srgbClr val="160F49"/>
                </a:solidFill>
                <a:latin typeface="+mj-lt"/>
                <a:cs typeface="Arial"/>
              </a:rPr>
              <a:t> 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h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133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numb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r</a:t>
            </a:r>
            <a:r>
              <a:rPr sz="1100" spc="1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of</a:t>
            </a:r>
            <a:r>
              <a:rPr sz="1100" spc="205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ss</a:t>
            </a:r>
            <a:r>
              <a:rPr sz="1100" spc="0" dirty="0" smtClean="0">
                <a:solidFill>
                  <a:srgbClr val="12157C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ons</a:t>
            </a:r>
            <a:r>
              <a:rPr sz="1100" spc="8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w</a:t>
            </a:r>
            <a:r>
              <a:rPr sz="1100" spc="0" dirty="0" smtClean="0">
                <a:solidFill>
                  <a:srgbClr val="4B2F4F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th</a:t>
            </a:r>
            <a:endParaRPr sz="1100" dirty="0">
              <a:latin typeface="+mj-lt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128"/>
              </a:spcBef>
            </a:pPr>
            <a:r>
              <a:rPr sz="1100" dirty="0" smtClean="0">
                <a:solidFill>
                  <a:srgbClr val="1F072A"/>
                </a:solidFill>
                <a:latin typeface="+mj-lt"/>
                <a:cs typeface="Times New Roman"/>
              </a:rPr>
              <a:t>T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ra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d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ata.</a:t>
            </a:r>
            <a:endParaRPr sz="1100" dirty="0">
              <a:latin typeface="+mj-lt"/>
              <a:cs typeface="Times New Roman"/>
            </a:endParaRPr>
          </a:p>
          <a:p>
            <a:pPr marL="24130" marR="11396">
              <a:lnSpc>
                <a:spcPct val="95825"/>
              </a:lnSpc>
              <a:spcBef>
                <a:spcPts val="280"/>
              </a:spcBef>
            </a:pP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n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d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29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th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85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xpo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rt</a:t>
            </a:r>
            <a:r>
              <a:rPr sz="1100" spc="29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k</a:t>
            </a:r>
            <a:r>
              <a:rPr sz="1100" spc="22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d </a:t>
            </a:r>
            <a:r>
              <a:rPr sz="1100" spc="-119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</a:t>
            </a:r>
            <a:r>
              <a:rPr sz="1100" spc="0" dirty="0" smtClean="0">
                <a:solidFill>
                  <a:srgbClr val="12157C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12157C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at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 </a:t>
            </a:r>
            <a:r>
              <a:rPr sz="1100" spc="-119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proc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ss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g </a:t>
            </a:r>
            <a:r>
              <a:rPr sz="1100" spc="-100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by</a:t>
            </a:r>
            <a:r>
              <a:rPr sz="1100" spc="119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r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a.</a:t>
            </a:r>
            <a:endParaRPr sz="1100" dirty="0">
              <a:latin typeface="+mj-lt"/>
              <a:cs typeface="Times New Roman"/>
            </a:endParaRPr>
          </a:p>
          <a:p>
            <a:pPr marL="12700" indent="11430">
              <a:lnSpc>
                <a:spcPts val="1264"/>
              </a:lnSpc>
              <a:spcBef>
                <a:spcPts val="787"/>
              </a:spcBef>
            </a:pP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P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rov</a:t>
            </a:r>
            <a:r>
              <a:rPr sz="1100" dirty="0" smtClean="0">
                <a:solidFill>
                  <a:srgbClr val="12157C"/>
                </a:solidFill>
                <a:latin typeface="+mj-lt"/>
                <a:cs typeface="Times New Roman"/>
              </a:rPr>
              <a:t>i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d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s.</a:t>
            </a:r>
            <a:r>
              <a:rPr sz="1100" spc="1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two</a:t>
            </a:r>
            <a:r>
              <a:rPr sz="1100" spc="55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h</a:t>
            </a:r>
            <a:r>
              <a:rPr sz="1100" spc="0" dirty="0" smtClean="0">
                <a:solidFill>
                  <a:srgbClr val="4B2F4F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g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s.</a:t>
            </a:r>
            <a:r>
              <a:rPr sz="1100" spc="1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w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h</a:t>
            </a:r>
            <a:r>
              <a:rPr sz="1100" spc="0" dirty="0" smtClean="0">
                <a:solidFill>
                  <a:srgbClr val="4B2F4F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ch</a:t>
            </a:r>
            <a:r>
              <a:rPr sz="1100" spc="28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are.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.</a:t>
            </a:r>
            <a:r>
              <a:rPr sz="1100" spc="123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h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 </a:t>
            </a:r>
            <a:r>
              <a:rPr sz="1100" spc="-119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cl</a:t>
            </a:r>
            <a:r>
              <a:rPr sz="1100" spc="0" dirty="0" smtClean="0">
                <a:solidFill>
                  <a:srgbClr val="12157C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en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100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nat</a:t>
            </a:r>
            <a:r>
              <a:rPr sz="1100" spc="0" dirty="0" smtClean="0">
                <a:solidFill>
                  <a:srgbClr val="4B2F4F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on </a:t>
            </a:r>
            <a:r>
              <a:rPr sz="1100" spc="-119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nd</a:t>
            </a:r>
            <a:r>
              <a:rPr sz="1100" spc="10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fi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l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100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for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m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at</a:t>
            </a:r>
            <a:r>
              <a:rPr sz="1100" spc="1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sp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eci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ficat</a:t>
            </a:r>
            <a:r>
              <a:rPr sz="1100" spc="0" dirty="0" smtClean="0">
                <a:solidFill>
                  <a:srgbClr val="12157C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ons </a:t>
            </a:r>
            <a:endParaRPr sz="1100" dirty="0">
              <a:latin typeface="+mj-lt"/>
              <a:cs typeface="Arial"/>
            </a:endParaRPr>
          </a:p>
          <a:p>
            <a:pPr marL="12700">
              <a:lnSpc>
                <a:spcPts val="1264"/>
              </a:lnSpc>
              <a:spcBef>
                <a:spcPts val="174"/>
              </a:spcBef>
            </a:pPr>
            <a:r>
              <a:rPr sz="1100" spc="0" dirty="0" smtClean="0">
                <a:solidFill>
                  <a:srgbClr val="282A4F"/>
                </a:solidFill>
                <a:latin typeface="+mj-lt"/>
                <a:cs typeface="Arial"/>
              </a:rPr>
              <a:t>fo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Arial"/>
              </a:rPr>
              <a:t>r</a:t>
            </a:r>
            <a:r>
              <a:rPr sz="1100" spc="-14" dirty="0" smtClean="0">
                <a:solidFill>
                  <a:srgbClr val="160F49"/>
                </a:solidFill>
                <a:latin typeface="+mj-lt"/>
                <a:cs typeface="Arial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he</a:t>
            </a:r>
            <a:r>
              <a:rPr sz="1100" spc="92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x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p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o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rt</a:t>
            </a:r>
            <a:r>
              <a:rPr sz="1100" spc="-10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100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r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tri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v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</a:t>
            </a:r>
            <a:r>
              <a:rPr sz="1100" spc="29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fr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o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m</a:t>
            </a:r>
            <a:r>
              <a:rPr sz="1100" spc="89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r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a,</a:t>
            </a:r>
            <a:r>
              <a:rPr sz="1100" spc="104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Arial"/>
              </a:rPr>
              <a:t>A</a:t>
            </a:r>
            <a:r>
              <a:rPr sz="1100" spc="0" dirty="0" smtClean="0">
                <a:solidFill>
                  <a:srgbClr val="4D8DCF"/>
                </a:solidFill>
                <a:latin typeface="+mj-lt"/>
                <a:cs typeface="Arial"/>
              </a:rPr>
              <a:t>.</a:t>
            </a:r>
            <a:r>
              <a:rPr sz="1100" spc="9" dirty="0" smtClean="0">
                <a:solidFill>
                  <a:srgbClr val="4D8DCF"/>
                </a:solidFill>
                <a:latin typeface="+mj-lt"/>
                <a:cs typeface="Arial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genera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ed </a:t>
            </a:r>
            <a:r>
              <a:rPr sz="1100" spc="-100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Mu</a:t>
            </a:r>
            <a:r>
              <a:rPr sz="1100" spc="0" dirty="0" smtClean="0">
                <a:solidFill>
                  <a:srgbClr val="130063"/>
                </a:solidFill>
                <a:latin typeface="+mj-lt"/>
                <a:cs typeface="Times New Roman"/>
              </a:rPr>
              <a:t>l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12157C"/>
                </a:solidFill>
                <a:latin typeface="+mj-lt"/>
                <a:cs typeface="Times New Roman"/>
              </a:rPr>
              <a:t>i </a:t>
            </a:r>
            <a:r>
              <a:rPr sz="1100" spc="-119" dirty="0" smtClean="0">
                <a:solidFill>
                  <a:srgbClr val="12157C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L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o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ad </a:t>
            </a:r>
            <a:r>
              <a:rPr sz="1100" spc="-119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cr</a:t>
            </a:r>
            <a:r>
              <a:rPr sz="1100" spc="0" dirty="0" smtClean="0">
                <a:solidFill>
                  <a:srgbClr val="12157C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pt</a:t>
            </a:r>
            <a:r>
              <a:rPr sz="1100" spc="100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fil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84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th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 </a:t>
            </a:r>
            <a:endParaRPr sz="1100" dirty="0">
              <a:latin typeface="+mj-lt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174"/>
              </a:spcBef>
            </a:pP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ca</a:t>
            </a:r>
            <a:r>
              <a:rPr sz="1100" spc="0" dirty="0" smtClean="0">
                <a:solidFill>
                  <a:srgbClr val="626170"/>
                </a:solidFill>
                <a:latin typeface="+mj-lt"/>
                <a:cs typeface="Times New Roman"/>
              </a:rPr>
              <a:t>n </a:t>
            </a:r>
            <a:r>
              <a:rPr sz="1100" spc="83" dirty="0" smtClean="0">
                <a:solidFill>
                  <a:srgbClr val="626170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b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142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us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 </a:t>
            </a:r>
            <a:r>
              <a:rPr sz="1100" spc="-100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626170"/>
                </a:solidFill>
                <a:latin typeface="+mj-lt"/>
                <a:cs typeface="Times New Roman"/>
              </a:rPr>
              <a:t>l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at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er</a:t>
            </a:r>
            <a:r>
              <a:rPr sz="1100" spc="1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to </a:t>
            </a:r>
            <a:r>
              <a:rPr sz="1100" spc="105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re</a:t>
            </a:r>
            <a:r>
              <a:rPr sz="1100" spc="0" dirty="0" smtClean="0">
                <a:solidFill>
                  <a:srgbClr val="130063"/>
                </a:solidFill>
                <a:latin typeface="+mj-lt"/>
                <a:cs typeface="Times New Roman"/>
              </a:rPr>
              <a:t>l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o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ad</a:t>
            </a:r>
            <a:r>
              <a:rPr sz="1100" spc="104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h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155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x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po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rt</a:t>
            </a:r>
            <a:r>
              <a:rPr sz="1100" spc="-113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</a:t>
            </a:r>
            <a:r>
              <a:rPr sz="1100" spc="0" dirty="0" smtClean="0">
                <a:solidFill>
                  <a:srgbClr val="4B2F4F"/>
                </a:solidFill>
                <a:latin typeface="+mj-lt"/>
                <a:cs typeface="Times New Roman"/>
              </a:rPr>
              <a:t>at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a</a:t>
            </a:r>
            <a:r>
              <a:rPr sz="1100" spc="66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bac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k </a:t>
            </a:r>
            <a:r>
              <a:rPr sz="1100" spc="216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12157C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</a:t>
            </a:r>
            <a:r>
              <a:rPr sz="1100" spc="0" dirty="0" smtClean="0">
                <a:solidFill>
                  <a:srgbClr val="4B2F4F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o</a:t>
            </a:r>
            <a:r>
              <a:rPr sz="1100" spc="1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era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ata</a:t>
            </a:r>
            <a:endParaRPr sz="1100" dirty="0">
              <a:latin typeface="+mj-lt"/>
              <a:cs typeface="Times New Roman"/>
            </a:endParaRPr>
          </a:p>
          <a:p>
            <a:pPr marL="24130" marR="11396">
              <a:lnSpc>
                <a:spcPct val="95825"/>
              </a:lnSpc>
              <a:spcBef>
                <a:spcPts val="254"/>
              </a:spcBef>
            </a:pP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Const</a:t>
            </a:r>
            <a:r>
              <a:rPr sz="1100" dirty="0" smtClean="0">
                <a:solidFill>
                  <a:srgbClr val="4B2F4F"/>
                </a:solidFill>
                <a:latin typeface="+mj-lt"/>
                <a:cs typeface="Times New Roman"/>
              </a:rPr>
              <a:t>i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tu</a:t>
            </a:r>
            <a:r>
              <a:rPr sz="1100" dirty="0" smtClean="0">
                <a:solidFill>
                  <a:srgbClr val="160F49"/>
                </a:solidFill>
                <a:latin typeface="+mj-lt"/>
                <a:cs typeface="Times New Roman"/>
              </a:rPr>
              <a:t>t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8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80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fie</a:t>
            </a:r>
            <a:r>
              <a:rPr sz="1100" spc="0" dirty="0" smtClean="0">
                <a:solidFill>
                  <a:srgbClr val="130063"/>
                </a:solidFill>
                <a:latin typeface="+mj-lt"/>
                <a:cs typeface="Times New Roman"/>
              </a:rPr>
              <a:t>l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 </a:t>
            </a:r>
            <a:r>
              <a:rPr sz="1100" spc="-119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12157C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n</a:t>
            </a:r>
            <a:r>
              <a:rPr sz="1100" spc="84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th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82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12157C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n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put</a:t>
            </a:r>
            <a:r>
              <a:rPr sz="1100" spc="100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r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c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o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r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d</a:t>
            </a:r>
            <a:r>
              <a:rPr sz="1100" spc="76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ect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on</a:t>
            </a:r>
            <a:r>
              <a:rPr sz="1100" spc="10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th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100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p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ro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v</a:t>
            </a:r>
            <a:r>
              <a:rPr sz="1100" spc="0" dirty="0" smtClean="0">
                <a:solidFill>
                  <a:srgbClr val="12157C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10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d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ata</a:t>
            </a:r>
            <a:r>
              <a:rPr sz="1100" spc="100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v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lu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8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for</a:t>
            </a:r>
            <a:r>
              <a:rPr sz="1100" spc="-7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th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endParaRPr sz="1100" dirty="0">
              <a:latin typeface="+mj-lt"/>
              <a:cs typeface="Times New Roman"/>
            </a:endParaRPr>
          </a:p>
        </p:txBody>
      </p:sp>
      <p:sp>
        <p:nvSpPr>
          <p:cNvPr id="45" name="object 16"/>
          <p:cNvSpPr txBox="1"/>
          <p:nvPr/>
        </p:nvSpPr>
        <p:spPr>
          <a:xfrm>
            <a:off x="1069798" y="2325628"/>
            <a:ext cx="903981" cy="426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ND </a:t>
            </a:r>
            <a:r>
              <a:rPr sz="1100" spc="-119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1F072A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X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P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O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R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endParaRPr sz="1100" dirty="0">
              <a:latin typeface="+mj-lt"/>
              <a:cs typeface="Times New Roman"/>
            </a:endParaRPr>
          </a:p>
          <a:p>
            <a:pPr marL="12700" marR="21145">
              <a:lnSpc>
                <a:spcPct val="95825"/>
              </a:lnSpc>
              <a:spcBef>
                <a:spcPts val="725"/>
              </a:spcBef>
            </a:pP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XPO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R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endParaRPr sz="1100" dirty="0">
              <a:latin typeface="+mj-lt"/>
              <a:cs typeface="Times New Roman"/>
            </a:endParaRPr>
          </a:p>
        </p:txBody>
      </p:sp>
      <p:sp>
        <p:nvSpPr>
          <p:cNvPr id="46" name="object 15"/>
          <p:cNvSpPr txBox="1"/>
          <p:nvPr/>
        </p:nvSpPr>
        <p:spPr>
          <a:xfrm>
            <a:off x="1069798" y="3146302"/>
            <a:ext cx="407780" cy="166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F</a:t>
            </a:r>
            <a:r>
              <a:rPr sz="1100" dirty="0" smtClean="0">
                <a:solidFill>
                  <a:srgbClr val="1A367B"/>
                </a:solidFill>
                <a:latin typeface="+mj-lt"/>
                <a:cs typeface="Times New Roman"/>
              </a:rPr>
              <a:t>I</a:t>
            </a:r>
            <a:r>
              <a:rPr sz="1100" dirty="0" smtClean="0">
                <a:solidFill>
                  <a:srgbClr val="1F072A"/>
                </a:solidFill>
                <a:latin typeface="+mj-lt"/>
                <a:cs typeface="Times New Roman"/>
              </a:rPr>
              <a:t>E  </a:t>
            </a:r>
            <a:r>
              <a:rPr sz="1100" spc="-89" dirty="0" smtClean="0">
                <a:solidFill>
                  <a:srgbClr val="1F072A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Arial"/>
              </a:rPr>
              <a:t>D</a:t>
            </a:r>
            <a:endParaRPr sz="1100">
              <a:latin typeface="+mj-lt"/>
              <a:cs typeface="Arial"/>
            </a:endParaRPr>
          </a:p>
        </p:txBody>
      </p:sp>
      <p:sp>
        <p:nvSpPr>
          <p:cNvPr id="47" name="object 14"/>
          <p:cNvSpPr txBox="1"/>
          <p:nvPr/>
        </p:nvSpPr>
        <p:spPr>
          <a:xfrm>
            <a:off x="2546667" y="3326896"/>
            <a:ext cx="1102920" cy="166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-129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L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-204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CT</a:t>
            </a:r>
            <a:r>
              <a:rPr sz="1100" spc="-27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tat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e</a:t>
            </a:r>
            <a:r>
              <a:rPr sz="1100" spc="-11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me</a:t>
            </a:r>
            <a:endParaRPr sz="1100" dirty="0">
              <a:latin typeface="+mj-lt"/>
              <a:cs typeface="Times New Roman"/>
            </a:endParaRPr>
          </a:p>
        </p:txBody>
      </p:sp>
      <p:sp>
        <p:nvSpPr>
          <p:cNvPr id="48" name="object 13"/>
          <p:cNvSpPr txBox="1"/>
          <p:nvPr/>
        </p:nvSpPr>
        <p:spPr>
          <a:xfrm>
            <a:off x="3698900" y="3329182"/>
            <a:ext cx="131134" cy="166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t.</a:t>
            </a:r>
            <a:endParaRPr sz="1100">
              <a:latin typeface="+mj-lt"/>
              <a:cs typeface="Times New Roman"/>
            </a:endParaRPr>
          </a:p>
        </p:txBody>
      </p:sp>
      <p:sp>
        <p:nvSpPr>
          <p:cNvPr id="49" name="object 12"/>
          <p:cNvSpPr txBox="1"/>
          <p:nvPr/>
        </p:nvSpPr>
        <p:spPr>
          <a:xfrm>
            <a:off x="1069798" y="3528064"/>
            <a:ext cx="465055" cy="166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F</a:t>
            </a:r>
            <a:r>
              <a:rPr sz="1100" dirty="0" smtClean="0">
                <a:solidFill>
                  <a:srgbClr val="909066"/>
                </a:solidFill>
                <a:latin typeface="+mj-lt"/>
                <a:cs typeface="Times New Roman"/>
              </a:rPr>
              <a:t>I</a:t>
            </a:r>
            <a:r>
              <a:rPr sz="1100" dirty="0" smtClean="0">
                <a:solidFill>
                  <a:srgbClr val="001C89"/>
                </a:solidFill>
                <a:latin typeface="+mj-lt"/>
                <a:cs typeface="Times New Roman"/>
              </a:rPr>
              <a:t>I</a:t>
            </a:r>
            <a:r>
              <a:rPr sz="1100" dirty="0" smtClean="0">
                <a:solidFill>
                  <a:srgbClr val="1F072A"/>
                </a:solidFill>
                <a:latin typeface="+mj-lt"/>
                <a:cs typeface="Times New Roman"/>
              </a:rPr>
              <a:t>L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L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R</a:t>
            </a:r>
            <a:endParaRPr sz="1100">
              <a:latin typeface="+mj-lt"/>
              <a:cs typeface="Times New Roman"/>
            </a:endParaRPr>
          </a:p>
        </p:txBody>
      </p:sp>
      <p:sp>
        <p:nvSpPr>
          <p:cNvPr id="50" name="object 11"/>
          <p:cNvSpPr txBox="1"/>
          <p:nvPr/>
        </p:nvSpPr>
        <p:spPr>
          <a:xfrm>
            <a:off x="2558655" y="3596604"/>
            <a:ext cx="5624814" cy="349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Sp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eci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fi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10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a</a:t>
            </a:r>
            <a:r>
              <a:rPr sz="1100" spc="13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fi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l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d </a:t>
            </a:r>
            <a:r>
              <a:rPr sz="1100" spc="-100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n</a:t>
            </a:r>
            <a:r>
              <a:rPr sz="1100" spc="84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the</a:t>
            </a:r>
            <a:r>
              <a:rPr sz="1100" spc="27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p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u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t</a:t>
            </a:r>
            <a:r>
              <a:rPr sz="1100" spc="100" dirty="0" smtClean="0">
                <a:solidFill>
                  <a:srgbClr val="160F49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r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c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o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rd</a:t>
            </a:r>
            <a:r>
              <a:rPr sz="1100" spc="-128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tha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t</a:t>
            </a:r>
            <a:r>
              <a:rPr sz="1100" spc="114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uv</a:t>
            </a:r>
            <a:r>
              <a:rPr sz="1100" spc="0" dirty="0" smtClean="0">
                <a:solidFill>
                  <a:srgbClr val="12157C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130063"/>
                </a:solidFill>
                <a:latin typeface="+mj-lt"/>
                <a:cs typeface="Times New Roman"/>
              </a:rPr>
              <a:t>ll </a:t>
            </a:r>
            <a:r>
              <a:rPr sz="1100" spc="-29" dirty="0" smtClean="0">
                <a:solidFill>
                  <a:srgbClr val="130063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no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t</a:t>
            </a:r>
            <a:r>
              <a:rPr sz="1100" spc="84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b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 </a:t>
            </a:r>
            <a:r>
              <a:rPr sz="1100" spc="7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nt</a:t>
            </a:r>
            <a:r>
              <a:rPr sz="1100" spc="100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to </a:t>
            </a:r>
            <a:r>
              <a:rPr sz="1100" spc="18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rada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ta</a:t>
            </a:r>
            <a:r>
              <a:rPr sz="1100" spc="29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fo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r</a:t>
            </a:r>
            <a:r>
              <a:rPr sz="1100" spc="93" dirty="0" smtClean="0">
                <a:solidFill>
                  <a:srgbClr val="160F49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p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r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o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c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ss</a:t>
            </a:r>
            <a:r>
              <a:rPr sz="1100" spc="0" dirty="0" smtClean="0">
                <a:solidFill>
                  <a:srgbClr val="4B2F4F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g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.</a:t>
            </a:r>
            <a:endParaRPr sz="1100" dirty="0">
              <a:latin typeface="+mj-lt"/>
              <a:cs typeface="Times New Roman"/>
            </a:endParaRPr>
          </a:p>
          <a:p>
            <a:pPr marL="19558" marR="21145">
              <a:lnSpc>
                <a:spcPct val="95825"/>
              </a:lnSpc>
              <a:spcBef>
                <a:spcPts val="113"/>
              </a:spcBef>
            </a:pPr>
            <a:r>
              <a:rPr sz="1100" dirty="0" smtClean="0">
                <a:solidFill>
                  <a:srgbClr val="1A367B"/>
                </a:solidFill>
                <a:latin typeface="+mj-lt"/>
                <a:cs typeface="Times New Roman"/>
              </a:rPr>
              <a:t>I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100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 </a:t>
            </a:r>
            <a:r>
              <a:rPr sz="1100" spc="-29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p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rt</a:t>
            </a:r>
            <a:r>
              <a:rPr sz="1100" spc="84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o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f</a:t>
            </a:r>
            <a:r>
              <a:rPr sz="1100" spc="-94" dirty="0" smtClean="0">
                <a:solidFill>
                  <a:srgbClr val="160F49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he</a:t>
            </a:r>
            <a:r>
              <a:rPr sz="1100" spc="162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p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u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t</a:t>
            </a:r>
            <a:r>
              <a:rPr sz="1100" spc="84" dirty="0" smtClean="0">
                <a:solidFill>
                  <a:srgbClr val="160F49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r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cord</a:t>
            </a:r>
            <a:r>
              <a:rPr sz="1100" spc="10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to </a:t>
            </a:r>
            <a:r>
              <a:rPr sz="1100" spc="88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prov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de </a:t>
            </a:r>
            <a:r>
              <a:rPr sz="1100" spc="-134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100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v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130063"/>
                </a:solidFill>
                <a:latin typeface="+mj-lt"/>
                <a:cs typeface="Times New Roman"/>
              </a:rPr>
              <a:t>l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ue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8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for</a:t>
            </a:r>
            <a:r>
              <a:rPr sz="1100" spc="-85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th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127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ELE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CT</a:t>
            </a:r>
            <a:r>
              <a:rPr sz="1100" spc="78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stat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m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t.</a:t>
            </a:r>
            <a:endParaRPr sz="1100" dirty="0">
              <a:latin typeface="+mj-lt"/>
              <a:cs typeface="Times New Roman"/>
            </a:endParaRPr>
          </a:p>
        </p:txBody>
      </p:sp>
      <p:sp>
        <p:nvSpPr>
          <p:cNvPr id="51" name="object 10"/>
          <p:cNvSpPr txBox="1"/>
          <p:nvPr/>
        </p:nvSpPr>
        <p:spPr>
          <a:xfrm>
            <a:off x="1069798" y="4099564"/>
            <a:ext cx="588485" cy="166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1A367B"/>
                </a:solidFill>
                <a:latin typeface="+mj-lt"/>
                <a:cs typeface="Times New Roman"/>
              </a:rPr>
              <a:t>I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MP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ORT</a:t>
            </a:r>
            <a:endParaRPr sz="1100">
              <a:latin typeface="+mj-lt"/>
              <a:cs typeface="Times New Roman"/>
            </a:endParaRPr>
          </a:p>
        </p:txBody>
      </p:sp>
      <p:sp>
        <p:nvSpPr>
          <p:cNvPr id="52" name="object 9"/>
          <p:cNvSpPr txBox="1"/>
          <p:nvPr/>
        </p:nvSpPr>
        <p:spPr>
          <a:xfrm>
            <a:off x="2546667" y="4230325"/>
            <a:ext cx="4571104" cy="166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D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fin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6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he</a:t>
            </a:r>
            <a:r>
              <a:rPr sz="1100" spc="17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fi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l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100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th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t</a:t>
            </a:r>
            <a:r>
              <a:rPr sz="1100" spc="12" dirty="0" smtClean="0">
                <a:solidFill>
                  <a:srgbClr val="160F49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prov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de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6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th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102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US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N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G </a:t>
            </a:r>
            <a:r>
              <a:rPr sz="1100" spc="-119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 </a:t>
            </a:r>
            <a:r>
              <a:rPr sz="1100" spc="-119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v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130063"/>
                </a:solidFill>
                <a:latin typeface="+mj-lt"/>
                <a:cs typeface="Times New Roman"/>
              </a:rPr>
              <a:t>l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ue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8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for</a:t>
            </a:r>
            <a:r>
              <a:rPr sz="1100" spc="-85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th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106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LECT.</a:t>
            </a:r>
            <a:endParaRPr sz="1100" dirty="0">
              <a:latin typeface="+mj-lt"/>
              <a:cs typeface="Times New Roman"/>
            </a:endParaRPr>
          </a:p>
        </p:txBody>
      </p:sp>
      <p:sp>
        <p:nvSpPr>
          <p:cNvPr id="53" name="object 8"/>
          <p:cNvSpPr txBox="1"/>
          <p:nvPr/>
        </p:nvSpPr>
        <p:spPr>
          <a:xfrm>
            <a:off x="1069798" y="4483612"/>
            <a:ext cx="570211" cy="166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L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AYOU</a:t>
            </a:r>
            <a:r>
              <a:rPr sz="1100" dirty="0" smtClean="0">
                <a:solidFill>
                  <a:srgbClr val="160F49"/>
                </a:solidFill>
                <a:latin typeface="+mj-lt"/>
                <a:cs typeface="Times New Roman"/>
              </a:rPr>
              <a:t>T</a:t>
            </a:r>
            <a:endParaRPr sz="1100">
              <a:latin typeface="+mj-lt"/>
              <a:cs typeface="Times New Roman"/>
            </a:endParaRPr>
          </a:p>
        </p:txBody>
      </p:sp>
      <p:sp>
        <p:nvSpPr>
          <p:cNvPr id="54" name="object 7"/>
          <p:cNvSpPr txBox="1"/>
          <p:nvPr/>
        </p:nvSpPr>
        <p:spPr>
          <a:xfrm>
            <a:off x="2546667" y="4483612"/>
            <a:ext cx="4008488" cy="166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Sp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cifi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10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the</a:t>
            </a:r>
            <a:r>
              <a:rPr sz="1100" spc="25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d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at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 </a:t>
            </a:r>
            <a:r>
              <a:rPr sz="1100" spc="-100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l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y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o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u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t</a:t>
            </a:r>
            <a:r>
              <a:rPr sz="1100" spc="29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Arial"/>
              </a:rPr>
              <a:t>fo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Arial"/>
              </a:rPr>
              <a:t>r</a:t>
            </a:r>
            <a:r>
              <a:rPr sz="1100" spc="2" dirty="0" smtClean="0">
                <a:solidFill>
                  <a:srgbClr val="160F49"/>
                </a:solidFill>
                <a:latin typeface="+mj-lt"/>
                <a:cs typeface="Arial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a</a:t>
            </a:r>
            <a:r>
              <a:rPr sz="1100" spc="13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fil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. </a:t>
            </a:r>
            <a:r>
              <a:rPr sz="1100" spc="-9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B003E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100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o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o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-79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12157C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n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8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a</a:t>
            </a:r>
            <a:r>
              <a:rPr sz="1100" spc="228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qu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nc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100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o</a:t>
            </a:r>
            <a:endParaRPr sz="1100" dirty="0">
              <a:latin typeface="+mj-lt"/>
              <a:cs typeface="Times New Roman"/>
            </a:endParaRPr>
          </a:p>
        </p:txBody>
      </p:sp>
      <p:sp>
        <p:nvSpPr>
          <p:cNvPr id="55" name="object 6"/>
          <p:cNvSpPr txBox="1"/>
          <p:nvPr/>
        </p:nvSpPr>
        <p:spPr>
          <a:xfrm>
            <a:off x="6555155" y="4476144"/>
            <a:ext cx="1980382" cy="166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F</a:t>
            </a:r>
            <a:r>
              <a:rPr sz="1100" dirty="0" smtClean="0">
                <a:solidFill>
                  <a:srgbClr val="41637B"/>
                </a:solidFill>
                <a:latin typeface="+mj-lt"/>
                <a:cs typeface="Times New Roman"/>
              </a:rPr>
              <a:t>I</a:t>
            </a:r>
            <a:r>
              <a:rPr sz="1100" dirty="0" smtClean="0">
                <a:solidFill>
                  <a:srgbClr val="1F072A"/>
                </a:solidFill>
                <a:latin typeface="+mj-lt"/>
                <a:cs typeface="Times New Roman"/>
              </a:rPr>
              <a:t>E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L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D</a:t>
            </a:r>
            <a:r>
              <a:rPr sz="1100" spc="104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an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 </a:t>
            </a:r>
            <a:r>
              <a:rPr sz="1100" spc="-100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F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L</a:t>
            </a:r>
            <a:r>
              <a:rPr sz="1100" spc="0" dirty="0" smtClean="0">
                <a:solidFill>
                  <a:srgbClr val="1F072A"/>
                </a:solidFill>
                <a:latin typeface="+mj-lt"/>
                <a:cs typeface="Times New Roman"/>
              </a:rPr>
              <a:t>L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ER</a:t>
            </a:r>
            <a:endParaRPr sz="1100" dirty="0">
              <a:latin typeface="+mj-lt"/>
              <a:cs typeface="Times New Roman"/>
            </a:endParaRPr>
          </a:p>
        </p:txBody>
      </p:sp>
      <p:sp>
        <p:nvSpPr>
          <p:cNvPr id="56" name="object 5"/>
          <p:cNvSpPr txBox="1"/>
          <p:nvPr/>
        </p:nvSpPr>
        <p:spPr>
          <a:xfrm>
            <a:off x="2533376" y="4842639"/>
            <a:ext cx="5650093" cy="349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130">
              <a:lnSpc>
                <a:spcPts val="1230"/>
              </a:lnSpc>
              <a:spcBef>
                <a:spcPts val="61"/>
              </a:spcBef>
            </a:pP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comm</a:t>
            </a:r>
            <a:r>
              <a:rPr sz="110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dirty="0" smtClean="0">
                <a:solidFill>
                  <a:srgbClr val="354161"/>
                </a:solidFill>
                <a:latin typeface="+mj-lt"/>
                <a:cs typeface="Times New Roman"/>
              </a:rPr>
              <a:t>nds.</a:t>
            </a:r>
            <a:r>
              <a:rPr sz="1100" spc="10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h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is</a:t>
            </a:r>
            <a:r>
              <a:rPr sz="1100" spc="147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12157C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 </a:t>
            </a:r>
            <a:r>
              <a:rPr sz="1100" spc="-100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us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</a:t>
            </a:r>
            <a:r>
              <a:rPr sz="1100" spc="10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to </a:t>
            </a:r>
            <a:r>
              <a:rPr sz="1100" spc="50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scr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b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84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h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87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mport</a:t>
            </a:r>
            <a:r>
              <a:rPr sz="1100" spc="8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fil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100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th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-36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c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an</a:t>
            </a:r>
            <a:r>
              <a:rPr sz="1100" spc="83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o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p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12157C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on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130063"/>
                </a:solidFill>
                <a:latin typeface="+mj-lt"/>
                <a:cs typeface="Times New Roman"/>
              </a:rPr>
              <a:t>ll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y</a:t>
            </a:r>
            <a:r>
              <a:rPr sz="1100" spc="104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prov</a:t>
            </a:r>
            <a:r>
              <a:rPr sz="1100" spc="0" dirty="0" smtClean="0">
                <a:solidFill>
                  <a:srgbClr val="41637B"/>
                </a:solidFill>
                <a:latin typeface="+mj-lt"/>
                <a:cs typeface="Times New Roman"/>
              </a:rPr>
              <a:t>i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de</a:t>
            </a:r>
            <a:r>
              <a:rPr sz="1100" spc="100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d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endParaRPr sz="1100" dirty="0">
              <a:latin typeface="+mj-lt"/>
              <a:cs typeface="Times New Roman"/>
            </a:endParaRPr>
          </a:p>
          <a:p>
            <a:pPr marL="12700" marR="21145">
              <a:lnSpc>
                <a:spcPct val="95825"/>
              </a:lnSpc>
              <a:spcBef>
                <a:spcPts val="113"/>
              </a:spcBef>
            </a:pP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v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a</a:t>
            </a:r>
            <a:r>
              <a:rPr sz="1100" spc="0" dirty="0" smtClean="0">
                <a:solidFill>
                  <a:srgbClr val="130063"/>
                </a:solidFill>
                <a:latin typeface="+mj-lt"/>
                <a:cs typeface="Times New Roman"/>
              </a:rPr>
              <a:t>l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u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-15" dirty="0" smtClean="0">
                <a:solidFill>
                  <a:srgbClr val="354161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Arial"/>
              </a:rPr>
              <a:t>fo</a:t>
            </a:r>
            <a:r>
              <a:rPr sz="1100" spc="0" dirty="0" smtClean="0">
                <a:solidFill>
                  <a:srgbClr val="160F49"/>
                </a:solidFill>
                <a:latin typeface="+mj-lt"/>
                <a:cs typeface="Arial"/>
              </a:rPr>
              <a:t>r</a:t>
            </a:r>
            <a:r>
              <a:rPr sz="1100" spc="-21" dirty="0" smtClean="0">
                <a:solidFill>
                  <a:srgbClr val="160F49"/>
                </a:solidFill>
                <a:latin typeface="+mj-lt"/>
                <a:cs typeface="Arial"/>
              </a:rPr>
              <a:t> 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t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h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216" dirty="0" smtClean="0">
                <a:solidFill>
                  <a:srgbClr val="282A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S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L</a:t>
            </a:r>
            <a:r>
              <a:rPr sz="1100" spc="0" dirty="0" smtClean="0">
                <a:solidFill>
                  <a:srgbClr val="282A4F"/>
                </a:solidFill>
                <a:latin typeface="+mj-lt"/>
                <a:cs typeface="Times New Roman"/>
              </a:rPr>
              <a:t>E</a:t>
            </a:r>
            <a:r>
              <a:rPr sz="1100" spc="0" dirty="0" smtClean="0">
                <a:solidFill>
                  <a:srgbClr val="354161"/>
                </a:solidFill>
                <a:latin typeface="+mj-lt"/>
                <a:cs typeface="Times New Roman"/>
              </a:rPr>
              <a:t>CT.</a:t>
            </a:r>
            <a:endParaRPr sz="1100" dirty="0">
              <a:latin typeface="+mj-lt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Fast </a:t>
            </a:r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Export EXPORTS data from Teradata.</a:t>
            </a:r>
          </a:p>
          <a:p>
            <a:r>
              <a:rPr lang="en-US" dirty="0"/>
              <a:t>Fast Export does not import data into Teradata , like BTEQ it can output</a:t>
            </a:r>
          </a:p>
          <a:p>
            <a:r>
              <a:rPr lang="en-US" dirty="0"/>
              <a:t>multiple files in a single run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Fast Export only supports the SELECT statement.</a:t>
            </a:r>
          </a:p>
          <a:p>
            <a:r>
              <a:rPr lang="en-US" dirty="0"/>
              <a:t>The only DML statement that Fast Export understands is SELECT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Choose Fast Export over BTEQ when Exporting Data of more than half a million+</a:t>
            </a:r>
          </a:p>
          <a:p>
            <a:r>
              <a:rPr lang="en-US" dirty="0"/>
              <a:t>It is recommended use Fast export , if you have huge volume of data for exporting.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Fast </a:t>
            </a:r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Export supports multiple SELECT statements and multiple tables in a single run.</a:t>
            </a:r>
          </a:p>
          <a:p>
            <a:r>
              <a:rPr lang="en-US" dirty="0"/>
              <a:t>Fast Export supports multiple select and each select can use 64 tables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Fast </a:t>
            </a:r>
            <a:r>
              <a:rPr lang="en-US" dirty="0"/>
              <a:t>Export supports conditional logic, conditional expressions, arithmetic calculations,</a:t>
            </a:r>
          </a:p>
          <a:p>
            <a:r>
              <a:rPr lang="en-US" dirty="0"/>
              <a:t>data conversions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Fast </a:t>
            </a:r>
            <a:r>
              <a:rPr lang="en-US" dirty="0"/>
              <a:t>Export does NOT support error files or error limits.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1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48"/>
          <p:cNvSpPr/>
          <p:nvPr/>
        </p:nvSpPr>
        <p:spPr>
          <a:xfrm>
            <a:off x="0" y="0"/>
            <a:ext cx="0" cy="6362700"/>
          </a:xfrm>
          <a:custGeom>
            <a:avLst/>
            <a:gdLst/>
            <a:ahLst/>
            <a:cxnLst/>
            <a:rect l="l" t="t" r="r" b="b"/>
            <a:pathLst>
              <a:path h="6362700">
                <a:moveTo>
                  <a:pt x="0" y="6362700"/>
                </a:moveTo>
                <a:lnTo>
                  <a:pt x="0" y="0"/>
                </a:lnTo>
                <a:lnTo>
                  <a:pt x="0" y="63627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0"/>
            <a:ext cx="9905999" cy="1128776"/>
          </a:xfrm>
          <a:custGeom>
            <a:avLst/>
            <a:gdLst/>
            <a:ahLst/>
            <a:cxnLst/>
            <a:rect l="l" t="t" r="r" b="b"/>
            <a:pathLst>
              <a:path w="9905999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49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49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0" y="0"/>
            <a:ext cx="9905999" cy="1128776"/>
          </a:xfrm>
          <a:custGeom>
            <a:avLst/>
            <a:gdLst/>
            <a:ahLst/>
            <a:cxnLst/>
            <a:rect l="l" t="t" r="r" b="b"/>
            <a:pathLst>
              <a:path w="9905999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49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49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Title 7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FastExport</a:t>
            </a:r>
            <a:r>
              <a:rPr lang="en-US" dirty="0"/>
              <a:t> Script with ACCEPT</a:t>
            </a:r>
          </a:p>
        </p:txBody>
      </p:sp>
      <p:sp>
        <p:nvSpPr>
          <p:cNvPr id="81" name="object 34"/>
          <p:cNvSpPr/>
          <p:nvPr/>
        </p:nvSpPr>
        <p:spPr>
          <a:xfrm>
            <a:off x="4270576" y="6044183"/>
            <a:ext cx="685852" cy="1188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2" name="object 39"/>
          <p:cNvSpPr/>
          <p:nvPr/>
        </p:nvSpPr>
        <p:spPr>
          <a:xfrm>
            <a:off x="4078537" y="1472183"/>
            <a:ext cx="5587413" cy="100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3" name="object 41"/>
          <p:cNvSpPr/>
          <p:nvPr/>
        </p:nvSpPr>
        <p:spPr>
          <a:xfrm>
            <a:off x="5422809" y="2029968"/>
            <a:ext cx="859602" cy="1463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4" name="object 42"/>
          <p:cNvSpPr/>
          <p:nvPr/>
        </p:nvSpPr>
        <p:spPr>
          <a:xfrm>
            <a:off x="5422809" y="1700784"/>
            <a:ext cx="1335126" cy="155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5" name="object 43"/>
          <p:cNvSpPr/>
          <p:nvPr/>
        </p:nvSpPr>
        <p:spPr>
          <a:xfrm>
            <a:off x="1915815" y="1506474"/>
            <a:ext cx="1607181" cy="1623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6" name="object 44"/>
          <p:cNvSpPr/>
          <p:nvPr/>
        </p:nvSpPr>
        <p:spPr>
          <a:xfrm>
            <a:off x="530392" y="1216151"/>
            <a:ext cx="9126414" cy="9372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7" name="object 53"/>
          <p:cNvSpPr/>
          <p:nvPr/>
        </p:nvSpPr>
        <p:spPr>
          <a:xfrm>
            <a:off x="4277435" y="5737860"/>
            <a:ext cx="1122512" cy="1371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8" name="object 54"/>
          <p:cNvSpPr/>
          <p:nvPr/>
        </p:nvSpPr>
        <p:spPr>
          <a:xfrm>
            <a:off x="1344271" y="5070348"/>
            <a:ext cx="1607181" cy="3040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9" name="object 55"/>
          <p:cNvSpPr/>
          <p:nvPr/>
        </p:nvSpPr>
        <p:spPr>
          <a:xfrm>
            <a:off x="3383540" y="4983480"/>
            <a:ext cx="64012" cy="5303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0" name="object 56"/>
          <p:cNvSpPr/>
          <p:nvPr/>
        </p:nvSpPr>
        <p:spPr>
          <a:xfrm>
            <a:off x="859602" y="4983480"/>
            <a:ext cx="2578806" cy="5394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1" name="object 57"/>
          <p:cNvSpPr/>
          <p:nvPr/>
        </p:nvSpPr>
        <p:spPr>
          <a:xfrm>
            <a:off x="859602" y="4983480"/>
            <a:ext cx="2569661" cy="640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2" name="object 58"/>
          <p:cNvSpPr/>
          <p:nvPr/>
        </p:nvSpPr>
        <p:spPr>
          <a:xfrm>
            <a:off x="4268290" y="2334006"/>
            <a:ext cx="665277" cy="104927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3" name="object 59"/>
          <p:cNvSpPr/>
          <p:nvPr/>
        </p:nvSpPr>
        <p:spPr>
          <a:xfrm>
            <a:off x="4277435" y="4048506"/>
            <a:ext cx="395508" cy="12115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4" name="object 60"/>
          <p:cNvSpPr/>
          <p:nvPr/>
        </p:nvSpPr>
        <p:spPr>
          <a:xfrm>
            <a:off x="5411378" y="4240530"/>
            <a:ext cx="1847230" cy="5166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5" name="object 61"/>
          <p:cNvSpPr/>
          <p:nvPr/>
        </p:nvSpPr>
        <p:spPr>
          <a:xfrm>
            <a:off x="5422809" y="4626864"/>
            <a:ext cx="3401829" cy="75895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6" name="object 62"/>
          <p:cNvSpPr/>
          <p:nvPr/>
        </p:nvSpPr>
        <p:spPr>
          <a:xfrm>
            <a:off x="8826924" y="4668011"/>
            <a:ext cx="164604" cy="8915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7" name="object 63"/>
          <p:cNvSpPr/>
          <p:nvPr/>
        </p:nvSpPr>
        <p:spPr>
          <a:xfrm>
            <a:off x="5420522" y="5429250"/>
            <a:ext cx="180607" cy="13716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8" name="object 64"/>
          <p:cNvSpPr/>
          <p:nvPr/>
        </p:nvSpPr>
        <p:spPr>
          <a:xfrm>
            <a:off x="5429667" y="2644901"/>
            <a:ext cx="1684911" cy="1371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9" name="object 65"/>
          <p:cNvSpPr/>
          <p:nvPr/>
        </p:nvSpPr>
        <p:spPr>
          <a:xfrm>
            <a:off x="7420926" y="2327147"/>
            <a:ext cx="1047068" cy="15316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0" name="object 66"/>
          <p:cNvSpPr/>
          <p:nvPr/>
        </p:nvSpPr>
        <p:spPr>
          <a:xfrm>
            <a:off x="8115924" y="4048505"/>
            <a:ext cx="903039" cy="31318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1" name="object 67"/>
          <p:cNvSpPr/>
          <p:nvPr/>
        </p:nvSpPr>
        <p:spPr>
          <a:xfrm>
            <a:off x="5431953" y="2953512"/>
            <a:ext cx="1856374" cy="15544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2" name="object 68"/>
          <p:cNvSpPr/>
          <p:nvPr/>
        </p:nvSpPr>
        <p:spPr>
          <a:xfrm>
            <a:off x="5422809" y="2331720"/>
            <a:ext cx="1764927" cy="16459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3" name="object 69"/>
          <p:cNvSpPr/>
          <p:nvPr/>
        </p:nvSpPr>
        <p:spPr>
          <a:xfrm>
            <a:off x="5413664" y="3255264"/>
            <a:ext cx="1682625" cy="91439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4" name="object 70"/>
          <p:cNvSpPr/>
          <p:nvPr/>
        </p:nvSpPr>
        <p:spPr>
          <a:xfrm>
            <a:off x="4261431" y="4626863"/>
            <a:ext cx="813878" cy="92354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5" name="object 71"/>
          <p:cNvSpPr/>
          <p:nvPr/>
        </p:nvSpPr>
        <p:spPr>
          <a:xfrm>
            <a:off x="795589" y="2276856"/>
            <a:ext cx="3033755" cy="53035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6" name="object 29"/>
          <p:cNvSpPr txBox="1"/>
          <p:nvPr/>
        </p:nvSpPr>
        <p:spPr>
          <a:xfrm>
            <a:off x="1907687" y="1493498"/>
            <a:ext cx="1645941" cy="175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sz="1150" dirty="0" smtClean="0">
                <a:solidFill>
                  <a:srgbClr val="3D3D3D"/>
                </a:solidFill>
                <a:latin typeface="+mj-lt"/>
                <a:cs typeface="Arial"/>
              </a:rPr>
              <a:t>'Los</a:t>
            </a:r>
            <a:r>
              <a:rPr sz="1150" spc="39" dirty="0" smtClean="0">
                <a:solidFill>
                  <a:srgbClr val="3D3D3D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3D3D3D"/>
                </a:solidFill>
                <a:latin typeface="+mj-lt"/>
                <a:cs typeface="Arial"/>
              </a:rPr>
              <a:t>A</a:t>
            </a:r>
            <a:r>
              <a:rPr sz="1150" spc="0" dirty="0" smtClean="0">
                <a:solidFill>
                  <a:srgbClr val="2A282C"/>
                </a:solidFill>
                <a:latin typeface="+mj-lt"/>
                <a:cs typeface="Arial"/>
              </a:rPr>
              <a:t>n</a:t>
            </a:r>
            <a:r>
              <a:rPr sz="1150" spc="0" dirty="0" smtClean="0">
                <a:solidFill>
                  <a:srgbClr val="3D3D3D"/>
                </a:solidFill>
                <a:latin typeface="+mj-lt"/>
                <a:cs typeface="Arial"/>
              </a:rPr>
              <a:t>g</a:t>
            </a:r>
            <a:r>
              <a:rPr sz="1150" spc="0" dirty="0" smtClean="0">
                <a:solidFill>
                  <a:srgbClr val="2A282C"/>
                </a:solidFill>
                <a:latin typeface="+mj-lt"/>
                <a:cs typeface="Arial"/>
              </a:rPr>
              <a:t>e</a:t>
            </a:r>
            <a:r>
              <a:rPr sz="1150" spc="0" dirty="0" smtClean="0">
                <a:solidFill>
                  <a:srgbClr val="56574F"/>
                </a:solidFill>
                <a:latin typeface="+mj-lt"/>
                <a:cs typeface="Arial"/>
              </a:rPr>
              <a:t>l</a:t>
            </a:r>
            <a:r>
              <a:rPr sz="1150" spc="0" dirty="0" smtClean="0">
                <a:solidFill>
                  <a:srgbClr val="3D3D3D"/>
                </a:solidFill>
                <a:latin typeface="+mj-lt"/>
                <a:cs typeface="Arial"/>
              </a:rPr>
              <a:t>es' </a:t>
            </a:r>
            <a:r>
              <a:rPr sz="1150" spc="105" dirty="0" smtClean="0">
                <a:solidFill>
                  <a:srgbClr val="3D3D3D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3D3D3D"/>
                </a:solidFill>
                <a:latin typeface="+mj-lt"/>
                <a:cs typeface="Arial"/>
              </a:rPr>
              <a:t>90066</a:t>
            </a:r>
            <a:endParaRPr sz="1150">
              <a:latin typeface="+mj-lt"/>
              <a:cs typeface="Arial"/>
            </a:endParaRPr>
          </a:p>
        </p:txBody>
      </p:sp>
      <p:sp>
        <p:nvSpPr>
          <p:cNvPr id="107" name="object 28"/>
          <p:cNvSpPr txBox="1"/>
          <p:nvPr/>
        </p:nvSpPr>
        <p:spPr>
          <a:xfrm>
            <a:off x="4269307" y="1698782"/>
            <a:ext cx="712547" cy="4548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1100" dirty="0" smtClean="0">
                <a:solidFill>
                  <a:srgbClr val="56574F"/>
                </a:solidFill>
                <a:latin typeface="+mj-lt"/>
                <a:cs typeface="Arial"/>
              </a:rPr>
              <a:t>.</a:t>
            </a:r>
            <a:r>
              <a:rPr sz="1100" dirty="0" smtClean="0">
                <a:solidFill>
                  <a:srgbClr val="3D3D3D"/>
                </a:solidFill>
                <a:latin typeface="+mj-lt"/>
                <a:cs typeface="Arial"/>
              </a:rPr>
              <a:t>L</a:t>
            </a:r>
            <a:r>
              <a:rPr sz="1100" dirty="0" smtClean="0">
                <a:solidFill>
                  <a:srgbClr val="A0C5DF"/>
                </a:solidFill>
                <a:latin typeface="+mj-lt"/>
                <a:cs typeface="Arial"/>
              </a:rPr>
              <a:t>.</a:t>
            </a:r>
            <a:r>
              <a:rPr sz="1100" dirty="0" smtClean="0">
                <a:solidFill>
                  <a:srgbClr val="3D3D3D"/>
                </a:solidFill>
                <a:latin typeface="+mj-lt"/>
                <a:cs typeface="Arial"/>
              </a:rPr>
              <a:t>OG</a:t>
            </a:r>
            <a:r>
              <a:rPr sz="1100" dirty="0" smtClean="0">
                <a:solidFill>
                  <a:srgbClr val="2A282C"/>
                </a:solidFill>
                <a:latin typeface="+mj-lt"/>
                <a:cs typeface="Arial"/>
              </a:rPr>
              <a:t>T</a:t>
            </a:r>
            <a:r>
              <a:rPr sz="1100" dirty="0" smtClean="0">
                <a:solidFill>
                  <a:srgbClr val="3D3D3D"/>
                </a:solidFill>
                <a:latin typeface="+mj-lt"/>
                <a:cs typeface="Arial"/>
              </a:rPr>
              <a:t>A</a:t>
            </a:r>
            <a:r>
              <a:rPr sz="1100" dirty="0" smtClean="0">
                <a:solidFill>
                  <a:srgbClr val="2A282C"/>
                </a:solidFill>
                <a:latin typeface="+mj-lt"/>
                <a:cs typeface="Arial"/>
              </a:rPr>
              <a:t>B</a:t>
            </a:r>
            <a:endParaRPr sz="1100">
              <a:latin typeface="+mj-lt"/>
              <a:cs typeface="Arial"/>
            </a:endParaRPr>
          </a:p>
          <a:p>
            <a:pPr marL="12700" marR="21716">
              <a:lnSpc>
                <a:spcPct val="95825"/>
              </a:lnSpc>
              <a:spcBef>
                <a:spcPts val="857"/>
              </a:spcBef>
            </a:pPr>
            <a:r>
              <a:rPr sz="1150" dirty="0" smtClean="0">
                <a:solidFill>
                  <a:srgbClr val="56574F"/>
                </a:solidFill>
                <a:latin typeface="+mj-lt"/>
                <a:cs typeface="Arial"/>
              </a:rPr>
              <a:t>.</a:t>
            </a:r>
            <a:r>
              <a:rPr sz="1150" dirty="0" smtClean="0">
                <a:solidFill>
                  <a:srgbClr val="3D3D3D"/>
                </a:solidFill>
                <a:latin typeface="+mj-lt"/>
                <a:cs typeface="Arial"/>
              </a:rPr>
              <a:t>RU </a:t>
            </a:r>
            <a:r>
              <a:rPr sz="1150" spc="-25" dirty="0" smtClean="0">
                <a:solidFill>
                  <a:srgbClr val="3D3D3D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DDB686"/>
                </a:solidFill>
                <a:latin typeface="+mj-lt"/>
                <a:cs typeface="Arial"/>
              </a:rPr>
              <a:t>.</a:t>
            </a:r>
            <a:endParaRPr sz="1150">
              <a:latin typeface="+mj-lt"/>
              <a:cs typeface="Arial"/>
            </a:endParaRPr>
          </a:p>
        </p:txBody>
      </p:sp>
      <p:sp>
        <p:nvSpPr>
          <p:cNvPr id="108" name="object 27"/>
          <p:cNvSpPr txBox="1"/>
          <p:nvPr/>
        </p:nvSpPr>
        <p:spPr>
          <a:xfrm>
            <a:off x="5039748" y="1698782"/>
            <a:ext cx="124962" cy="170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1100" spc="0" dirty="0" smtClean="0">
                <a:solidFill>
                  <a:srgbClr val="3D3D3D"/>
                </a:solidFill>
                <a:latin typeface="+mj-lt"/>
                <a:cs typeface="Arial"/>
              </a:rPr>
              <a:t>E</a:t>
            </a:r>
            <a:endParaRPr sz="1100">
              <a:latin typeface="+mj-lt"/>
              <a:cs typeface="Arial"/>
            </a:endParaRPr>
          </a:p>
        </p:txBody>
      </p:sp>
      <p:sp>
        <p:nvSpPr>
          <p:cNvPr id="109" name="object 26"/>
          <p:cNvSpPr txBox="1"/>
          <p:nvPr/>
        </p:nvSpPr>
        <p:spPr>
          <a:xfrm>
            <a:off x="2001420" y="1959558"/>
            <a:ext cx="1594696" cy="199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5"/>
              </a:lnSpc>
              <a:spcBef>
                <a:spcPts val="74"/>
              </a:spcBef>
            </a:pPr>
            <a:r>
              <a:rPr sz="1150" dirty="0" smtClean="0">
                <a:solidFill>
                  <a:srgbClr val="CC8AFF"/>
                </a:solidFill>
                <a:latin typeface="+mj-lt"/>
                <a:cs typeface="Arial"/>
              </a:rPr>
              <a:t>[</a:t>
            </a:r>
            <a:r>
              <a:rPr sz="1150" dirty="0" smtClean="0">
                <a:solidFill>
                  <a:srgbClr val="1A19FC"/>
                </a:solidFill>
                <a:latin typeface="+mj-lt"/>
                <a:cs typeface="Arial"/>
              </a:rPr>
              <a:t>par</a:t>
            </a:r>
            <a:r>
              <a:rPr sz="1250" dirty="0" smtClean="0">
                <a:solidFill>
                  <a:srgbClr val="0300FE"/>
                </a:solidFill>
                <a:latin typeface="+mj-lt"/>
                <a:cs typeface="Times New Roman"/>
              </a:rPr>
              <a:t>_</a:t>
            </a:r>
            <a:r>
              <a:rPr sz="1250" dirty="0" smtClean="0">
                <a:solidFill>
                  <a:srgbClr val="2E2EFE"/>
                </a:solidFill>
                <a:latin typeface="+mj-lt"/>
                <a:cs typeface="Times New Roman"/>
              </a:rPr>
              <a:t>C</a:t>
            </a:r>
            <a:r>
              <a:rPr sz="1250" dirty="0" smtClean="0">
                <a:solidFill>
                  <a:srgbClr val="4B32FE"/>
                </a:solidFill>
                <a:latin typeface="+mj-lt"/>
                <a:cs typeface="Times New Roman"/>
              </a:rPr>
              <a:t>i</a:t>
            </a:r>
            <a:r>
              <a:rPr sz="1250" dirty="0" smtClean="0">
                <a:solidFill>
                  <a:srgbClr val="1A19FC"/>
                </a:solidFill>
                <a:latin typeface="+mj-lt"/>
                <a:cs typeface="Times New Roman"/>
              </a:rPr>
              <a:t>t</a:t>
            </a:r>
            <a:r>
              <a:rPr sz="1250" dirty="0" smtClean="0">
                <a:solidFill>
                  <a:srgbClr val="2E2EFE"/>
                </a:solidFill>
                <a:latin typeface="+mj-lt"/>
                <a:cs typeface="Times New Roman"/>
              </a:rPr>
              <a:t>y      </a:t>
            </a:r>
            <a:r>
              <a:rPr sz="1250" spc="-79" dirty="0" smtClean="0">
                <a:solidFill>
                  <a:srgbClr val="2E2EFE"/>
                </a:solidFill>
                <a:latin typeface="+mj-lt"/>
                <a:cs typeface="Times New Roman"/>
              </a:rPr>
              <a:t> </a:t>
            </a:r>
            <a:r>
              <a:rPr sz="1350" spc="0" dirty="0" smtClean="0">
                <a:solidFill>
                  <a:srgbClr val="CF1D2C"/>
                </a:solidFill>
                <a:latin typeface="+mj-lt"/>
                <a:cs typeface="Times New Roman"/>
              </a:rPr>
              <a:t>par</a:t>
            </a:r>
            <a:r>
              <a:rPr sz="1150" spc="0" dirty="0" smtClean="0">
                <a:solidFill>
                  <a:srgbClr val="CC000A"/>
                </a:solidFill>
                <a:latin typeface="+mj-lt"/>
                <a:cs typeface="Arial"/>
              </a:rPr>
              <a:t>_</a:t>
            </a:r>
            <a:r>
              <a:rPr sz="1150" spc="0" dirty="0" smtClean="0">
                <a:solidFill>
                  <a:srgbClr val="CF1D2C"/>
                </a:solidFill>
                <a:latin typeface="+mj-lt"/>
                <a:cs typeface="Arial"/>
              </a:rPr>
              <a:t>Zip</a:t>
            </a:r>
            <a:endParaRPr sz="1150">
              <a:latin typeface="+mj-lt"/>
              <a:cs typeface="Arial"/>
            </a:endParaRPr>
          </a:p>
        </p:txBody>
      </p:sp>
      <p:sp>
        <p:nvSpPr>
          <p:cNvPr id="110" name="object 25"/>
          <p:cNvSpPr txBox="1"/>
          <p:nvPr/>
        </p:nvSpPr>
        <p:spPr>
          <a:xfrm>
            <a:off x="7616268" y="2293314"/>
            <a:ext cx="591037" cy="1993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5"/>
              </a:lnSpc>
              <a:spcBef>
                <a:spcPts val="74"/>
              </a:spcBef>
            </a:pPr>
            <a:r>
              <a:rPr sz="1250" spc="0" dirty="0" smtClean="0">
                <a:solidFill>
                  <a:srgbClr val="9CCFFC"/>
                </a:solidFill>
                <a:latin typeface="+mj-lt"/>
                <a:cs typeface="Times New Roman"/>
              </a:rPr>
              <a:t>.       </a:t>
            </a:r>
            <a:r>
              <a:rPr sz="1250" spc="32" dirty="0" smtClean="0">
                <a:solidFill>
                  <a:srgbClr val="9CCFFC"/>
                </a:solidFill>
                <a:latin typeface="+mj-lt"/>
                <a:cs typeface="Times New Roman"/>
              </a:rPr>
              <a:t> </a:t>
            </a:r>
            <a:r>
              <a:rPr sz="1350" spc="0" dirty="0" smtClean="0">
                <a:solidFill>
                  <a:srgbClr val="5E5BD6"/>
                </a:solidFill>
                <a:latin typeface="+mj-lt"/>
                <a:cs typeface="Times New Roman"/>
              </a:rPr>
              <a:t>parm</a:t>
            </a:r>
            <a:r>
              <a:rPr sz="1350" spc="0" dirty="0" smtClean="0">
                <a:solidFill>
                  <a:srgbClr val="8A8ADE"/>
                </a:solidFill>
                <a:latin typeface="+mj-lt"/>
                <a:cs typeface="Times New Roman"/>
              </a:rPr>
              <a:t>r</a:t>
            </a:r>
            <a:r>
              <a:rPr sz="1350" spc="0" dirty="0" smtClean="0">
                <a:solidFill>
                  <a:srgbClr val="5E5BD6"/>
                </a:solidFill>
                <a:latin typeface="+mj-lt"/>
                <a:cs typeface="Times New Roman"/>
              </a:rPr>
              <a:t>r</a:t>
            </a:r>
            <a:endParaRPr sz="1350">
              <a:latin typeface="+mj-lt"/>
              <a:cs typeface="Times New Roman"/>
            </a:endParaRPr>
          </a:p>
        </p:txBody>
      </p:sp>
      <p:sp>
        <p:nvSpPr>
          <p:cNvPr id="111" name="object 24"/>
          <p:cNvSpPr txBox="1"/>
          <p:nvPr/>
        </p:nvSpPr>
        <p:spPr>
          <a:xfrm>
            <a:off x="8231250" y="2293314"/>
            <a:ext cx="127086" cy="1993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5"/>
              </a:lnSpc>
              <a:spcBef>
                <a:spcPts val="74"/>
              </a:spcBef>
            </a:pPr>
            <a:r>
              <a:rPr sz="1350" spc="0" dirty="0" smtClean="0">
                <a:solidFill>
                  <a:srgbClr val="4141D2"/>
                </a:solidFill>
                <a:latin typeface="+mj-lt"/>
                <a:cs typeface="Times New Roman"/>
              </a:rPr>
              <a:t>e</a:t>
            </a:r>
            <a:endParaRPr sz="1350">
              <a:latin typeface="+mj-lt"/>
              <a:cs typeface="Times New Roman"/>
            </a:endParaRPr>
          </a:p>
        </p:txBody>
      </p:sp>
      <p:sp>
        <p:nvSpPr>
          <p:cNvPr id="112" name="object 23"/>
          <p:cNvSpPr txBox="1"/>
          <p:nvPr/>
        </p:nvSpPr>
        <p:spPr>
          <a:xfrm>
            <a:off x="8411858" y="2293314"/>
            <a:ext cx="90480" cy="1993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5"/>
              </a:lnSpc>
              <a:spcBef>
                <a:spcPts val="74"/>
              </a:spcBef>
            </a:pPr>
            <a:r>
              <a:rPr sz="1350" spc="0" dirty="0" smtClean="0">
                <a:solidFill>
                  <a:srgbClr val="5E5BD6"/>
                </a:solidFill>
                <a:latin typeface="+mj-lt"/>
                <a:cs typeface="Times New Roman"/>
              </a:rPr>
              <a:t>;</a:t>
            </a:r>
            <a:endParaRPr sz="1350">
              <a:latin typeface="+mj-lt"/>
              <a:cs typeface="Times New Roman"/>
            </a:endParaRPr>
          </a:p>
        </p:txBody>
      </p:sp>
      <p:sp>
        <p:nvSpPr>
          <p:cNvPr id="113" name="object 22"/>
          <p:cNvSpPr txBox="1"/>
          <p:nvPr/>
        </p:nvSpPr>
        <p:spPr>
          <a:xfrm>
            <a:off x="7412799" y="2304556"/>
            <a:ext cx="163831" cy="185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sz="1250" dirty="0" smtClean="0">
                <a:solidFill>
                  <a:srgbClr val="5E5BD6"/>
                </a:solidFill>
                <a:latin typeface="+mj-lt"/>
                <a:cs typeface="Times New Roman"/>
              </a:rPr>
              <a:t>IL</a:t>
            </a:r>
            <a:endParaRPr sz="1250">
              <a:latin typeface="+mj-lt"/>
              <a:cs typeface="Times New Roman"/>
            </a:endParaRPr>
          </a:p>
        </p:txBody>
      </p:sp>
      <p:sp>
        <p:nvSpPr>
          <p:cNvPr id="114" name="object 21"/>
          <p:cNvSpPr txBox="1"/>
          <p:nvPr/>
        </p:nvSpPr>
        <p:spPr>
          <a:xfrm>
            <a:off x="4269307" y="2309665"/>
            <a:ext cx="695583" cy="1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200" spc="69" dirty="0" smtClean="0">
                <a:solidFill>
                  <a:srgbClr val="5E5BD6"/>
                </a:solidFill>
                <a:latin typeface="+mj-lt"/>
                <a:cs typeface="Times New Roman"/>
              </a:rPr>
              <a:t>.</a:t>
            </a:r>
            <a:r>
              <a:rPr sz="1200" spc="0" dirty="0" smtClean="0">
                <a:solidFill>
                  <a:srgbClr val="5E5BD6"/>
                </a:solidFill>
                <a:latin typeface="+mj-lt"/>
                <a:cs typeface="Times New Roman"/>
              </a:rPr>
              <a:t>ACCEPT</a:t>
            </a:r>
            <a:endParaRPr sz="1200">
              <a:latin typeface="+mj-lt"/>
              <a:cs typeface="Times New Roman"/>
            </a:endParaRPr>
          </a:p>
        </p:txBody>
      </p:sp>
      <p:sp>
        <p:nvSpPr>
          <p:cNvPr id="115" name="object 20"/>
          <p:cNvSpPr txBox="1"/>
          <p:nvPr/>
        </p:nvSpPr>
        <p:spPr>
          <a:xfrm>
            <a:off x="924632" y="2335201"/>
            <a:ext cx="2332526" cy="355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345"/>
              </a:lnSpc>
              <a:spcBef>
                <a:spcPts val="67"/>
              </a:spcBef>
            </a:pPr>
            <a:r>
              <a:rPr sz="1150" spc="0" dirty="0" smtClean="0">
                <a:solidFill>
                  <a:srgbClr val="19198A"/>
                </a:solidFill>
                <a:latin typeface="+mj-lt"/>
                <a:cs typeface="Arial"/>
              </a:rPr>
              <a:t>ACCEP</a:t>
            </a:r>
            <a:r>
              <a:rPr sz="1150" spc="0" dirty="0" smtClean="0">
                <a:solidFill>
                  <a:srgbClr val="11088E"/>
                </a:solidFill>
                <a:latin typeface="+mj-lt"/>
                <a:cs typeface="Arial"/>
              </a:rPr>
              <a:t>T</a:t>
            </a:r>
            <a:r>
              <a:rPr sz="1150" spc="253" dirty="0" smtClean="0">
                <a:solidFill>
                  <a:srgbClr val="11088E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19198A"/>
                </a:solidFill>
                <a:latin typeface="+mj-lt"/>
                <a:cs typeface="Arial"/>
              </a:rPr>
              <a:t>va</a:t>
            </a:r>
            <a:r>
              <a:rPr sz="1150" spc="0" dirty="0" smtClean="0">
                <a:solidFill>
                  <a:srgbClr val="11088E"/>
                </a:solidFill>
                <a:latin typeface="+mj-lt"/>
                <a:cs typeface="Arial"/>
              </a:rPr>
              <a:t>r</a:t>
            </a:r>
            <a:r>
              <a:rPr sz="1150" spc="0" dirty="0" smtClean="0">
                <a:solidFill>
                  <a:srgbClr val="2F2886"/>
                </a:solidFill>
                <a:latin typeface="+mj-lt"/>
                <a:cs typeface="Arial"/>
              </a:rPr>
              <a:t>i</a:t>
            </a:r>
            <a:r>
              <a:rPr sz="1150" spc="0" dirty="0" smtClean="0">
                <a:solidFill>
                  <a:srgbClr val="19198A"/>
                </a:solidFill>
                <a:latin typeface="+mj-lt"/>
                <a:cs typeface="Arial"/>
              </a:rPr>
              <a:t>ab</a:t>
            </a:r>
            <a:r>
              <a:rPr sz="1150" spc="0" dirty="0" smtClean="0">
                <a:solidFill>
                  <a:srgbClr val="11088E"/>
                </a:solidFill>
                <a:latin typeface="+mj-lt"/>
                <a:cs typeface="Arial"/>
              </a:rPr>
              <a:t>l</a:t>
            </a:r>
            <a:r>
              <a:rPr sz="1150" spc="0" dirty="0" smtClean="0">
                <a:solidFill>
                  <a:srgbClr val="19198A"/>
                </a:solidFill>
                <a:latin typeface="+mj-lt"/>
                <a:cs typeface="Arial"/>
              </a:rPr>
              <a:t>es</a:t>
            </a:r>
            <a:r>
              <a:rPr sz="1150" spc="114" dirty="0" smtClean="0">
                <a:solidFill>
                  <a:srgbClr val="19198A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11088E"/>
                </a:solidFill>
                <a:latin typeface="+mj-lt"/>
                <a:cs typeface="Arial"/>
              </a:rPr>
              <a:t>f</a:t>
            </a:r>
            <a:r>
              <a:rPr sz="1200" spc="0" dirty="0" smtClean="0">
                <a:solidFill>
                  <a:srgbClr val="2F2886"/>
                </a:solidFill>
                <a:latin typeface="+mj-lt"/>
                <a:cs typeface="Arial"/>
              </a:rPr>
              <a:t>r</a:t>
            </a:r>
            <a:r>
              <a:rPr sz="1200" spc="0" dirty="0" smtClean="0">
                <a:solidFill>
                  <a:srgbClr val="11088E"/>
                </a:solidFill>
                <a:latin typeface="+mj-lt"/>
                <a:cs typeface="Arial"/>
              </a:rPr>
              <a:t>o</a:t>
            </a:r>
            <a:r>
              <a:rPr sz="1200" spc="0" dirty="0" smtClean="0">
                <a:solidFill>
                  <a:srgbClr val="19198A"/>
                </a:solidFill>
                <a:latin typeface="+mj-lt"/>
                <a:cs typeface="Arial"/>
              </a:rPr>
              <a:t>m</a:t>
            </a:r>
            <a:r>
              <a:rPr sz="1200" spc="49" dirty="0" smtClean="0">
                <a:solidFill>
                  <a:srgbClr val="19198A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2F2886"/>
                </a:solidFill>
                <a:latin typeface="+mj-lt"/>
                <a:cs typeface="Arial"/>
              </a:rPr>
              <a:t>i</a:t>
            </a:r>
            <a:r>
              <a:rPr sz="1200" spc="0" dirty="0" smtClean="0">
                <a:solidFill>
                  <a:srgbClr val="19198A"/>
                </a:solidFill>
                <a:latin typeface="+mj-lt"/>
                <a:cs typeface="Arial"/>
              </a:rPr>
              <a:t>np</a:t>
            </a:r>
            <a:r>
              <a:rPr sz="1200" spc="0" dirty="0" smtClean="0">
                <a:solidFill>
                  <a:srgbClr val="2F2886"/>
                </a:solidFill>
                <a:latin typeface="+mj-lt"/>
                <a:cs typeface="Arial"/>
              </a:rPr>
              <a:t>u</a:t>
            </a:r>
            <a:r>
              <a:rPr sz="1200" spc="0" dirty="0" smtClean="0">
                <a:solidFill>
                  <a:srgbClr val="19198A"/>
                </a:solidFill>
                <a:latin typeface="+mj-lt"/>
                <a:cs typeface="Arial"/>
              </a:rPr>
              <a:t>t</a:t>
            </a:r>
            <a:endParaRPr sz="1200">
              <a:latin typeface="+mj-lt"/>
              <a:cs typeface="Arial"/>
            </a:endParaRPr>
          </a:p>
          <a:p>
            <a:pPr marL="866556" marR="866760" algn="ctr">
              <a:lnSpc>
                <a:spcPct val="95825"/>
              </a:lnSpc>
            </a:pPr>
            <a:r>
              <a:rPr sz="1150" dirty="0" smtClean="0">
                <a:solidFill>
                  <a:srgbClr val="19198A"/>
                </a:solidFill>
                <a:latin typeface="+mj-lt"/>
                <a:cs typeface="Arial"/>
              </a:rPr>
              <a:t>record</a:t>
            </a:r>
            <a:r>
              <a:rPr sz="1150" dirty="0" smtClean="0">
                <a:solidFill>
                  <a:srgbClr val="2F2886"/>
                </a:solidFill>
                <a:latin typeface="+mj-lt"/>
                <a:cs typeface="Arial"/>
              </a:rPr>
              <a:t>.</a:t>
            </a:r>
            <a:endParaRPr sz="1150">
              <a:latin typeface="+mj-lt"/>
              <a:cs typeface="Arial"/>
            </a:endParaRPr>
          </a:p>
        </p:txBody>
      </p:sp>
      <p:sp>
        <p:nvSpPr>
          <p:cNvPr id="116" name="object 19"/>
          <p:cNvSpPr txBox="1"/>
          <p:nvPr/>
        </p:nvSpPr>
        <p:spPr>
          <a:xfrm>
            <a:off x="3754917" y="2335201"/>
            <a:ext cx="85220" cy="1803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5"/>
              </a:lnSpc>
              <a:spcBef>
                <a:spcPts val="67"/>
              </a:spcBef>
            </a:pPr>
            <a:r>
              <a:rPr sz="1200" spc="0" dirty="0" smtClean="0">
                <a:solidFill>
                  <a:srgbClr val="4141D2"/>
                </a:solidFill>
                <a:latin typeface="+mj-lt"/>
                <a:cs typeface="Arial"/>
              </a:rPr>
              <a:t>)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17" name="object 18"/>
          <p:cNvSpPr txBox="1"/>
          <p:nvPr/>
        </p:nvSpPr>
        <p:spPr>
          <a:xfrm>
            <a:off x="5421540" y="2619539"/>
            <a:ext cx="1724504" cy="180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100" dirty="0" smtClean="0">
                <a:solidFill>
                  <a:srgbClr val="3D3D3D"/>
                </a:solidFill>
                <a:latin typeface="+mj-lt"/>
                <a:cs typeface="Arial"/>
              </a:rPr>
              <a:t>EX</a:t>
            </a:r>
            <a:r>
              <a:rPr sz="1100" dirty="0" smtClean="0">
                <a:solidFill>
                  <a:srgbClr val="DDB686"/>
                </a:solidFill>
                <a:latin typeface="+mj-lt"/>
                <a:cs typeface="Arial"/>
              </a:rPr>
              <a:t>I</a:t>
            </a:r>
            <a:r>
              <a:rPr sz="1100" dirty="0" smtClean="0">
                <a:solidFill>
                  <a:srgbClr val="3D3D3D"/>
                </a:solidFill>
                <a:latin typeface="+mj-lt"/>
                <a:cs typeface="Arial"/>
              </a:rPr>
              <a:t>POR</a:t>
            </a:r>
            <a:r>
              <a:rPr sz="1100" dirty="0" smtClean="0">
                <a:solidFill>
                  <a:srgbClr val="A0C5DF"/>
                </a:solidFill>
                <a:latin typeface="+mj-lt"/>
                <a:cs typeface="Arial"/>
              </a:rPr>
              <a:t>.</a:t>
            </a:r>
            <a:r>
              <a:rPr sz="1100" dirty="0" smtClean="0">
                <a:solidFill>
                  <a:srgbClr val="3D3D3D"/>
                </a:solidFill>
                <a:latin typeface="+mj-lt"/>
                <a:cs typeface="Arial"/>
              </a:rPr>
              <a:t>T </a:t>
            </a:r>
            <a:r>
              <a:rPr sz="1100" spc="144" dirty="0" smtClean="0">
                <a:solidFill>
                  <a:srgbClr val="3D3D3D"/>
                </a:solidFill>
                <a:latin typeface="+mj-lt"/>
                <a:cs typeface="Arial"/>
              </a:rPr>
              <a:t> </a:t>
            </a:r>
            <a:r>
              <a:rPr sz="1100" spc="0" dirty="0" smtClean="0">
                <a:solidFill>
                  <a:srgbClr val="3D3D3D"/>
                </a:solidFill>
                <a:latin typeface="+mj-lt"/>
                <a:cs typeface="Arial"/>
              </a:rPr>
              <a:t>SESS</a:t>
            </a:r>
            <a:r>
              <a:rPr sz="1100" spc="170" dirty="0" smtClean="0">
                <a:solidFill>
                  <a:srgbClr val="3D3D3D"/>
                </a:solidFill>
                <a:latin typeface="+mj-lt"/>
                <a:cs typeface="Arial"/>
              </a:rPr>
              <a:t> </a:t>
            </a:r>
            <a:r>
              <a:rPr sz="1100" spc="0" dirty="0" smtClean="0">
                <a:solidFill>
                  <a:srgbClr val="3D3D3D"/>
                </a:solidFill>
                <a:latin typeface="+mj-lt"/>
                <a:cs typeface="Arial"/>
              </a:rPr>
              <a:t>D</a:t>
            </a:r>
            <a:r>
              <a:rPr sz="1100" spc="0" dirty="0" smtClean="0">
                <a:solidFill>
                  <a:srgbClr val="5283B1"/>
                </a:solidFill>
                <a:latin typeface="+mj-lt"/>
                <a:cs typeface="Arial"/>
              </a:rPr>
              <a:t>' </a:t>
            </a:r>
            <a:r>
              <a:rPr sz="1100" spc="-89" dirty="0" smtClean="0">
                <a:solidFill>
                  <a:srgbClr val="5283B1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3D3D3D"/>
                </a:solidFill>
                <a:latin typeface="+mj-lt"/>
                <a:cs typeface="Times New Roman"/>
              </a:rPr>
              <a:t>54</a:t>
            </a:r>
            <a:r>
              <a:rPr sz="1200" spc="0" dirty="0" smtClean="0">
                <a:solidFill>
                  <a:srgbClr val="EBAA63"/>
                </a:solidFill>
                <a:latin typeface="+mj-lt"/>
                <a:cs typeface="Times New Roman"/>
              </a:rPr>
              <a:t>.</a:t>
            </a:r>
            <a:r>
              <a:rPr sz="1200" spc="0" dirty="0" smtClean="0">
                <a:solidFill>
                  <a:srgbClr val="3D3D3D"/>
                </a:solidFill>
                <a:latin typeface="+mj-lt"/>
                <a:cs typeface="Times New Roman"/>
              </a:rPr>
              <a:t>;</a:t>
            </a:r>
            <a:endParaRPr sz="1200">
              <a:latin typeface="+mj-lt"/>
              <a:cs typeface="Times New Roman"/>
            </a:endParaRPr>
          </a:p>
        </p:txBody>
      </p:sp>
      <p:sp>
        <p:nvSpPr>
          <p:cNvPr id="118" name="object 17"/>
          <p:cNvSpPr txBox="1"/>
          <p:nvPr/>
        </p:nvSpPr>
        <p:spPr>
          <a:xfrm>
            <a:off x="4269307" y="2624407"/>
            <a:ext cx="447389" cy="17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dirty="0" smtClean="0">
                <a:solidFill>
                  <a:srgbClr val="3D3D3D"/>
                </a:solidFill>
                <a:latin typeface="+mj-lt"/>
                <a:cs typeface="Times New Roman"/>
              </a:rPr>
              <a:t>.BEGI</a:t>
            </a:r>
            <a:endParaRPr sz="1150">
              <a:latin typeface="+mj-lt"/>
              <a:cs typeface="Times New Roman"/>
            </a:endParaRPr>
          </a:p>
        </p:txBody>
      </p:sp>
      <p:sp>
        <p:nvSpPr>
          <p:cNvPr id="119" name="object 16"/>
          <p:cNvSpPr txBox="1"/>
          <p:nvPr/>
        </p:nvSpPr>
        <p:spPr>
          <a:xfrm>
            <a:off x="4269307" y="2933222"/>
            <a:ext cx="561678" cy="170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1100" dirty="0" smtClean="0">
                <a:solidFill>
                  <a:srgbClr val="61626C"/>
                </a:solidFill>
                <a:latin typeface="+mj-lt"/>
                <a:cs typeface="Arial"/>
              </a:rPr>
              <a:t>.</a:t>
            </a:r>
            <a:r>
              <a:rPr sz="1100" dirty="0" smtClean="0">
                <a:solidFill>
                  <a:srgbClr val="3D3D3D"/>
                </a:solidFill>
                <a:latin typeface="+mj-lt"/>
                <a:cs typeface="Arial"/>
              </a:rPr>
              <a:t>EXPO</a:t>
            </a:r>
            <a:r>
              <a:rPr sz="1100" dirty="0" smtClean="0">
                <a:solidFill>
                  <a:srgbClr val="6C8695"/>
                </a:solidFill>
                <a:latin typeface="+mj-lt"/>
                <a:cs typeface="Arial"/>
              </a:rPr>
              <a:t>;</a:t>
            </a:r>
            <a:endParaRPr sz="1100">
              <a:latin typeface="+mj-lt"/>
              <a:cs typeface="Arial"/>
            </a:endParaRPr>
          </a:p>
        </p:txBody>
      </p:sp>
      <p:sp>
        <p:nvSpPr>
          <p:cNvPr id="120" name="object 15"/>
          <p:cNvSpPr txBox="1"/>
          <p:nvPr/>
        </p:nvSpPr>
        <p:spPr>
          <a:xfrm>
            <a:off x="4260162" y="3236113"/>
            <a:ext cx="590996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dirty="0" smtClean="0">
                <a:solidFill>
                  <a:srgbClr val="3D3D3D"/>
                </a:solidFill>
                <a:latin typeface="+mj-lt"/>
                <a:cs typeface="Arial"/>
              </a:rPr>
              <a:t>SELECT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21" name="object 14"/>
          <p:cNvSpPr txBox="1"/>
          <p:nvPr/>
        </p:nvSpPr>
        <p:spPr>
          <a:xfrm>
            <a:off x="8107796" y="4009912"/>
            <a:ext cx="85982" cy="3743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sz="1250" spc="0" dirty="0" smtClean="0">
                <a:solidFill>
                  <a:srgbClr val="56574F"/>
                </a:solidFill>
                <a:latin typeface="+mj-lt"/>
                <a:cs typeface="Times New Roman"/>
              </a:rPr>
              <a:t>I</a:t>
            </a:r>
            <a:endParaRPr sz="1250">
              <a:latin typeface="+mj-lt"/>
              <a:cs typeface="Times New Roman"/>
            </a:endParaRPr>
          </a:p>
          <a:p>
            <a:pPr marL="12700" marR="1605">
              <a:lnSpc>
                <a:spcPct val="95825"/>
              </a:lnSpc>
              <a:spcBef>
                <a:spcPts val="90"/>
              </a:spcBef>
            </a:pPr>
            <a:r>
              <a:rPr sz="1150" spc="0" dirty="0" smtClean="0">
                <a:solidFill>
                  <a:srgbClr val="56574F"/>
                </a:solidFill>
                <a:latin typeface="+mj-lt"/>
                <a:cs typeface="Arial"/>
              </a:rPr>
              <a:t>I</a:t>
            </a:r>
            <a:endParaRPr sz="1150">
              <a:latin typeface="+mj-lt"/>
              <a:cs typeface="Arial"/>
            </a:endParaRPr>
          </a:p>
        </p:txBody>
      </p:sp>
      <p:sp>
        <p:nvSpPr>
          <p:cNvPr id="122" name="object 13"/>
          <p:cNvSpPr txBox="1"/>
          <p:nvPr/>
        </p:nvSpPr>
        <p:spPr>
          <a:xfrm>
            <a:off x="8421002" y="4009912"/>
            <a:ext cx="630105" cy="3722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sz="1250" spc="0" dirty="0" smtClean="0">
                <a:solidFill>
                  <a:srgbClr val="3D3D3D"/>
                </a:solidFill>
                <a:latin typeface="+mj-lt"/>
                <a:cs typeface="Times New Roman"/>
              </a:rPr>
              <a:t>ER</a:t>
            </a:r>
            <a:r>
              <a:rPr sz="1250" spc="41" dirty="0" smtClean="0">
                <a:solidFill>
                  <a:srgbClr val="3D3D3D"/>
                </a:solidFill>
                <a:latin typeface="+mj-lt"/>
                <a:cs typeface="Times New Roman"/>
              </a:rPr>
              <a:t> </a:t>
            </a:r>
            <a:r>
              <a:rPr sz="1050" spc="0" dirty="0" smtClean="0">
                <a:solidFill>
                  <a:srgbClr val="2A282C"/>
                </a:solidFill>
                <a:latin typeface="+mj-lt"/>
                <a:cs typeface="Arial"/>
              </a:rPr>
              <a:t>J</a:t>
            </a:r>
            <a:r>
              <a:rPr sz="1050" spc="0" dirty="0" smtClean="0">
                <a:solidFill>
                  <a:srgbClr val="3D3D3D"/>
                </a:solidFill>
                <a:latin typeface="+mj-lt"/>
                <a:cs typeface="Arial"/>
              </a:rPr>
              <a:t>OI  </a:t>
            </a:r>
            <a:r>
              <a:rPr sz="1050" spc="134" dirty="0" smtClean="0">
                <a:solidFill>
                  <a:srgbClr val="3D3D3D"/>
                </a:solidFill>
                <a:latin typeface="+mj-lt"/>
                <a:cs typeface="Arial"/>
              </a:rPr>
              <a:t> </a:t>
            </a:r>
            <a:r>
              <a:rPr sz="1050" spc="0" dirty="0" smtClean="0">
                <a:solidFill>
                  <a:srgbClr val="9CCFFC"/>
                </a:solidFill>
                <a:latin typeface="+mj-lt"/>
                <a:cs typeface="Arial"/>
              </a:rPr>
              <a:t>I</a:t>
            </a:r>
            <a:endParaRPr sz="1050">
              <a:latin typeface="+mj-lt"/>
              <a:cs typeface="Arial"/>
            </a:endParaRPr>
          </a:p>
          <a:p>
            <a:pPr marL="12700" marR="3422">
              <a:lnSpc>
                <a:spcPct val="95825"/>
              </a:lnSpc>
              <a:spcBef>
                <a:spcPts val="185"/>
              </a:spcBef>
            </a:pPr>
            <a:r>
              <a:rPr sz="1050" spc="0" dirty="0" smtClean="0">
                <a:solidFill>
                  <a:srgbClr val="3D3D3D"/>
                </a:solidFill>
                <a:latin typeface="+mj-lt"/>
                <a:cs typeface="Arial"/>
              </a:rPr>
              <a:t>E </a:t>
            </a:r>
            <a:r>
              <a:rPr sz="1050" spc="9" dirty="0" smtClean="0">
                <a:solidFill>
                  <a:srgbClr val="3D3D3D"/>
                </a:solidFill>
                <a:latin typeface="+mj-lt"/>
                <a:cs typeface="Arial"/>
              </a:rPr>
              <a:t> </a:t>
            </a:r>
            <a:r>
              <a:rPr sz="1050" spc="0" dirty="0" smtClean="0">
                <a:solidFill>
                  <a:srgbClr val="7CA8CF"/>
                </a:solidFill>
                <a:latin typeface="+mj-lt"/>
                <a:cs typeface="Arial"/>
              </a:rPr>
              <a:t>·       </a:t>
            </a:r>
            <a:r>
              <a:rPr sz="1050" spc="26" dirty="0" smtClean="0">
                <a:solidFill>
                  <a:srgbClr val="7CA8CF"/>
                </a:solidFill>
                <a:latin typeface="+mj-lt"/>
                <a:cs typeface="Arial"/>
              </a:rPr>
              <a:t> </a:t>
            </a:r>
            <a:r>
              <a:rPr sz="1050" spc="0" dirty="0" smtClean="0">
                <a:solidFill>
                  <a:srgbClr val="2A282C"/>
                </a:solidFill>
                <a:latin typeface="+mj-lt"/>
                <a:cs typeface="Arial"/>
              </a:rPr>
              <a:t>JI</a:t>
            </a:r>
            <a:r>
              <a:rPr sz="1050" spc="0" dirty="0" smtClean="0">
                <a:solidFill>
                  <a:srgbClr val="3D3D3D"/>
                </a:solidFill>
                <a:latin typeface="+mj-lt"/>
                <a:cs typeface="Arial"/>
              </a:rPr>
              <a:t>OIN</a:t>
            </a:r>
            <a:r>
              <a:rPr sz="1050" spc="0" dirty="0" smtClean="0">
                <a:solidFill>
                  <a:srgbClr val="9CCFFC"/>
                </a:solidFill>
                <a:latin typeface="+mj-lt"/>
                <a:cs typeface="Arial"/>
              </a:rPr>
              <a:t>I</a:t>
            </a:r>
            <a:endParaRPr sz="1050">
              <a:latin typeface="+mj-lt"/>
              <a:cs typeface="Arial"/>
            </a:endParaRPr>
          </a:p>
        </p:txBody>
      </p:sp>
      <p:sp>
        <p:nvSpPr>
          <p:cNvPr id="123" name="object 12"/>
          <p:cNvSpPr txBox="1"/>
          <p:nvPr/>
        </p:nvSpPr>
        <p:spPr>
          <a:xfrm>
            <a:off x="8260970" y="4027533"/>
            <a:ext cx="110015" cy="356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1673" algn="r">
              <a:lnSpc>
                <a:spcPts val="1200"/>
              </a:lnSpc>
              <a:spcBef>
                <a:spcPts val="60"/>
              </a:spcBef>
            </a:pPr>
            <a:r>
              <a:rPr sz="1050" dirty="0" smtClean="0">
                <a:solidFill>
                  <a:srgbClr val="75BEFE"/>
                </a:solidFill>
                <a:latin typeface="+mj-lt"/>
                <a:cs typeface="Arial"/>
              </a:rPr>
              <a:t>I</a:t>
            </a:r>
            <a:r>
              <a:rPr sz="1050" dirty="0" smtClean="0">
                <a:solidFill>
                  <a:srgbClr val="A0C5DF"/>
                </a:solidFill>
                <a:latin typeface="+mj-lt"/>
                <a:cs typeface="Arial"/>
              </a:rPr>
              <a:t>.</a:t>
            </a:r>
            <a:endParaRPr sz="1050">
              <a:latin typeface="+mj-lt"/>
              <a:cs typeface="Arial"/>
            </a:endParaRPr>
          </a:p>
          <a:p>
            <a:pPr marR="12700" algn="r">
              <a:lnSpc>
                <a:spcPct val="95825"/>
              </a:lnSpc>
              <a:spcBef>
                <a:spcPts val="150"/>
              </a:spcBef>
            </a:pPr>
            <a:r>
              <a:rPr sz="1150" dirty="0" smtClean="0">
                <a:solidFill>
                  <a:srgbClr val="A0C5DF"/>
                </a:solidFill>
                <a:latin typeface="+mj-lt"/>
                <a:cs typeface="Arial"/>
              </a:rPr>
              <a:t>·.</a:t>
            </a:r>
            <a:endParaRPr sz="1150">
              <a:latin typeface="+mj-lt"/>
              <a:cs typeface="Arial"/>
            </a:endParaRPr>
          </a:p>
        </p:txBody>
      </p:sp>
      <p:sp>
        <p:nvSpPr>
          <p:cNvPr id="124" name="object 11"/>
          <p:cNvSpPr txBox="1"/>
          <p:nvPr/>
        </p:nvSpPr>
        <p:spPr>
          <a:xfrm>
            <a:off x="4269307" y="4032788"/>
            <a:ext cx="433700" cy="170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5"/>
              </a:lnSpc>
              <a:spcBef>
                <a:spcPts val="63"/>
              </a:spcBef>
            </a:pPr>
            <a:r>
              <a:rPr sz="1150" dirty="0" smtClean="0">
                <a:solidFill>
                  <a:srgbClr val="3D3D3D"/>
                </a:solidFill>
                <a:latin typeface="+mj-lt"/>
                <a:cs typeface="Arial"/>
              </a:rPr>
              <a:t>FRO</a:t>
            </a:r>
            <a:r>
              <a:rPr sz="1150" dirty="0" smtClean="0">
                <a:solidFill>
                  <a:srgbClr val="DDB686"/>
                </a:solidFill>
                <a:latin typeface="+mj-lt"/>
                <a:cs typeface="Arial"/>
              </a:rPr>
              <a:t>.</a:t>
            </a:r>
            <a:endParaRPr sz="1150">
              <a:latin typeface="+mj-lt"/>
              <a:cs typeface="Arial"/>
            </a:endParaRPr>
          </a:p>
        </p:txBody>
      </p:sp>
      <p:sp>
        <p:nvSpPr>
          <p:cNvPr id="125" name="object 10"/>
          <p:cNvSpPr txBox="1"/>
          <p:nvPr/>
        </p:nvSpPr>
        <p:spPr>
          <a:xfrm>
            <a:off x="5403250" y="4213903"/>
            <a:ext cx="1324136" cy="564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150" dirty="0" smtClean="0">
                <a:solidFill>
                  <a:srgbClr val="DDB686"/>
                </a:solidFill>
                <a:latin typeface="+mj-lt"/>
                <a:cs typeface="Arial"/>
              </a:rPr>
              <a:t>.</a:t>
            </a:r>
            <a:r>
              <a:rPr sz="1150" dirty="0" smtClean="0">
                <a:solidFill>
                  <a:srgbClr val="3D3D3D"/>
                </a:solidFill>
                <a:latin typeface="+mj-lt"/>
                <a:cs typeface="Arial"/>
              </a:rPr>
              <a:t>Acoo  </a:t>
            </a:r>
            <a:r>
              <a:rPr sz="1150" spc="-54" dirty="0" smtClean="0">
                <a:solidFill>
                  <a:srgbClr val="3D3D3D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3D3D3D"/>
                </a:solidFill>
                <a:latin typeface="+mj-lt"/>
                <a:cs typeface="Arial"/>
              </a:rPr>
              <a:t>nts  </a:t>
            </a:r>
            <a:r>
              <a:rPr sz="1150" spc="213" dirty="0" smtClean="0">
                <a:solidFill>
                  <a:srgbClr val="3D3D3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C4A171"/>
                </a:solidFill>
                <a:latin typeface="+mj-lt"/>
                <a:cs typeface="Times New Roman"/>
              </a:rPr>
              <a:t>1</a:t>
            </a:r>
            <a:r>
              <a:rPr sz="1200" spc="0" dirty="0" smtClean="0">
                <a:solidFill>
                  <a:srgbClr val="3D3D3D"/>
                </a:solidFill>
                <a:latin typeface="+mj-lt"/>
                <a:cs typeface="Times New Roman"/>
              </a:rPr>
              <a:t>Custo</a:t>
            </a:r>
            <a:endParaRPr sz="1200">
              <a:latin typeface="+mj-lt"/>
              <a:cs typeface="Times New Roman"/>
            </a:endParaRPr>
          </a:p>
          <a:p>
            <a:pPr marL="21844" marR="23050">
              <a:lnSpc>
                <a:spcPts val="1230"/>
              </a:lnSpc>
              <a:spcBef>
                <a:spcPts val="189"/>
              </a:spcBef>
            </a:pPr>
            <a:r>
              <a:rPr sz="1800" baseline="-7246" dirty="0" smtClean="0">
                <a:solidFill>
                  <a:srgbClr val="3D3D3D"/>
                </a:solidFill>
                <a:latin typeface="+mj-lt"/>
                <a:cs typeface="Arial"/>
              </a:rPr>
              <a:t>Custo</a:t>
            </a:r>
            <a:r>
              <a:rPr sz="1800" baseline="-7246" dirty="0" smtClean="0">
                <a:solidFill>
                  <a:srgbClr val="69ABDF"/>
                </a:solidFill>
                <a:latin typeface="+mj-lt"/>
                <a:cs typeface="Arial"/>
              </a:rPr>
              <a:t>,</a:t>
            </a:r>
            <a:r>
              <a:rPr sz="1800" baseline="-7246" dirty="0" smtClean="0">
                <a:solidFill>
                  <a:srgbClr val="3D3D3D"/>
                </a:solidFill>
                <a:latin typeface="+mj-lt"/>
                <a:cs typeface="Arial"/>
              </a:rPr>
              <a:t>m</a:t>
            </a:r>
            <a:r>
              <a:rPr sz="1800" baseline="-7246" dirty="0" smtClean="0">
                <a:solidFill>
                  <a:srgbClr val="2A282C"/>
                </a:solidFill>
                <a:latin typeface="+mj-lt"/>
                <a:cs typeface="Arial"/>
              </a:rPr>
              <a:t>e</a:t>
            </a:r>
            <a:r>
              <a:rPr sz="1800" baseline="-7246" dirty="0" smtClean="0">
                <a:solidFill>
                  <a:srgbClr val="3D3D3D"/>
                </a:solidFill>
                <a:latin typeface="+mj-lt"/>
                <a:cs typeface="Arial"/>
              </a:rPr>
              <a:t>rC</a:t>
            </a:r>
            <a:endParaRPr sz="1200">
              <a:latin typeface="+mj-lt"/>
              <a:cs typeface="Arial"/>
            </a:endParaRPr>
          </a:p>
          <a:p>
            <a:pPr marL="21844" marR="23050">
              <a:lnSpc>
                <a:spcPts val="1625"/>
              </a:lnSpc>
              <a:spcBef>
                <a:spcPts val="19"/>
              </a:spcBef>
            </a:pPr>
            <a:r>
              <a:rPr sz="2625" baseline="1656" dirty="0" smtClean="0">
                <a:solidFill>
                  <a:srgbClr val="3D3D3D"/>
                </a:solidFill>
                <a:latin typeface="+mj-lt"/>
                <a:cs typeface="Times New Roman"/>
              </a:rPr>
              <a:t>c.c </a:t>
            </a:r>
            <a:r>
              <a:rPr sz="2625" spc="-50" baseline="1656" dirty="0" smtClean="0">
                <a:solidFill>
                  <a:srgbClr val="3D3D3D"/>
                </a:solidFill>
                <a:latin typeface="+mj-lt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3D3D3D"/>
                </a:solidFill>
                <a:latin typeface="+mj-lt"/>
                <a:cs typeface="Arial"/>
              </a:rPr>
              <a:t>s</a:t>
            </a:r>
            <a:r>
              <a:rPr sz="1500" spc="0" baseline="2898" dirty="0" smtClean="0">
                <a:solidFill>
                  <a:srgbClr val="BEC5CF"/>
                </a:solidFill>
                <a:latin typeface="+mj-lt"/>
                <a:cs typeface="Arial"/>
              </a:rPr>
              <a:t>- </a:t>
            </a:r>
            <a:r>
              <a:rPr sz="1500" spc="176" baseline="2898" dirty="0" smtClean="0">
                <a:solidFill>
                  <a:srgbClr val="BEC5CF"/>
                </a:solidFill>
                <a:latin typeface="+mj-lt"/>
                <a:cs typeface="Arial"/>
              </a:rPr>
              <a:t> </a:t>
            </a:r>
            <a:r>
              <a:rPr sz="1500" spc="0" baseline="2898" dirty="0" smtClean="0">
                <a:solidFill>
                  <a:srgbClr val="DDB686"/>
                </a:solidFill>
                <a:latin typeface="+mj-lt"/>
                <a:cs typeface="Arial"/>
              </a:rPr>
              <a:t>.</a:t>
            </a:r>
            <a:r>
              <a:rPr sz="1500" spc="0" baseline="2898" dirty="0" smtClean="0">
                <a:solidFill>
                  <a:srgbClr val="7CA8CF"/>
                </a:solidFill>
                <a:latin typeface="+mj-lt"/>
                <a:cs typeface="Arial"/>
              </a:rPr>
              <a:t>·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26" name="object 9"/>
          <p:cNvSpPr txBox="1"/>
          <p:nvPr/>
        </p:nvSpPr>
        <p:spPr>
          <a:xfrm>
            <a:off x="6838969" y="4220240"/>
            <a:ext cx="449508" cy="170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5"/>
              </a:lnSpc>
              <a:spcBef>
                <a:spcPts val="63"/>
              </a:spcBef>
            </a:pPr>
            <a:r>
              <a:rPr sz="1150" dirty="0" smtClean="0">
                <a:solidFill>
                  <a:srgbClr val="2A282C"/>
                </a:solidFill>
                <a:latin typeface="+mj-lt"/>
                <a:cs typeface="Arial"/>
              </a:rPr>
              <a:t>e</a:t>
            </a:r>
            <a:r>
              <a:rPr sz="1150" dirty="0" smtClean="0">
                <a:solidFill>
                  <a:srgbClr val="56574F"/>
                </a:solidFill>
                <a:latin typeface="+mj-lt"/>
                <a:cs typeface="Arial"/>
              </a:rPr>
              <a:t>ri</a:t>
            </a:r>
            <a:r>
              <a:rPr sz="1150" dirty="0" smtClean="0">
                <a:solidFill>
                  <a:srgbClr val="A0C5DF"/>
                </a:solidFill>
                <a:latin typeface="+mj-lt"/>
                <a:cs typeface="Arial"/>
              </a:rPr>
              <a:t>·</a:t>
            </a:r>
            <a:r>
              <a:rPr sz="1150" spc="-84" dirty="0" smtClean="0">
                <a:solidFill>
                  <a:srgbClr val="A0C5DF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3D3D3D"/>
                </a:solidFill>
                <a:latin typeface="+mj-lt"/>
                <a:cs typeface="Arial"/>
              </a:rPr>
              <a:t>AC</a:t>
            </a:r>
            <a:endParaRPr sz="1150">
              <a:latin typeface="+mj-lt"/>
              <a:cs typeface="Arial"/>
            </a:endParaRPr>
          </a:p>
        </p:txBody>
      </p:sp>
      <p:sp>
        <p:nvSpPr>
          <p:cNvPr id="127" name="object 8"/>
          <p:cNvSpPr txBox="1"/>
          <p:nvPr/>
        </p:nvSpPr>
        <p:spPr>
          <a:xfrm>
            <a:off x="8818797" y="4610645"/>
            <a:ext cx="204102" cy="1803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200" dirty="0" smtClean="0">
                <a:solidFill>
                  <a:srgbClr val="2A282C"/>
                </a:solidFill>
                <a:latin typeface="+mj-lt"/>
                <a:cs typeface="Times New Roman"/>
              </a:rPr>
              <a:t>e</a:t>
            </a:r>
            <a:r>
              <a:rPr sz="1200" dirty="0" smtClean="0">
                <a:solidFill>
                  <a:srgbClr val="3D3D3D"/>
                </a:solidFill>
                <a:latin typeface="+mj-lt"/>
                <a:cs typeface="Times New Roman"/>
              </a:rPr>
              <a:t>r</a:t>
            </a:r>
            <a:endParaRPr sz="1200">
              <a:latin typeface="+mj-lt"/>
              <a:cs typeface="Times New Roman"/>
            </a:endParaRPr>
          </a:p>
        </p:txBody>
      </p:sp>
      <p:sp>
        <p:nvSpPr>
          <p:cNvPr id="128" name="object 7"/>
          <p:cNvSpPr txBox="1"/>
          <p:nvPr/>
        </p:nvSpPr>
        <p:spPr>
          <a:xfrm>
            <a:off x="1336143" y="5056343"/>
            <a:ext cx="1647196" cy="351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34" marR="23621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11088E"/>
                </a:solidFill>
                <a:latin typeface="+mj-lt"/>
                <a:cs typeface="Arial"/>
              </a:rPr>
              <a:t>R</a:t>
            </a:r>
            <a:r>
              <a:rPr sz="1200" dirty="0" smtClean="0">
                <a:solidFill>
                  <a:srgbClr val="19198A"/>
                </a:solidFill>
                <a:latin typeface="+mj-lt"/>
                <a:cs typeface="Arial"/>
              </a:rPr>
              <a:t>e</a:t>
            </a:r>
            <a:r>
              <a:rPr sz="1200" dirty="0" smtClean="0">
                <a:solidFill>
                  <a:srgbClr val="2F2886"/>
                </a:solidFill>
                <a:latin typeface="+mj-lt"/>
                <a:cs typeface="Arial"/>
              </a:rPr>
              <a:t>f</a:t>
            </a:r>
            <a:r>
              <a:rPr sz="1200" dirty="0" smtClean="0">
                <a:solidFill>
                  <a:srgbClr val="11088E"/>
                </a:solidFill>
                <a:latin typeface="+mj-lt"/>
                <a:cs typeface="Arial"/>
              </a:rPr>
              <a:t>e</a:t>
            </a:r>
            <a:r>
              <a:rPr sz="1200" dirty="0" smtClean="0">
                <a:solidFill>
                  <a:srgbClr val="19198A"/>
                </a:solidFill>
                <a:latin typeface="+mj-lt"/>
                <a:cs typeface="Arial"/>
              </a:rPr>
              <a:t>re</a:t>
            </a:r>
            <a:r>
              <a:rPr sz="1200" dirty="0" smtClean="0">
                <a:solidFill>
                  <a:srgbClr val="11088E"/>
                </a:solidFill>
                <a:latin typeface="+mj-lt"/>
                <a:cs typeface="Arial"/>
              </a:rPr>
              <a:t>n</a:t>
            </a:r>
            <a:r>
              <a:rPr sz="1200" dirty="0" smtClean="0">
                <a:solidFill>
                  <a:srgbClr val="2F2886"/>
                </a:solidFill>
                <a:latin typeface="+mj-lt"/>
                <a:cs typeface="Arial"/>
              </a:rPr>
              <a:t>c</a:t>
            </a:r>
            <a:r>
              <a:rPr sz="1200" dirty="0" smtClean="0">
                <a:solidFill>
                  <a:srgbClr val="19198A"/>
                </a:solidFill>
                <a:latin typeface="+mj-lt"/>
                <a:cs typeface="Arial"/>
              </a:rPr>
              <a:t>e</a:t>
            </a:r>
            <a:r>
              <a:rPr sz="1200" spc="44" dirty="0" smtClean="0">
                <a:solidFill>
                  <a:srgbClr val="19198A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19198A"/>
                </a:solidFill>
                <a:latin typeface="+mj-lt"/>
                <a:cs typeface="Arial"/>
              </a:rPr>
              <a:t>a</a:t>
            </a:r>
            <a:r>
              <a:rPr sz="1200" spc="0" dirty="0" smtClean="0">
                <a:solidFill>
                  <a:srgbClr val="2F2886"/>
                </a:solidFill>
                <a:latin typeface="+mj-lt"/>
                <a:cs typeface="Arial"/>
              </a:rPr>
              <a:t>c</a:t>
            </a:r>
            <a:r>
              <a:rPr sz="1200" spc="0" dirty="0" smtClean="0">
                <a:solidFill>
                  <a:srgbClr val="19198A"/>
                </a:solidFill>
                <a:latin typeface="+mj-lt"/>
                <a:cs typeface="Arial"/>
              </a:rPr>
              <a:t>c</a:t>
            </a:r>
            <a:r>
              <a:rPr sz="1200" spc="0" dirty="0" smtClean="0">
                <a:solidFill>
                  <a:srgbClr val="11088E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19198A"/>
                </a:solidFill>
                <a:latin typeface="+mj-lt"/>
                <a:cs typeface="Arial"/>
              </a:rPr>
              <a:t>pted</a:t>
            </a:r>
            <a:endParaRPr sz="1200">
              <a:latin typeface="+mj-lt"/>
              <a:cs typeface="Arial"/>
            </a:endParaRPr>
          </a:p>
          <a:p>
            <a:pPr marL="12700">
              <a:lnSpc>
                <a:spcPts val="1370"/>
              </a:lnSpc>
              <a:spcBef>
                <a:spcPts val="2"/>
              </a:spcBef>
            </a:pPr>
            <a:r>
              <a:rPr sz="1200" dirty="0" smtClean="0">
                <a:solidFill>
                  <a:srgbClr val="19198A"/>
                </a:solidFill>
                <a:latin typeface="+mj-lt"/>
                <a:cs typeface="Arial"/>
              </a:rPr>
              <a:t>var</a:t>
            </a:r>
            <a:r>
              <a:rPr sz="1200" dirty="0" smtClean="0">
                <a:solidFill>
                  <a:srgbClr val="11088E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19198A"/>
                </a:solidFill>
                <a:latin typeface="+mj-lt"/>
                <a:cs typeface="Arial"/>
              </a:rPr>
              <a:t>a</a:t>
            </a:r>
            <a:r>
              <a:rPr sz="1200" dirty="0" smtClean="0">
                <a:solidFill>
                  <a:srgbClr val="2F2886"/>
                </a:solidFill>
                <a:latin typeface="+mj-lt"/>
                <a:cs typeface="Arial"/>
              </a:rPr>
              <a:t>b</a:t>
            </a:r>
            <a:r>
              <a:rPr sz="1200" dirty="0" smtClean="0">
                <a:solidFill>
                  <a:srgbClr val="042F7F"/>
                </a:solidFill>
                <a:latin typeface="+mj-lt"/>
                <a:cs typeface="Arial"/>
              </a:rPr>
              <a:t>l</a:t>
            </a:r>
            <a:r>
              <a:rPr sz="1200" dirty="0" smtClean="0">
                <a:solidFill>
                  <a:srgbClr val="19198A"/>
                </a:solidFill>
                <a:latin typeface="+mj-lt"/>
                <a:cs typeface="Arial"/>
              </a:rPr>
              <a:t>es</a:t>
            </a:r>
            <a:r>
              <a:rPr sz="1200" spc="44" dirty="0" smtClean="0">
                <a:solidFill>
                  <a:srgbClr val="19198A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2F2886"/>
                </a:solidFill>
                <a:latin typeface="+mj-lt"/>
                <a:cs typeface="Arial"/>
              </a:rPr>
              <a:t>w</a:t>
            </a:r>
            <a:r>
              <a:rPr sz="1150" spc="0" dirty="0" smtClean="0">
                <a:solidFill>
                  <a:srgbClr val="042F7F"/>
                </a:solidFill>
                <a:latin typeface="+mj-lt"/>
                <a:cs typeface="Arial"/>
              </a:rPr>
              <a:t>i</a:t>
            </a:r>
            <a:r>
              <a:rPr sz="1150" spc="0" dirty="0" smtClean="0">
                <a:solidFill>
                  <a:srgbClr val="19198A"/>
                </a:solidFill>
                <a:latin typeface="+mj-lt"/>
                <a:cs typeface="Arial"/>
              </a:rPr>
              <a:t>t</a:t>
            </a:r>
            <a:r>
              <a:rPr sz="1150" spc="0" dirty="0" smtClean="0">
                <a:solidFill>
                  <a:srgbClr val="11088E"/>
                </a:solidFill>
                <a:latin typeface="+mj-lt"/>
                <a:cs typeface="Arial"/>
              </a:rPr>
              <a:t>h </a:t>
            </a:r>
            <a:r>
              <a:rPr sz="1150" spc="-114" dirty="0" smtClean="0">
                <a:solidFill>
                  <a:srgbClr val="11088E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19198A"/>
                </a:solidFill>
                <a:latin typeface="+mj-lt"/>
                <a:cs typeface="Arial"/>
              </a:rPr>
              <a:t>an&amp;</a:t>
            </a:r>
            <a:r>
              <a:rPr sz="1150" spc="0" dirty="0" smtClean="0">
                <a:solidFill>
                  <a:srgbClr val="2F2886"/>
                </a:solidFill>
                <a:latin typeface="+mj-lt"/>
                <a:cs typeface="Arial"/>
              </a:rPr>
              <a:t>.</a:t>
            </a:r>
            <a:endParaRPr sz="1150">
              <a:latin typeface="+mj-lt"/>
              <a:cs typeface="Arial"/>
            </a:endParaRPr>
          </a:p>
        </p:txBody>
      </p:sp>
      <p:sp>
        <p:nvSpPr>
          <p:cNvPr id="129" name="object 6"/>
          <p:cNvSpPr txBox="1"/>
          <p:nvPr/>
        </p:nvSpPr>
        <p:spPr>
          <a:xfrm>
            <a:off x="5412395" y="5402381"/>
            <a:ext cx="219793" cy="176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5"/>
              </a:lnSpc>
              <a:spcBef>
                <a:spcPts val="65"/>
              </a:spcBef>
            </a:pPr>
            <a:r>
              <a:rPr sz="1200" dirty="0" smtClean="0">
                <a:solidFill>
                  <a:srgbClr val="3D3D3D"/>
                </a:solidFill>
                <a:latin typeface="+mj-lt"/>
                <a:cs typeface="Times New Roman"/>
              </a:rPr>
              <a:t>.1</a:t>
            </a:r>
            <a:r>
              <a:rPr sz="1200" dirty="0" smtClean="0">
                <a:solidFill>
                  <a:srgbClr val="61626C"/>
                </a:solidFill>
                <a:latin typeface="+mj-lt"/>
                <a:cs typeface="Times New Roman"/>
              </a:rPr>
              <a:t>;</a:t>
            </a:r>
            <a:endParaRPr sz="1200">
              <a:latin typeface="+mj-lt"/>
              <a:cs typeface="Times New Roman"/>
            </a:endParaRPr>
          </a:p>
        </p:txBody>
      </p:sp>
      <p:sp>
        <p:nvSpPr>
          <p:cNvPr id="130" name="object 5"/>
          <p:cNvSpPr txBox="1"/>
          <p:nvPr/>
        </p:nvSpPr>
        <p:spPr>
          <a:xfrm>
            <a:off x="4269307" y="5722142"/>
            <a:ext cx="1160608" cy="170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5"/>
              </a:lnSpc>
              <a:spcBef>
                <a:spcPts val="63"/>
              </a:spcBef>
            </a:pPr>
            <a:r>
              <a:rPr sz="1150" dirty="0" smtClean="0">
                <a:solidFill>
                  <a:srgbClr val="56574F"/>
                </a:solidFill>
                <a:latin typeface="+mj-lt"/>
                <a:cs typeface="Arial"/>
              </a:rPr>
              <a:t>.</a:t>
            </a:r>
            <a:r>
              <a:rPr sz="1150" dirty="0" smtClean="0">
                <a:solidFill>
                  <a:srgbClr val="3D3D3D"/>
                </a:solidFill>
                <a:latin typeface="+mj-lt"/>
                <a:cs typeface="Arial"/>
              </a:rPr>
              <a:t>END</a:t>
            </a:r>
            <a:r>
              <a:rPr sz="1150" spc="59" dirty="0" smtClean="0">
                <a:solidFill>
                  <a:srgbClr val="3D3D3D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3D3D3D"/>
                </a:solidFill>
                <a:latin typeface="+mj-lt"/>
                <a:cs typeface="Arial"/>
              </a:rPr>
              <a:t>EXPORT</a:t>
            </a:r>
            <a:r>
              <a:rPr sz="1150" spc="0" dirty="0" smtClean="0">
                <a:solidFill>
                  <a:srgbClr val="FCCE99"/>
                </a:solidFill>
                <a:latin typeface="+mj-lt"/>
                <a:cs typeface="Arial"/>
              </a:rPr>
              <a:t>.</a:t>
            </a:r>
            <a:r>
              <a:rPr sz="1150" spc="0" dirty="0" smtClean="0">
                <a:solidFill>
                  <a:srgbClr val="61626C"/>
                </a:solidFill>
                <a:latin typeface="+mj-lt"/>
                <a:cs typeface="Arial"/>
              </a:rPr>
              <a:t>;</a:t>
            </a:r>
            <a:endParaRPr sz="115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/>
          <p:nvPr/>
        </p:nvSpPr>
        <p:spPr>
          <a:xfrm>
            <a:off x="0" y="0"/>
            <a:ext cx="9906000" cy="1128775"/>
          </a:xfrm>
          <a:custGeom>
            <a:avLst/>
            <a:gdLst/>
            <a:ahLst/>
            <a:cxnLst/>
            <a:rect l="l" t="t" r="r" b="b"/>
            <a:pathLst>
              <a:path w="9906000" h="1128775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099"/>
                </a:lnTo>
                <a:lnTo>
                  <a:pt x="9467850" y="800099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84223" y="523167"/>
                </a:lnTo>
                <a:lnTo>
                  <a:pt x="9895672" y="499670"/>
                </a:lnTo>
                <a:lnTo>
                  <a:pt x="9906000" y="476249"/>
                </a:lnTo>
                <a:lnTo>
                  <a:pt x="9906000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5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0" y="0"/>
            <a:ext cx="9906000" cy="1128775"/>
          </a:xfrm>
          <a:custGeom>
            <a:avLst/>
            <a:gdLst/>
            <a:ahLst/>
            <a:cxnLst/>
            <a:rect l="l" t="t" r="r" b="b"/>
            <a:pathLst>
              <a:path w="9906000" h="1128775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099"/>
                </a:lnTo>
                <a:lnTo>
                  <a:pt x="9467850" y="800099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84223" y="523167"/>
                </a:lnTo>
                <a:lnTo>
                  <a:pt x="9895672" y="499670"/>
                </a:lnTo>
                <a:lnTo>
                  <a:pt x="9906000" y="476249"/>
                </a:lnTo>
                <a:lnTo>
                  <a:pt x="9906000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5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FastExport</a:t>
            </a:r>
            <a:r>
              <a:rPr lang="en-US" dirty="0"/>
              <a:t> Script with </a:t>
            </a:r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74" name="object 39"/>
          <p:cNvSpPr/>
          <p:nvPr/>
        </p:nvSpPr>
        <p:spPr>
          <a:xfrm>
            <a:off x="3891071" y="5911596"/>
            <a:ext cx="779585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5" name="object 40"/>
          <p:cNvSpPr/>
          <p:nvPr/>
        </p:nvSpPr>
        <p:spPr>
          <a:xfrm>
            <a:off x="3881926" y="4622291"/>
            <a:ext cx="827595" cy="832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6" name="object 41"/>
          <p:cNvSpPr/>
          <p:nvPr/>
        </p:nvSpPr>
        <p:spPr>
          <a:xfrm>
            <a:off x="3891071" y="3150108"/>
            <a:ext cx="694997" cy="3200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7" name="object 42"/>
          <p:cNvSpPr/>
          <p:nvPr/>
        </p:nvSpPr>
        <p:spPr>
          <a:xfrm>
            <a:off x="3891071" y="1723644"/>
            <a:ext cx="713286" cy="12115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8" name="object 43"/>
          <p:cNvSpPr/>
          <p:nvPr/>
        </p:nvSpPr>
        <p:spPr>
          <a:xfrm>
            <a:off x="3891071" y="1437894"/>
            <a:ext cx="866460" cy="1051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9" name="object 44"/>
          <p:cNvSpPr/>
          <p:nvPr/>
        </p:nvSpPr>
        <p:spPr>
          <a:xfrm>
            <a:off x="3891071" y="4087367"/>
            <a:ext cx="496100" cy="1074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0" name="object 45"/>
          <p:cNvSpPr/>
          <p:nvPr/>
        </p:nvSpPr>
        <p:spPr>
          <a:xfrm>
            <a:off x="5082168" y="3143249"/>
            <a:ext cx="3703604" cy="215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1" name="object 46"/>
          <p:cNvSpPr/>
          <p:nvPr/>
        </p:nvSpPr>
        <p:spPr>
          <a:xfrm>
            <a:off x="7910168" y="4087367"/>
            <a:ext cx="923615" cy="2834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2" name="object 47"/>
          <p:cNvSpPr/>
          <p:nvPr/>
        </p:nvSpPr>
        <p:spPr>
          <a:xfrm>
            <a:off x="5091313" y="1431036"/>
            <a:ext cx="1780930" cy="6035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3" name="object 48"/>
          <p:cNvSpPr/>
          <p:nvPr/>
        </p:nvSpPr>
        <p:spPr>
          <a:xfrm>
            <a:off x="5091313" y="2176272"/>
            <a:ext cx="1332840" cy="5029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4" name="object 49"/>
          <p:cNvSpPr/>
          <p:nvPr/>
        </p:nvSpPr>
        <p:spPr>
          <a:xfrm>
            <a:off x="6911109" y="2352294"/>
            <a:ext cx="1047068" cy="32689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5" name="object 50"/>
          <p:cNvSpPr/>
          <p:nvPr/>
        </p:nvSpPr>
        <p:spPr>
          <a:xfrm>
            <a:off x="5091313" y="2820923"/>
            <a:ext cx="3772190" cy="14401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6" name="object 51"/>
          <p:cNvSpPr/>
          <p:nvPr/>
        </p:nvSpPr>
        <p:spPr>
          <a:xfrm>
            <a:off x="5091313" y="5346953"/>
            <a:ext cx="189752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7" name="object 52"/>
          <p:cNvSpPr/>
          <p:nvPr/>
        </p:nvSpPr>
        <p:spPr>
          <a:xfrm>
            <a:off x="754438" y="2791205"/>
            <a:ext cx="1783217" cy="33375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8" name="object 53"/>
          <p:cNvSpPr/>
          <p:nvPr/>
        </p:nvSpPr>
        <p:spPr>
          <a:xfrm>
            <a:off x="612695" y="2706624"/>
            <a:ext cx="2551372" cy="5029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9" name="object 54"/>
          <p:cNvSpPr/>
          <p:nvPr/>
        </p:nvSpPr>
        <p:spPr>
          <a:xfrm>
            <a:off x="765868" y="4937759"/>
            <a:ext cx="1819795" cy="31089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0" name="object 55"/>
          <p:cNvSpPr/>
          <p:nvPr/>
        </p:nvSpPr>
        <p:spPr>
          <a:xfrm>
            <a:off x="630984" y="4855464"/>
            <a:ext cx="2533082" cy="4937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1" name="object 56"/>
          <p:cNvSpPr/>
          <p:nvPr/>
        </p:nvSpPr>
        <p:spPr>
          <a:xfrm>
            <a:off x="3228080" y="4974335"/>
            <a:ext cx="411511" cy="11429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2" name="object 57"/>
          <p:cNvSpPr/>
          <p:nvPr/>
        </p:nvSpPr>
        <p:spPr>
          <a:xfrm>
            <a:off x="3218935" y="2873502"/>
            <a:ext cx="411511" cy="10515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3" name="object 58"/>
          <p:cNvSpPr/>
          <p:nvPr/>
        </p:nvSpPr>
        <p:spPr>
          <a:xfrm>
            <a:off x="182894" y="1289304"/>
            <a:ext cx="9537925" cy="489203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4" name="object 59"/>
          <p:cNvSpPr/>
          <p:nvPr/>
        </p:nvSpPr>
        <p:spPr>
          <a:xfrm>
            <a:off x="402366" y="1316736"/>
            <a:ext cx="9227005" cy="7315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5" name="object 65"/>
          <p:cNvSpPr/>
          <p:nvPr/>
        </p:nvSpPr>
        <p:spPr>
          <a:xfrm>
            <a:off x="0" y="6362699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  <a:path w="990600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4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6" name="object 66"/>
          <p:cNvSpPr/>
          <p:nvPr/>
        </p:nvSpPr>
        <p:spPr>
          <a:xfrm>
            <a:off x="0" y="6362699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  <a:path w="990600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4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7" name="object 70"/>
          <p:cNvSpPr/>
          <p:nvPr/>
        </p:nvSpPr>
        <p:spPr>
          <a:xfrm>
            <a:off x="0" y="6362699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  <a:path w="990600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4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8" name="object 34"/>
          <p:cNvSpPr txBox="1"/>
          <p:nvPr/>
        </p:nvSpPr>
        <p:spPr>
          <a:xfrm>
            <a:off x="243351" y="1409989"/>
            <a:ext cx="1507602" cy="507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260">
              <a:lnSpc>
                <a:spcPts val="1565"/>
              </a:lnSpc>
              <a:spcBef>
                <a:spcPts val="78"/>
              </a:spcBef>
            </a:pPr>
            <a:r>
              <a:rPr sz="2025" baseline="2147" dirty="0" smtClean="0">
                <a:solidFill>
                  <a:srgbClr val="282732"/>
                </a:solidFill>
                <a:latin typeface="+mj-lt"/>
                <a:cs typeface="Arial"/>
              </a:rPr>
              <a:t>c</a:t>
            </a:r>
            <a:r>
              <a:rPr sz="2025" baseline="2147" dirty="0" smtClean="0">
                <a:solidFill>
                  <a:srgbClr val="DEA762"/>
                </a:solidFill>
                <a:latin typeface="+mj-lt"/>
                <a:cs typeface="Arial"/>
              </a:rPr>
              <a:t>i</a:t>
            </a:r>
            <a:r>
              <a:rPr sz="2025" baseline="2147" dirty="0" smtClean="0">
                <a:solidFill>
                  <a:srgbClr val="0A1935"/>
                </a:solidFill>
                <a:latin typeface="+mj-lt"/>
                <a:cs typeface="Arial"/>
              </a:rPr>
              <a:t>i</a:t>
            </a:r>
            <a:r>
              <a:rPr sz="2025" baseline="2147" dirty="0" smtClean="0">
                <a:solidFill>
                  <a:srgbClr val="282732"/>
                </a:solidFill>
                <a:latin typeface="+mj-lt"/>
                <a:cs typeface="Arial"/>
              </a:rPr>
              <a:t>ty</a:t>
            </a:r>
            <a:r>
              <a:rPr sz="2025" baseline="1856" dirty="0" smtClean="0">
                <a:solidFill>
                  <a:srgbClr val="45454C"/>
                </a:solidFill>
                <a:latin typeface="+mj-lt"/>
                <a:cs typeface="Segoe UI"/>
              </a:rPr>
              <a:t>�</a:t>
            </a:r>
            <a:r>
              <a:rPr sz="2025" baseline="2147" dirty="0" smtClean="0">
                <a:solidFill>
                  <a:srgbClr val="282732"/>
                </a:solidFill>
                <a:latin typeface="+mj-lt"/>
                <a:cs typeface="Arial"/>
              </a:rPr>
              <a:t>z</a:t>
            </a:r>
            <a:r>
              <a:rPr sz="2025" baseline="2147" dirty="0" smtClean="0">
                <a:solidFill>
                  <a:srgbClr val="130F19"/>
                </a:solidFill>
                <a:latin typeface="+mj-lt"/>
                <a:cs typeface="Arial"/>
              </a:rPr>
              <a:t>i</a:t>
            </a:r>
            <a:r>
              <a:rPr sz="2025" baseline="2147" dirty="0" smtClean="0">
                <a:solidFill>
                  <a:srgbClr val="282732"/>
                </a:solidFill>
                <a:latin typeface="+mj-lt"/>
                <a:cs typeface="Arial"/>
              </a:rPr>
              <a:t>p</a:t>
            </a:r>
            <a:r>
              <a:rPr sz="2025" baseline="2147" dirty="0" smtClean="0">
                <a:solidFill>
                  <a:srgbClr val="45454C"/>
                </a:solidFill>
                <a:latin typeface="+mj-lt"/>
                <a:cs typeface="Arial"/>
              </a:rPr>
              <a:t>_</a:t>
            </a:r>
            <a:r>
              <a:rPr sz="2025" baseline="2147" dirty="0" smtClean="0">
                <a:solidFill>
                  <a:srgbClr val="DEA762"/>
                </a:solidFill>
                <a:latin typeface="+mj-lt"/>
                <a:cs typeface="Arial"/>
              </a:rPr>
              <a:t>i</a:t>
            </a:r>
            <a:r>
              <a:rPr sz="2025" baseline="2147" dirty="0" smtClean="0">
                <a:solidFill>
                  <a:srgbClr val="0A1935"/>
                </a:solidFill>
                <a:latin typeface="+mj-lt"/>
                <a:cs typeface="Arial"/>
              </a:rPr>
              <a:t>i  </a:t>
            </a:r>
            <a:r>
              <a:rPr sz="2025" spc="84" baseline="2147" dirty="0" smtClean="0">
                <a:solidFill>
                  <a:srgbClr val="0A1935"/>
                </a:solidFill>
                <a:latin typeface="+mj-lt"/>
                <a:cs typeface="Arial"/>
              </a:rPr>
              <a:t> </a:t>
            </a:r>
            <a:r>
              <a:rPr sz="2025" spc="0" baseline="2147" dirty="0" smtClean="0">
                <a:solidFill>
                  <a:srgbClr val="282732"/>
                </a:solidFill>
                <a:latin typeface="+mj-lt"/>
                <a:cs typeface="Arial"/>
              </a:rPr>
              <a:t>f</a:t>
            </a:r>
            <a:r>
              <a:rPr sz="2025" spc="0" baseline="2147" dirty="0" smtClean="0">
                <a:solidFill>
                  <a:srgbClr val="DEA762"/>
                </a:solidFill>
                <a:latin typeface="+mj-lt"/>
                <a:cs typeface="Arial"/>
              </a:rPr>
              <a:t>i</a:t>
            </a:r>
            <a:r>
              <a:rPr sz="2025" spc="0" baseline="2147" dirty="0" smtClean="0">
                <a:solidFill>
                  <a:srgbClr val="0A1935"/>
                </a:solidFill>
                <a:latin typeface="+mj-lt"/>
                <a:cs typeface="Arial"/>
              </a:rPr>
              <a:t>i</a:t>
            </a:r>
            <a:r>
              <a:rPr sz="2025" spc="0" baseline="2147" dirty="0" smtClean="0">
                <a:solidFill>
                  <a:srgbClr val="130F19"/>
                </a:solidFill>
                <a:latin typeface="+mj-lt"/>
                <a:cs typeface="Arial"/>
              </a:rPr>
              <a:t>l</a:t>
            </a:r>
            <a:r>
              <a:rPr sz="2025" spc="0" baseline="2147" dirty="0" smtClean="0">
                <a:solidFill>
                  <a:srgbClr val="F1BA78"/>
                </a:solidFill>
                <a:latin typeface="+mj-lt"/>
                <a:cs typeface="Arial"/>
              </a:rPr>
              <a:t>,</a:t>
            </a:r>
            <a:r>
              <a:rPr sz="2025" spc="0" baseline="2147" dirty="0" smtClean="0">
                <a:solidFill>
                  <a:srgbClr val="282732"/>
                </a:solidFill>
                <a:latin typeface="+mj-lt"/>
                <a:cs typeface="Arial"/>
              </a:rPr>
              <a:t>e</a:t>
            </a:r>
            <a:r>
              <a:rPr sz="2025" spc="0" baseline="2147" dirty="0" smtClean="0">
                <a:solidFill>
                  <a:srgbClr val="91D0F4"/>
                </a:solidFill>
                <a:latin typeface="+mj-lt"/>
                <a:cs typeface="Arial"/>
              </a:rPr>
              <a:t>·</a:t>
            </a:r>
            <a:endParaRPr sz="1350">
              <a:latin typeface="+mj-lt"/>
              <a:cs typeface="Arial"/>
            </a:endParaRPr>
          </a:p>
          <a:p>
            <a:pPr marL="346481">
              <a:lnSpc>
                <a:spcPct val="95825"/>
              </a:lnSpc>
              <a:spcBef>
                <a:spcPts val="887"/>
              </a:spcBef>
            </a:pPr>
            <a:r>
              <a:rPr sz="1200" spc="0" dirty="0" smtClean="0">
                <a:solidFill>
                  <a:srgbClr val="130F19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282732"/>
                </a:solidFill>
                <a:latin typeface="+mj-lt"/>
                <a:cs typeface="Arial"/>
              </a:rPr>
              <a:t>os</a:t>
            </a:r>
            <a:r>
              <a:rPr sz="1200" spc="53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282732"/>
                </a:solidFill>
                <a:latin typeface="+mj-lt"/>
                <a:cs typeface="Arial"/>
              </a:rPr>
              <a:t>Ange</a:t>
            </a:r>
            <a:r>
              <a:rPr sz="1200" spc="80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282732"/>
                </a:solidFill>
                <a:latin typeface="+mj-lt"/>
                <a:cs typeface="Arial"/>
              </a:rPr>
              <a:t>es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99" name="object 33"/>
          <p:cNvSpPr txBox="1"/>
          <p:nvPr/>
        </p:nvSpPr>
        <p:spPr>
          <a:xfrm>
            <a:off x="5083185" y="1408793"/>
            <a:ext cx="1399915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Res</a:t>
            </a:r>
            <a:r>
              <a:rPr sz="1000" dirty="0" smtClean="0">
                <a:solidFill>
                  <a:srgbClr val="91D0F4"/>
                </a:solidFill>
                <a:latin typeface="+mj-lt"/>
                <a:cs typeface="Arial"/>
              </a:rPr>
              <a:t>.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t</a:t>
            </a:r>
            <a:r>
              <a:rPr sz="1000" dirty="0" smtClean="0">
                <a:solidFill>
                  <a:srgbClr val="B5D3D6"/>
                </a:solidFill>
                <a:latin typeface="+mj-lt"/>
                <a:cs typeface="Arial"/>
              </a:rPr>
              <a:t>: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a</a:t>
            </a:r>
            <a:r>
              <a:rPr sz="1000" spc="-114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100" spc="0" dirty="0" smtClean="0">
                <a:solidFill>
                  <a:srgbClr val="282732"/>
                </a:solidFill>
                <a:latin typeface="+mj-lt"/>
                <a:cs typeface="Times New Roman"/>
              </a:rPr>
              <a:t>rt</a:t>
            </a:r>
            <a:r>
              <a:rPr sz="1100" spc="-129" dirty="0" smtClean="0">
                <a:solidFill>
                  <a:srgbClr val="282732"/>
                </a:solidFill>
                <a:latin typeface="+mj-lt"/>
                <a:cs typeface="Times New Roman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Log1</a:t>
            </a:r>
            <a:r>
              <a:rPr sz="1000" spc="-184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130F19"/>
                </a:solidFill>
                <a:latin typeface="+mj-lt"/>
                <a:cs typeface="Arial"/>
              </a:rPr>
              <a:t>_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fx</a:t>
            </a:r>
            <a:r>
              <a:rPr sz="1000" spc="-134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p</a:t>
            </a:r>
            <a:r>
              <a:rPr sz="1000" spc="0" dirty="0" smtClean="0">
                <a:solidFill>
                  <a:srgbClr val="45454C"/>
                </a:solidFill>
                <a:latin typeface="+mj-lt"/>
                <a:cs typeface="Arial"/>
              </a:rPr>
              <a:t>;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00" name="object 32"/>
          <p:cNvSpPr txBox="1"/>
          <p:nvPr/>
        </p:nvSpPr>
        <p:spPr>
          <a:xfrm>
            <a:off x="3882943" y="1418296"/>
            <a:ext cx="90189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dirty="0" smtClean="0">
                <a:solidFill>
                  <a:srgbClr val="DEA762"/>
                </a:solidFill>
                <a:latin typeface="+mj-lt"/>
                <a:cs typeface="Arial"/>
              </a:rPr>
              <a:t>,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.LOG</a:t>
            </a:r>
            <a:r>
              <a:rPr sz="1000" dirty="0" smtClean="0">
                <a:solidFill>
                  <a:srgbClr val="130F19"/>
                </a:solidFill>
                <a:latin typeface="+mj-lt"/>
                <a:cs typeface="Arial"/>
              </a:rPr>
              <a:t>T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ABl</a:t>
            </a:r>
            <a:r>
              <a:rPr sz="1000" dirty="0" smtClean="0">
                <a:solidFill>
                  <a:srgbClr val="130F19"/>
                </a:solidFill>
                <a:latin typeface="+mj-lt"/>
                <a:cs typeface="Arial"/>
              </a:rPr>
              <a:t>E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01" name="object 31"/>
          <p:cNvSpPr txBox="1"/>
          <p:nvPr/>
        </p:nvSpPr>
        <p:spPr>
          <a:xfrm>
            <a:off x="3882943" y="1701760"/>
            <a:ext cx="588591" cy="3375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050">
              <a:lnSpc>
                <a:spcPts val="1120"/>
              </a:lnSpc>
              <a:spcBef>
                <a:spcPts val="55"/>
              </a:spcBef>
            </a:pPr>
            <a:r>
              <a:rPr sz="1000" dirty="0" smtClean="0">
                <a:solidFill>
                  <a:srgbClr val="DEA762"/>
                </a:solidFill>
                <a:latin typeface="+mj-lt"/>
                <a:cs typeface="Arial"/>
              </a:rPr>
              <a:t>,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.RUN</a:t>
            </a:r>
            <a:endParaRPr sz="1000">
              <a:latin typeface="+mj-lt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48"/>
              </a:spcBef>
            </a:pPr>
            <a:r>
              <a:rPr sz="1000" spc="19" dirty="0" smtClean="0">
                <a:solidFill>
                  <a:srgbClr val="DEA762"/>
                </a:solidFill>
                <a:latin typeface="+mj-lt"/>
                <a:cs typeface="Arial"/>
              </a:rPr>
              <a:t>,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.</a:t>
            </a:r>
            <a:r>
              <a:rPr sz="1000" spc="0" dirty="0" smtClean="0">
                <a:solidFill>
                  <a:srgbClr val="91D0F4"/>
                </a:solidFill>
                <a:latin typeface="+mj-lt"/>
                <a:cs typeface="Arial"/>
              </a:rPr>
              <a:t>.</a:t>
            </a:r>
            <a:r>
              <a:rPr sz="1000" spc="-134" dirty="0" smtClean="0">
                <a:solidFill>
                  <a:srgbClr val="91D0F4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B</a:t>
            </a:r>
            <a:r>
              <a:rPr sz="1000" spc="0" dirty="0" smtClean="0">
                <a:solidFill>
                  <a:srgbClr val="130F19"/>
                </a:solidFill>
                <a:latin typeface="+mj-lt"/>
                <a:cs typeface="Arial"/>
              </a:rPr>
              <a:t>E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G</a:t>
            </a:r>
            <a:r>
              <a:rPr sz="1000" spc="0" dirty="0" smtClean="0">
                <a:solidFill>
                  <a:srgbClr val="DEA762"/>
                </a:solidFill>
                <a:latin typeface="+mj-lt"/>
                <a:cs typeface="Arial"/>
              </a:rPr>
              <a:t>I</a:t>
            </a:r>
            <a:r>
              <a:rPr sz="1000" spc="0" dirty="0" smtClean="0">
                <a:solidFill>
                  <a:srgbClr val="030427"/>
                </a:solidFill>
                <a:latin typeface="+mj-lt"/>
                <a:cs typeface="Arial"/>
              </a:rPr>
              <a:t>I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N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02" name="object 30"/>
          <p:cNvSpPr txBox="1"/>
          <p:nvPr/>
        </p:nvSpPr>
        <p:spPr>
          <a:xfrm>
            <a:off x="5083185" y="1703244"/>
            <a:ext cx="1816497" cy="3383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050">
              <a:lnSpc>
                <a:spcPts val="1145"/>
              </a:lnSpc>
              <a:spcBef>
                <a:spcPts val="57"/>
              </a:spcBef>
            </a:pPr>
            <a:r>
              <a:rPr sz="1000" dirty="0" smtClean="0">
                <a:solidFill>
                  <a:srgbClr val="DEA762"/>
                </a:solidFill>
                <a:latin typeface="+mj-lt"/>
                <a:cs typeface="Arial"/>
              </a:rPr>
              <a:t>I</a:t>
            </a:r>
            <a:r>
              <a:rPr sz="1000" dirty="0" smtClean="0">
                <a:solidFill>
                  <a:srgbClr val="030427"/>
                </a:solidFill>
                <a:latin typeface="+mj-lt"/>
                <a:cs typeface="Arial"/>
              </a:rPr>
              <a:t>F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I</a:t>
            </a:r>
            <a:r>
              <a:rPr sz="1000" dirty="0" smtClean="0">
                <a:solidFill>
                  <a:srgbClr val="030427"/>
                </a:solidFill>
                <a:latin typeface="+mj-lt"/>
                <a:cs typeface="Arial"/>
              </a:rPr>
              <a:t>L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E </a:t>
            </a:r>
            <a:r>
              <a:rPr sz="1000" spc="-104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logon </a:t>
            </a:r>
            <a:r>
              <a:rPr sz="1000" spc="-104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;</a:t>
            </a:r>
            <a:r>
              <a:rPr sz="1000" spc="0" dirty="0" smtClean="0">
                <a:solidFill>
                  <a:srgbClr val="73B9E9"/>
                </a:solidFill>
                <a:latin typeface="+mj-lt"/>
                <a:cs typeface="Arial"/>
              </a:rPr>
              <a:t>:</a:t>
            </a:r>
            <a:endParaRPr sz="1000">
              <a:latin typeface="+mj-lt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32"/>
              </a:spcBef>
            </a:pPr>
            <a:r>
              <a:rPr sz="1000" dirty="0" smtClean="0">
                <a:solidFill>
                  <a:srgbClr val="130F19"/>
                </a:solidFill>
                <a:latin typeface="+mj-lt"/>
                <a:cs typeface="Arial"/>
              </a:rPr>
              <a:t>E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XPOR</a:t>
            </a:r>
            <a:r>
              <a:rPr sz="1000" dirty="0" smtClean="0">
                <a:solidFill>
                  <a:srgbClr val="130F19"/>
                </a:solidFill>
                <a:latin typeface="+mj-lt"/>
                <a:cs typeface="Arial"/>
              </a:rPr>
              <a:t>T   </a:t>
            </a:r>
            <a:r>
              <a:rPr sz="1000" spc="-64" dirty="0" smtClean="0">
                <a:solidFill>
                  <a:srgbClr val="130F19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SESS</a:t>
            </a:r>
            <a:r>
              <a:rPr sz="1000" spc="0" dirty="0" smtClean="0">
                <a:solidFill>
                  <a:srgbClr val="DEA762"/>
                </a:solidFill>
                <a:latin typeface="+mj-lt"/>
                <a:cs typeface="Arial"/>
              </a:rPr>
              <a:t>I</a:t>
            </a:r>
            <a:r>
              <a:rPr sz="1000" spc="0" dirty="0" smtClean="0">
                <a:solidFill>
                  <a:srgbClr val="030427"/>
                </a:solidFill>
                <a:latin typeface="+mj-lt"/>
                <a:cs typeface="Arial"/>
              </a:rPr>
              <a:t>I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DNS </a:t>
            </a:r>
            <a:r>
              <a:rPr sz="1000" spc="-104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4</a:t>
            </a:r>
            <a:r>
              <a:rPr sz="1000" spc="0" dirty="0" smtClean="0">
                <a:solidFill>
                  <a:srgbClr val="45454C"/>
                </a:solidFill>
                <a:latin typeface="+mj-lt"/>
                <a:cs typeface="Arial"/>
              </a:rPr>
              <a:t>;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03" name="object 29"/>
          <p:cNvSpPr txBox="1"/>
          <p:nvPr/>
        </p:nvSpPr>
        <p:spPr>
          <a:xfrm>
            <a:off x="2150022" y="1737143"/>
            <a:ext cx="689764" cy="860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0065" algn="ctr">
              <a:lnSpc>
                <a:spcPts val="1340"/>
              </a:lnSpc>
              <a:spcBef>
                <a:spcPts val="67"/>
              </a:spcBef>
            </a:pPr>
            <a:r>
              <a:rPr sz="1200" dirty="0" smtClean="0">
                <a:solidFill>
                  <a:srgbClr val="282732"/>
                </a:solidFill>
                <a:latin typeface="+mj-lt"/>
                <a:cs typeface="Times New Roman"/>
              </a:rPr>
              <a:t>90066</a:t>
            </a:r>
            <a:endParaRPr sz="1200">
              <a:latin typeface="+mj-lt"/>
              <a:cs typeface="Times New Roman"/>
            </a:endParaRPr>
          </a:p>
          <a:p>
            <a:pPr marR="120065" algn="ctr">
              <a:lnSpc>
                <a:spcPct val="95825"/>
              </a:lnSpc>
            </a:pPr>
            <a:r>
              <a:rPr sz="1200" dirty="0" smtClean="0">
                <a:solidFill>
                  <a:srgbClr val="282732"/>
                </a:solidFill>
                <a:latin typeface="+mj-lt"/>
                <a:cs typeface="Times New Roman"/>
              </a:rPr>
              <a:t>90217</a:t>
            </a:r>
            <a:endParaRPr sz="1200">
              <a:latin typeface="+mj-lt"/>
              <a:cs typeface="Times New Roman"/>
            </a:endParaRPr>
          </a:p>
          <a:p>
            <a:pPr marL="165821" marR="336230" algn="ctr">
              <a:lnSpc>
                <a:spcPct val="95825"/>
              </a:lnSpc>
              <a:spcBef>
                <a:spcPts val="365"/>
              </a:spcBef>
            </a:pPr>
            <a:r>
              <a:rPr sz="1500" spc="0" dirty="0" smtClean="0">
                <a:solidFill>
                  <a:srgbClr val="45454C"/>
                </a:solidFill>
                <a:latin typeface="+mj-lt"/>
                <a:cs typeface="Arial"/>
              </a:rPr>
              <a:t>J,</a:t>
            </a:r>
            <a:endParaRPr sz="1500">
              <a:latin typeface="+mj-lt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20"/>
              </a:spcBef>
            </a:pPr>
            <a:r>
              <a:rPr sz="1350" dirty="0" smtClean="0">
                <a:solidFill>
                  <a:srgbClr val="3E37CF"/>
                </a:solidFill>
                <a:latin typeface="+mj-lt"/>
                <a:cs typeface="Arial"/>
              </a:rPr>
              <a:t>i</a:t>
            </a:r>
            <a:r>
              <a:rPr sz="1350" dirty="0" smtClean="0">
                <a:solidFill>
                  <a:srgbClr val="4649D0"/>
                </a:solidFill>
                <a:latin typeface="+mj-lt"/>
                <a:cs typeface="Arial"/>
              </a:rPr>
              <a:t>n</a:t>
            </a:r>
            <a:r>
              <a:rPr sz="1350" dirty="0" smtClean="0">
                <a:solidFill>
                  <a:srgbClr val="E9B8D7"/>
                </a:solidFill>
                <a:latin typeface="+mj-lt"/>
                <a:cs typeface="Arial"/>
              </a:rPr>
              <a:t>.</a:t>
            </a:r>
            <a:r>
              <a:rPr sz="1350" dirty="0" smtClean="0">
                <a:solidFill>
                  <a:srgbClr val="6A6DD6"/>
                </a:solidFill>
                <a:latin typeface="+mj-lt"/>
                <a:cs typeface="Arial"/>
              </a:rPr>
              <a:t>_</a:t>
            </a:r>
            <a:r>
              <a:rPr sz="1350" dirty="0" smtClean="0">
                <a:solidFill>
                  <a:srgbClr val="3E37CF"/>
                </a:solidFill>
                <a:latin typeface="+mj-lt"/>
                <a:cs typeface="Arial"/>
              </a:rPr>
              <a:t>Zi</a:t>
            </a:r>
            <a:r>
              <a:rPr sz="1350" dirty="0" smtClean="0">
                <a:solidFill>
                  <a:srgbClr val="5A58D3"/>
                </a:solidFill>
                <a:latin typeface="+mj-lt"/>
                <a:cs typeface="Arial"/>
              </a:rPr>
              <a:t>p</a:t>
            </a:r>
            <a:endParaRPr sz="1350">
              <a:latin typeface="+mj-lt"/>
              <a:cs typeface="Arial"/>
            </a:endParaRPr>
          </a:p>
        </p:txBody>
      </p:sp>
      <p:sp>
        <p:nvSpPr>
          <p:cNvPr id="104" name="object 28"/>
          <p:cNvSpPr txBox="1"/>
          <p:nvPr/>
        </p:nvSpPr>
        <p:spPr>
          <a:xfrm>
            <a:off x="567988" y="1910233"/>
            <a:ext cx="270810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dirty="0" smtClean="0">
                <a:solidFill>
                  <a:srgbClr val="282732"/>
                </a:solidFill>
                <a:latin typeface="+mj-lt"/>
                <a:cs typeface="Arial"/>
              </a:rPr>
              <a:t>Sa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05" name="object 27"/>
          <p:cNvSpPr txBox="1"/>
          <p:nvPr/>
        </p:nvSpPr>
        <p:spPr>
          <a:xfrm>
            <a:off x="958924" y="1910233"/>
            <a:ext cx="193078" cy="480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34">
              <a:lnSpc>
                <a:spcPts val="1360"/>
              </a:lnSpc>
              <a:spcBef>
                <a:spcPts val="68"/>
              </a:spcBef>
            </a:pPr>
            <a:r>
              <a:rPr sz="1200" spc="0" dirty="0" smtClean="0">
                <a:solidFill>
                  <a:srgbClr val="130F19"/>
                </a:solidFill>
                <a:latin typeface="+mj-lt"/>
                <a:cs typeface="Arial"/>
              </a:rPr>
              <a:t>D</a:t>
            </a:r>
            <a:endParaRPr sz="1200">
              <a:latin typeface="+mj-lt"/>
              <a:cs typeface="Arial"/>
            </a:endParaRPr>
          </a:p>
          <a:p>
            <a:pPr marL="12700" marR="308">
              <a:lnSpc>
                <a:spcPct val="95825"/>
              </a:lnSpc>
              <a:spcBef>
                <a:spcPts val="221"/>
              </a:spcBef>
            </a:pPr>
            <a:r>
              <a:rPr sz="1800" spc="0" dirty="0" smtClean="0">
                <a:solidFill>
                  <a:srgbClr val="282732"/>
                </a:solidFill>
                <a:latin typeface="+mj-lt"/>
                <a:cs typeface="Arial"/>
              </a:rPr>
              <a:t>J.-</a:t>
            </a:r>
            <a:endParaRPr sz="1800">
              <a:latin typeface="+mj-lt"/>
              <a:cs typeface="Arial"/>
            </a:endParaRPr>
          </a:p>
        </p:txBody>
      </p:sp>
      <p:sp>
        <p:nvSpPr>
          <p:cNvPr id="106" name="object 26"/>
          <p:cNvSpPr txBox="1"/>
          <p:nvPr/>
        </p:nvSpPr>
        <p:spPr>
          <a:xfrm>
            <a:off x="1166966" y="1910233"/>
            <a:ext cx="385124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dirty="0" smtClean="0">
                <a:solidFill>
                  <a:srgbClr val="282732"/>
                </a:solidFill>
                <a:latin typeface="+mj-lt"/>
                <a:cs typeface="Arial"/>
              </a:rPr>
              <a:t>ego</a:t>
            </a:r>
            <a:endParaRPr sz="1200" dirty="0">
              <a:latin typeface="+mj-lt"/>
              <a:cs typeface="Arial"/>
            </a:endParaRPr>
          </a:p>
        </p:txBody>
      </p:sp>
      <p:sp>
        <p:nvSpPr>
          <p:cNvPr id="107" name="object 25"/>
          <p:cNvSpPr txBox="1"/>
          <p:nvPr/>
        </p:nvSpPr>
        <p:spPr>
          <a:xfrm>
            <a:off x="3882943" y="2165818"/>
            <a:ext cx="730438" cy="511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..</a:t>
            </a:r>
            <a:r>
              <a:rPr sz="1000" spc="72" dirty="0" smtClean="0">
                <a:solidFill>
                  <a:srgbClr val="3936AB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LAYOUT</a:t>
            </a:r>
            <a:endParaRPr sz="1000">
              <a:latin typeface="+mj-lt"/>
              <a:cs typeface="Arial"/>
            </a:endParaRPr>
          </a:p>
          <a:p>
            <a:pPr marL="12700" marR="19050">
              <a:lnSpc>
                <a:spcPct val="95825"/>
              </a:lnSpc>
              <a:spcBef>
                <a:spcPts val="234"/>
              </a:spcBef>
            </a:pPr>
            <a:r>
              <a:rPr sz="1000" dirty="0" smtClean="0">
                <a:solidFill>
                  <a:srgbClr val="3936AB"/>
                </a:solidFill>
                <a:latin typeface="+mj-lt"/>
                <a:cs typeface="Arial"/>
              </a:rPr>
              <a:t>.</a:t>
            </a:r>
            <a:r>
              <a:rPr sz="1000" spc="14" dirty="0" smtClean="0">
                <a:solidFill>
                  <a:srgbClr val="3936AB"/>
                </a:solidFill>
                <a:latin typeface="+mj-lt"/>
                <a:cs typeface="Arial"/>
              </a:rPr>
              <a:t>.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HELD</a:t>
            </a:r>
            <a:endParaRPr sz="1000">
              <a:latin typeface="+mj-lt"/>
              <a:cs typeface="Arial"/>
            </a:endParaRPr>
          </a:p>
          <a:p>
            <a:pPr marL="12700" marR="19050">
              <a:lnSpc>
                <a:spcPct val="95825"/>
              </a:lnSpc>
              <a:spcBef>
                <a:spcPts val="235"/>
              </a:spcBef>
            </a:pPr>
            <a:r>
              <a:rPr sz="1000" dirty="0" smtClean="0">
                <a:solidFill>
                  <a:srgbClr val="3936AB"/>
                </a:solidFill>
                <a:latin typeface="+mj-lt"/>
                <a:cs typeface="Arial"/>
              </a:rPr>
              <a:t>.</a:t>
            </a:r>
            <a:r>
              <a:rPr sz="1000" spc="14" dirty="0" smtClean="0">
                <a:solidFill>
                  <a:srgbClr val="3936AB"/>
                </a:solidFill>
                <a:latin typeface="+mj-lt"/>
                <a:cs typeface="Arial"/>
              </a:rPr>
              <a:t>.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HE</a:t>
            </a: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L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D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08" name="object 24"/>
          <p:cNvSpPr txBox="1"/>
          <p:nvPr/>
        </p:nvSpPr>
        <p:spPr>
          <a:xfrm>
            <a:off x="5083185" y="2165016"/>
            <a:ext cx="1368834" cy="515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sz="1000" dirty="0" smtClean="0">
                <a:solidFill>
                  <a:srgbClr val="21209B"/>
                </a:solidFill>
                <a:latin typeface="+mj-lt"/>
                <a:cs typeface="Arial"/>
              </a:rPr>
              <a:t>Record</a:t>
            </a:r>
            <a:r>
              <a:rPr sz="1000" dirty="0" smtClean="0">
                <a:solidFill>
                  <a:srgbClr val="000094"/>
                </a:solidFill>
                <a:latin typeface="+mj-lt"/>
                <a:cs typeface="Arial"/>
              </a:rPr>
              <a:t>_</a:t>
            </a:r>
            <a:r>
              <a:rPr sz="1000" dirty="0" smtClean="0">
                <a:solidFill>
                  <a:srgbClr val="3936AB"/>
                </a:solidFill>
                <a:latin typeface="+mj-lt"/>
                <a:cs typeface="Arial"/>
              </a:rPr>
              <a:t>L</a:t>
            </a:r>
            <a:r>
              <a:rPr sz="1000" dirty="0" smtClean="0">
                <a:solidFill>
                  <a:srgbClr val="21209B"/>
                </a:solidFill>
                <a:latin typeface="+mj-lt"/>
                <a:cs typeface="Arial"/>
              </a:rPr>
              <a:t>ayo</a:t>
            </a:r>
            <a:r>
              <a:rPr sz="1000" dirty="0" smtClean="0">
                <a:solidFill>
                  <a:srgbClr val="3936AB"/>
                </a:solidFill>
                <a:latin typeface="+mj-lt"/>
                <a:cs typeface="Arial"/>
              </a:rPr>
              <a:t>u</a:t>
            </a:r>
            <a:r>
              <a:rPr sz="1000" dirty="0" smtClean="0">
                <a:solidFill>
                  <a:srgbClr val="21209B"/>
                </a:solidFill>
                <a:latin typeface="+mj-lt"/>
                <a:cs typeface="Arial"/>
              </a:rPr>
              <a:t>t </a:t>
            </a:r>
            <a:r>
              <a:rPr sz="1000" spc="109" dirty="0" smtClean="0">
                <a:solidFill>
                  <a:srgbClr val="21209B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;</a:t>
            </a:r>
            <a:endParaRPr sz="1000">
              <a:latin typeface="+mj-lt"/>
              <a:cs typeface="Arial"/>
            </a:endParaRPr>
          </a:p>
          <a:p>
            <a:pPr marL="12700" marR="19621">
              <a:lnSpc>
                <a:spcPct val="95825"/>
              </a:lnSpc>
              <a:spcBef>
                <a:spcPts val="212"/>
              </a:spcBef>
            </a:pPr>
            <a:r>
              <a:rPr sz="1000" dirty="0" smtClean="0">
                <a:solidFill>
                  <a:srgbClr val="21209B"/>
                </a:solidFill>
                <a:latin typeface="+mj-lt"/>
                <a:cs typeface="Arial"/>
              </a:rPr>
              <a:t>in_City</a:t>
            </a:r>
            <a:r>
              <a:rPr sz="1000" dirty="0" smtClean="0">
                <a:solidFill>
                  <a:srgbClr val="91D0F4"/>
                </a:solidFill>
                <a:latin typeface="+mj-lt"/>
                <a:cs typeface="Arial"/>
              </a:rPr>
              <a:t>·</a:t>
            </a:r>
            <a:endParaRPr sz="1000">
              <a:latin typeface="+mj-lt"/>
              <a:cs typeface="Arial"/>
            </a:endParaRPr>
          </a:p>
          <a:p>
            <a:pPr marL="12700" marR="19621">
              <a:lnSpc>
                <a:spcPct val="95825"/>
              </a:lnSpc>
              <a:spcBef>
                <a:spcPts val="254"/>
              </a:spcBef>
            </a:pPr>
            <a:r>
              <a:rPr sz="1000" dirty="0" smtClean="0">
                <a:solidFill>
                  <a:srgbClr val="21209B"/>
                </a:solidFill>
                <a:latin typeface="+mj-lt"/>
                <a:cs typeface="Arial"/>
              </a:rPr>
              <a:t>in_Zip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09" name="object 23"/>
          <p:cNvSpPr txBox="1"/>
          <p:nvPr/>
        </p:nvSpPr>
        <p:spPr>
          <a:xfrm>
            <a:off x="6902981" y="2347896"/>
            <a:ext cx="1083261" cy="3453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1 </a:t>
            </a:r>
            <a:r>
              <a:rPr sz="1000" spc="235" dirty="0" smtClean="0">
                <a:solidFill>
                  <a:srgbClr val="21209B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CHAR</a:t>
            </a: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(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2</a:t>
            </a: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D);</a:t>
            </a:r>
            <a:endParaRPr sz="1000">
              <a:latin typeface="+mj-lt"/>
              <a:cs typeface="Arial"/>
            </a:endParaRPr>
          </a:p>
          <a:p>
            <a:pPr marL="12700" marR="19621">
              <a:lnSpc>
                <a:spcPts val="1505"/>
              </a:lnSpc>
              <a:spcBef>
                <a:spcPts val="18"/>
              </a:spcBef>
            </a:pPr>
            <a:r>
              <a:rPr sz="1450" spc="0" dirty="0" smtClean="0">
                <a:solidFill>
                  <a:srgbClr val="21209B"/>
                </a:solidFill>
                <a:latin typeface="+mj-lt"/>
                <a:cs typeface="Arial"/>
              </a:rPr>
              <a:t>* </a:t>
            </a:r>
            <a:r>
              <a:rPr sz="1450" spc="356" dirty="0" smtClean="0">
                <a:solidFill>
                  <a:srgbClr val="21209B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CHAR</a:t>
            </a: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(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S</a:t>
            </a: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);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10" name="object 22"/>
          <p:cNvSpPr txBox="1"/>
          <p:nvPr/>
        </p:nvSpPr>
        <p:spPr>
          <a:xfrm>
            <a:off x="712017" y="2388573"/>
            <a:ext cx="774533" cy="201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10"/>
              </a:lnSpc>
              <a:spcBef>
                <a:spcPts val="75"/>
              </a:spcBef>
            </a:pPr>
            <a:r>
              <a:rPr sz="1350" spc="0" dirty="0" smtClean="0">
                <a:solidFill>
                  <a:srgbClr val="5A58D3"/>
                </a:solidFill>
                <a:latin typeface="+mj-lt"/>
                <a:cs typeface="Arial"/>
              </a:rPr>
              <a:t>·</a:t>
            </a:r>
            <a:r>
              <a:rPr sz="1350" spc="-5" dirty="0" smtClean="0">
                <a:solidFill>
                  <a:srgbClr val="5A58D3"/>
                </a:solidFill>
                <a:latin typeface="+mj-lt"/>
                <a:cs typeface="Arial"/>
              </a:rPr>
              <a:t> </a:t>
            </a:r>
            <a:r>
              <a:rPr sz="1350" spc="0" dirty="0" smtClean="0">
                <a:solidFill>
                  <a:srgbClr val="3E37CF"/>
                </a:solidFill>
                <a:latin typeface="+mj-lt"/>
                <a:cs typeface="Arial"/>
              </a:rPr>
              <a:t>n</a:t>
            </a:r>
            <a:r>
              <a:rPr sz="1350" spc="0" dirty="0" smtClean="0">
                <a:solidFill>
                  <a:srgbClr val="E9B8D7"/>
                </a:solidFill>
                <a:latin typeface="+mj-lt"/>
                <a:cs typeface="Arial"/>
              </a:rPr>
              <a:t>.</a:t>
            </a:r>
            <a:r>
              <a:rPr sz="1350" spc="0" dirty="0" smtClean="0">
                <a:solidFill>
                  <a:srgbClr val="6A6DD6"/>
                </a:solidFill>
                <a:latin typeface="+mj-lt"/>
                <a:cs typeface="Arial"/>
              </a:rPr>
              <a:t>_</a:t>
            </a:r>
            <a:r>
              <a:rPr sz="1350" spc="0" dirty="0" smtClean="0">
                <a:solidFill>
                  <a:srgbClr val="4649D0"/>
                </a:solidFill>
                <a:latin typeface="+mj-lt"/>
                <a:cs typeface="Arial"/>
              </a:rPr>
              <a:t>C</a:t>
            </a:r>
            <a:r>
              <a:rPr sz="1350" spc="0" dirty="0" smtClean="0">
                <a:solidFill>
                  <a:srgbClr val="3E37CF"/>
                </a:solidFill>
                <a:latin typeface="+mj-lt"/>
                <a:cs typeface="Arial"/>
              </a:rPr>
              <a:t>i</a:t>
            </a:r>
            <a:r>
              <a:rPr sz="1350" spc="0" dirty="0" smtClean="0">
                <a:solidFill>
                  <a:srgbClr val="4649D0"/>
                </a:solidFill>
                <a:latin typeface="+mj-lt"/>
                <a:cs typeface="Arial"/>
              </a:rPr>
              <a:t>ty</a:t>
            </a:r>
            <a:endParaRPr sz="1350">
              <a:latin typeface="+mj-lt"/>
              <a:cs typeface="Arial"/>
            </a:endParaRPr>
          </a:p>
        </p:txBody>
      </p:sp>
      <p:sp>
        <p:nvSpPr>
          <p:cNvPr id="111" name="object 21"/>
          <p:cNvSpPr txBox="1"/>
          <p:nvPr/>
        </p:nvSpPr>
        <p:spPr>
          <a:xfrm>
            <a:off x="746310" y="2774341"/>
            <a:ext cx="1337534" cy="3543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2286">
              <a:lnSpc>
                <a:spcPts val="1350"/>
              </a:lnSpc>
              <a:spcBef>
                <a:spcPts val="92"/>
              </a:spcBef>
            </a:pPr>
            <a:r>
              <a:rPr sz="1200" dirty="0" smtClean="0">
                <a:solidFill>
                  <a:srgbClr val="000094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5EAC3E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21209B"/>
                </a:solidFill>
                <a:latin typeface="+mj-lt"/>
                <a:cs typeface="Arial"/>
              </a:rPr>
              <a:t>MPORT</a:t>
            </a:r>
            <a:r>
              <a:rPr sz="1200" spc="114" dirty="0" smtClean="0">
                <a:solidFill>
                  <a:srgbClr val="21209B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21209B"/>
                </a:solidFill>
                <a:latin typeface="+mj-lt"/>
                <a:cs typeface="Arial"/>
              </a:rPr>
              <a:t>fie</a:t>
            </a:r>
            <a:r>
              <a:rPr sz="1200" spc="0" dirty="0" smtClean="0">
                <a:solidFill>
                  <a:srgbClr val="000094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21209B"/>
                </a:solidFill>
                <a:latin typeface="+mj-lt"/>
                <a:cs typeface="Arial"/>
              </a:rPr>
              <a:t>ds </a:t>
            </a:r>
            <a:r>
              <a:rPr sz="1200" spc="0" dirty="0" smtClean="0">
                <a:solidFill>
                  <a:srgbClr val="000094"/>
                </a:solidFill>
                <a:latin typeface="+mj-lt"/>
                <a:cs typeface="Arial"/>
              </a:rPr>
              <a:t>i</a:t>
            </a:r>
            <a:r>
              <a:rPr sz="1200" spc="0" dirty="0" smtClean="0">
                <a:solidFill>
                  <a:srgbClr val="21209B"/>
                </a:solidFill>
                <a:latin typeface="+mj-lt"/>
                <a:cs typeface="Arial"/>
              </a:rPr>
              <a:t>nput </a:t>
            </a:r>
            <a:r>
              <a:rPr sz="1200" spc="-69" dirty="0" smtClean="0">
                <a:solidFill>
                  <a:srgbClr val="21209B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21209B"/>
                </a:solidFill>
                <a:latin typeface="+mj-lt"/>
                <a:cs typeface="Arial"/>
              </a:rPr>
              <a:t>records</a:t>
            </a:r>
            <a:r>
              <a:rPr sz="1200" spc="0" dirty="0" smtClean="0">
                <a:solidFill>
                  <a:srgbClr val="000094"/>
                </a:solidFill>
                <a:latin typeface="+mj-lt"/>
                <a:cs typeface="Arial"/>
              </a:rPr>
              <a:t>.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12" name="object 20"/>
          <p:cNvSpPr txBox="1"/>
          <p:nvPr/>
        </p:nvSpPr>
        <p:spPr>
          <a:xfrm>
            <a:off x="2111157" y="2774341"/>
            <a:ext cx="458249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dirty="0" smtClean="0">
                <a:solidFill>
                  <a:srgbClr val="21209B"/>
                </a:solidFill>
                <a:latin typeface="+mj-lt"/>
                <a:cs typeface="Arial"/>
              </a:rPr>
              <a:t>from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13" name="object 19"/>
          <p:cNvSpPr txBox="1"/>
          <p:nvPr/>
        </p:nvSpPr>
        <p:spPr>
          <a:xfrm>
            <a:off x="3882943" y="2810470"/>
            <a:ext cx="74872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..</a:t>
            </a:r>
            <a:r>
              <a:rPr sz="1000" spc="72" dirty="0" smtClean="0">
                <a:solidFill>
                  <a:srgbClr val="3936AB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I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MPORT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14" name="object 18"/>
          <p:cNvSpPr txBox="1"/>
          <p:nvPr/>
        </p:nvSpPr>
        <p:spPr>
          <a:xfrm>
            <a:off x="5083185" y="2807382"/>
            <a:ext cx="3808183" cy="156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I</a:t>
            </a:r>
            <a:r>
              <a:rPr sz="1000" spc="16" dirty="0" smtClean="0">
                <a:solidFill>
                  <a:srgbClr val="21209B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N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F</a:t>
            </a: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I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LE</a:t>
            </a:r>
            <a:r>
              <a:rPr sz="1000" spc="141" dirty="0" smtClean="0">
                <a:solidFill>
                  <a:srgbClr val="21209B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c</a:t>
            </a: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i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ty</a:t>
            </a:r>
            <a:r>
              <a:rPr sz="1000" spc="0" dirty="0" smtClean="0">
                <a:solidFill>
                  <a:srgbClr val="000094"/>
                </a:solidFill>
                <a:latin typeface="+mj-lt"/>
                <a:cs typeface="Arial"/>
              </a:rPr>
              <a:t>_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zi</a:t>
            </a:r>
            <a:r>
              <a:rPr sz="1000" spc="-44" dirty="0" smtClean="0">
                <a:solidFill>
                  <a:srgbClr val="21209B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p_'i</a:t>
            </a: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nfil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e   </a:t>
            </a:r>
            <a:r>
              <a:rPr sz="1000" spc="9" dirty="0" smtClean="0">
                <a:solidFill>
                  <a:srgbClr val="21209B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LAYO</a:t>
            </a: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U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T </a:t>
            </a:r>
            <a:r>
              <a:rPr sz="1000" spc="-104" dirty="0" smtClean="0">
                <a:solidFill>
                  <a:srgbClr val="21209B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Re</a:t>
            </a:r>
            <a:r>
              <a:rPr sz="1000" spc="0" dirty="0" smtClean="0">
                <a:solidFill>
                  <a:srgbClr val="E5AFB1"/>
                </a:solidFill>
                <a:latin typeface="+mj-lt"/>
                <a:cs typeface="Arial"/>
              </a:rPr>
              <a:t>,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cor</a:t>
            </a: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d</a:t>
            </a:r>
            <a:r>
              <a:rPr sz="1000" spc="0" dirty="0" smtClean="0">
                <a:solidFill>
                  <a:srgbClr val="000094"/>
                </a:solidFill>
                <a:latin typeface="+mj-lt"/>
                <a:cs typeface="Arial"/>
              </a:rPr>
              <a:t>_</a:t>
            </a: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L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ayo</a:t>
            </a: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u</a:t>
            </a:r>
            <a:r>
              <a:rPr sz="1000" spc="0" dirty="0" smtClean="0">
                <a:solidFill>
                  <a:srgbClr val="21209B"/>
                </a:solidFill>
                <a:latin typeface="+mj-lt"/>
                <a:cs typeface="Arial"/>
              </a:rPr>
              <a:t>t</a:t>
            </a:r>
            <a:r>
              <a:rPr sz="1000" spc="100" dirty="0" smtClean="0">
                <a:solidFill>
                  <a:srgbClr val="21209B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3936AB"/>
                </a:solidFill>
                <a:latin typeface="+mj-lt"/>
                <a:cs typeface="Arial"/>
              </a:rPr>
              <a:t>;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15" name="object 17"/>
          <p:cNvSpPr txBox="1"/>
          <p:nvPr/>
        </p:nvSpPr>
        <p:spPr>
          <a:xfrm>
            <a:off x="3558306" y="2860314"/>
            <a:ext cx="78743" cy="121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sz="750" spc="0" dirty="0" smtClean="0">
                <a:solidFill>
                  <a:srgbClr val="3E37CF"/>
                </a:solidFill>
                <a:latin typeface="+mj-lt"/>
                <a:cs typeface="Arial"/>
              </a:rPr>
              <a:t>)</a:t>
            </a:r>
            <a:endParaRPr sz="750">
              <a:latin typeface="+mj-lt"/>
              <a:cs typeface="Arial"/>
            </a:endParaRPr>
          </a:p>
        </p:txBody>
      </p:sp>
      <p:sp>
        <p:nvSpPr>
          <p:cNvPr id="116" name="object 16"/>
          <p:cNvSpPr txBox="1"/>
          <p:nvPr/>
        </p:nvSpPr>
        <p:spPr>
          <a:xfrm>
            <a:off x="3882943" y="3132796"/>
            <a:ext cx="730416" cy="3672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45454C"/>
                </a:solidFill>
                <a:latin typeface="+mj-lt"/>
                <a:cs typeface="Arial"/>
              </a:rPr>
              <a:t>..</a:t>
            </a:r>
            <a:r>
              <a:rPr sz="1000" spc="72" dirty="0" smtClean="0">
                <a:solidFill>
                  <a:srgbClr val="45454C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EX</a:t>
            </a:r>
            <a:r>
              <a:rPr sz="1000" spc="0" dirty="0" smtClean="0">
                <a:solidFill>
                  <a:srgbClr val="130F19"/>
                </a:solidFill>
                <a:latin typeface="+mj-lt"/>
                <a:cs typeface="Arial"/>
              </a:rPr>
              <a:t>P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OR</a:t>
            </a:r>
            <a:r>
              <a:rPr sz="1000" spc="0" dirty="0" smtClean="0">
                <a:solidFill>
                  <a:srgbClr val="130F19"/>
                </a:solidFill>
                <a:latin typeface="+mj-lt"/>
                <a:cs typeface="Arial"/>
              </a:rPr>
              <a:t>T</a:t>
            </a:r>
            <a:endParaRPr sz="1000">
              <a:latin typeface="+mj-lt"/>
              <a:cs typeface="Arial"/>
            </a:endParaRPr>
          </a:p>
          <a:p>
            <a:pPr marL="12700" marR="19050">
              <a:lnSpc>
                <a:spcPct val="95825"/>
              </a:lnSpc>
              <a:spcBef>
                <a:spcPts val="486"/>
              </a:spcBef>
            </a:pP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SEL</a:t>
            </a:r>
            <a:r>
              <a:rPr sz="1000" dirty="0" smtClean="0">
                <a:solidFill>
                  <a:srgbClr val="130F19"/>
                </a:solidFill>
                <a:latin typeface="+mj-lt"/>
                <a:cs typeface="Arial"/>
              </a:rPr>
              <a:t>E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CT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17" name="object 15"/>
          <p:cNvSpPr txBox="1"/>
          <p:nvPr/>
        </p:nvSpPr>
        <p:spPr>
          <a:xfrm>
            <a:off x="5074041" y="3131994"/>
            <a:ext cx="2379468" cy="14523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>
              <a:lnSpc>
                <a:spcPts val="1145"/>
              </a:lnSpc>
              <a:spcBef>
                <a:spcPts val="57"/>
              </a:spcBef>
            </a:pP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OUTF</a:t>
            </a:r>
            <a:r>
              <a:rPr sz="1000" dirty="0" smtClean="0">
                <a:solidFill>
                  <a:srgbClr val="DEA762"/>
                </a:solidFill>
                <a:latin typeface="+mj-lt"/>
                <a:cs typeface="Arial"/>
              </a:rPr>
              <a:t>I</a:t>
            </a:r>
            <a:r>
              <a:rPr sz="1000" dirty="0" smtClean="0">
                <a:solidFill>
                  <a:srgbClr val="030427"/>
                </a:solidFill>
                <a:latin typeface="+mj-lt"/>
                <a:cs typeface="Arial"/>
              </a:rPr>
              <a:t>I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L</a:t>
            </a:r>
            <a:r>
              <a:rPr sz="1000" dirty="0" smtClean="0">
                <a:solidFill>
                  <a:srgbClr val="DEA762"/>
                </a:solidFill>
                <a:latin typeface="+mj-lt"/>
                <a:cs typeface="Arial"/>
              </a:rPr>
              <a:t>I</a:t>
            </a:r>
            <a:r>
              <a:rPr sz="1000" dirty="0" smtClean="0">
                <a:solidFill>
                  <a:srgbClr val="030427"/>
                </a:solidFill>
                <a:latin typeface="+mj-lt"/>
                <a:cs typeface="Arial"/>
              </a:rPr>
              <a:t>E  </a:t>
            </a:r>
            <a:r>
              <a:rPr sz="1000" spc="-4" dirty="0" smtClean="0">
                <a:solidFill>
                  <a:srgbClr val="030427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D24B2F"/>
                </a:solidFill>
                <a:latin typeface="+mj-lt"/>
                <a:cs typeface="Arial"/>
              </a:rPr>
              <a:t>cust</a:t>
            </a:r>
            <a:r>
              <a:rPr sz="1000" spc="0" dirty="0" smtClean="0">
                <a:solidFill>
                  <a:srgbClr val="CE3508"/>
                </a:solidFill>
                <a:latin typeface="+mj-lt"/>
                <a:cs typeface="Arial"/>
              </a:rPr>
              <a:t>_</a:t>
            </a:r>
            <a:r>
              <a:rPr sz="1000" spc="0" dirty="0" smtClean="0">
                <a:solidFill>
                  <a:srgbClr val="D4B1E1"/>
                </a:solidFill>
                <a:latin typeface="+mj-lt"/>
                <a:cs typeface="Arial"/>
              </a:rPr>
              <a:t>,</a:t>
            </a:r>
            <a:r>
              <a:rPr sz="1000" spc="0" dirty="0" smtClean="0">
                <a:solidFill>
                  <a:srgbClr val="D24B2F"/>
                </a:solidFill>
                <a:latin typeface="+mj-lt"/>
                <a:cs typeface="Arial"/>
              </a:rPr>
              <a:t>acct</a:t>
            </a:r>
            <a:r>
              <a:rPr sz="1000" spc="0" dirty="0" smtClean="0">
                <a:solidFill>
                  <a:srgbClr val="F1BA78"/>
                </a:solidFill>
                <a:latin typeface="+mj-lt"/>
                <a:cs typeface="Arial"/>
              </a:rPr>
              <a:t>,</a:t>
            </a:r>
            <a:r>
              <a:rPr sz="1000" spc="0" dirty="0" smtClean="0">
                <a:solidFill>
                  <a:srgbClr val="CE3508"/>
                </a:solidFill>
                <a:latin typeface="+mj-lt"/>
                <a:cs typeface="Arial"/>
              </a:rPr>
              <a:t>_</a:t>
            </a:r>
            <a:r>
              <a:rPr sz="1000" spc="0" dirty="0" smtClean="0">
                <a:solidFill>
                  <a:srgbClr val="D24B2F"/>
                </a:solidFill>
                <a:latin typeface="+mj-lt"/>
                <a:cs typeface="Arial"/>
              </a:rPr>
              <a:t>outfile2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;</a:t>
            </a:r>
            <a:endParaRPr sz="1000">
              <a:latin typeface="+mj-lt"/>
              <a:cs typeface="Arial"/>
            </a:endParaRPr>
          </a:p>
          <a:p>
            <a:pPr marL="97288" marR="19621">
              <a:lnSpc>
                <a:spcPct val="95825"/>
              </a:lnSpc>
              <a:spcBef>
                <a:spcPts val="466"/>
              </a:spcBef>
            </a:pPr>
            <a:r>
              <a:rPr sz="1000" spc="14" dirty="0" smtClean="0">
                <a:solidFill>
                  <a:srgbClr val="282732"/>
                </a:solidFill>
                <a:latin typeface="+mj-lt"/>
                <a:cs typeface="Arial"/>
              </a:rPr>
              <a:t>A</a:t>
            </a:r>
            <a:r>
              <a:rPr sz="1000" spc="0" dirty="0" smtClean="0">
                <a:solidFill>
                  <a:srgbClr val="73B9E9"/>
                </a:solidFill>
                <a:latin typeface="+mj-lt"/>
                <a:cs typeface="Arial"/>
              </a:rPr>
              <a:t>.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.</a:t>
            </a:r>
            <a:r>
              <a:rPr sz="1000" spc="-134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Account</a:t>
            </a:r>
            <a:r>
              <a:rPr sz="1000" spc="0" dirty="0" smtClean="0">
                <a:solidFill>
                  <a:srgbClr val="130F19"/>
                </a:solidFill>
                <a:latin typeface="+mj-lt"/>
                <a:cs typeface="Arial"/>
              </a:rPr>
              <a:t>_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Number</a:t>
            </a:r>
            <a:endParaRPr sz="1000">
              <a:latin typeface="+mj-lt"/>
              <a:cs typeface="Arial"/>
            </a:endParaRPr>
          </a:p>
          <a:p>
            <a:pPr marL="12700" marR="19621">
              <a:lnSpc>
                <a:spcPct val="95825"/>
              </a:lnSpc>
              <a:spcBef>
                <a:spcPts val="270"/>
              </a:spcBef>
            </a:pP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,</a:t>
            </a:r>
            <a:r>
              <a:rPr sz="1000" dirty="0" smtClean="0">
                <a:solidFill>
                  <a:srgbClr val="91D0F4"/>
                </a:solidFill>
                <a:latin typeface="+mj-lt"/>
                <a:cs typeface="Arial"/>
              </a:rPr>
              <a:t>.</a:t>
            </a:r>
            <a:r>
              <a:rPr sz="1000" spc="84" dirty="0" smtClean="0">
                <a:solidFill>
                  <a:srgbClr val="91D0F4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rC.</a:t>
            </a:r>
            <a:r>
              <a:rPr sz="1000" spc="0" dirty="0" smtClean="0">
                <a:solidFill>
                  <a:srgbClr val="DEA762"/>
                </a:solidFill>
                <a:latin typeface="+mj-lt"/>
                <a:cs typeface="Arial"/>
              </a:rPr>
              <a:t>I</a:t>
            </a:r>
            <a:r>
              <a:rPr sz="1000" spc="0" dirty="0" smtClean="0">
                <a:solidFill>
                  <a:srgbClr val="030427"/>
                </a:solidFill>
                <a:latin typeface="+mj-lt"/>
                <a:cs typeface="Arial"/>
              </a:rPr>
              <a:t>L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ast</a:t>
            </a:r>
            <a:r>
              <a:rPr sz="1000" spc="0" dirty="0" smtClean="0">
                <a:solidFill>
                  <a:srgbClr val="130F19"/>
                </a:solidFill>
                <a:latin typeface="+mj-lt"/>
                <a:cs typeface="Arial"/>
              </a:rPr>
              <a:t>_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Name</a:t>
            </a:r>
            <a:endParaRPr sz="1000">
              <a:latin typeface="+mj-lt"/>
              <a:cs typeface="Arial"/>
            </a:endParaRPr>
          </a:p>
          <a:p>
            <a:pPr marL="12700" marR="19621">
              <a:lnSpc>
                <a:spcPct val="95825"/>
              </a:lnSpc>
              <a:spcBef>
                <a:spcPts val="235"/>
              </a:spcBef>
            </a:pPr>
            <a:r>
              <a:rPr sz="1000" spc="0" dirty="0" smtClean="0">
                <a:solidFill>
                  <a:srgbClr val="45454C"/>
                </a:solidFill>
                <a:latin typeface="+mj-lt"/>
                <a:cs typeface="Arial"/>
              </a:rPr>
              <a:t>,</a:t>
            </a:r>
            <a:r>
              <a:rPr sz="1000" spc="-19" dirty="0" smtClean="0">
                <a:solidFill>
                  <a:srgbClr val="45454C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rC.</a:t>
            </a:r>
            <a:r>
              <a:rPr sz="1000" spc="0" dirty="0" smtClean="0">
                <a:solidFill>
                  <a:srgbClr val="DEA762"/>
                </a:solidFill>
                <a:latin typeface="+mj-lt"/>
                <a:cs typeface="Arial"/>
              </a:rPr>
              <a:t>I</a:t>
            </a:r>
            <a:r>
              <a:rPr sz="1000" spc="0" dirty="0" smtClean="0">
                <a:solidFill>
                  <a:srgbClr val="030427"/>
                </a:solidFill>
                <a:latin typeface="+mj-lt"/>
                <a:cs typeface="Arial"/>
              </a:rPr>
              <a:t>F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ir</a:t>
            </a:r>
            <a:r>
              <a:rPr sz="1000" spc="0" dirty="0" smtClean="0">
                <a:solidFill>
                  <a:srgbClr val="FBD79C"/>
                </a:solidFill>
                <a:latin typeface="+mj-lt"/>
                <a:cs typeface="Arial"/>
              </a:rPr>
              <a:t>.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st</a:t>
            </a:r>
            <a:r>
              <a:rPr sz="1000" spc="0" dirty="0" smtClean="0">
                <a:solidFill>
                  <a:srgbClr val="130F19"/>
                </a:solidFill>
                <a:latin typeface="+mj-lt"/>
                <a:cs typeface="Arial"/>
              </a:rPr>
              <a:t>_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Name</a:t>
            </a:r>
            <a:endParaRPr sz="1000">
              <a:latin typeface="+mj-lt"/>
              <a:cs typeface="Arial"/>
            </a:endParaRPr>
          </a:p>
          <a:p>
            <a:pPr marL="12700" marR="458742">
              <a:lnSpc>
                <a:spcPts val="1264"/>
              </a:lnSpc>
              <a:spcBef>
                <a:spcPts val="180"/>
              </a:spcBef>
            </a:pPr>
            <a:r>
              <a:rPr sz="1000" spc="0" dirty="0" smtClean="0">
                <a:solidFill>
                  <a:srgbClr val="45454C"/>
                </a:solidFill>
                <a:latin typeface="+mj-lt"/>
                <a:cs typeface="Arial"/>
              </a:rPr>
              <a:t>,</a:t>
            </a:r>
            <a:r>
              <a:rPr sz="1000" spc="-19" dirty="0" smtClean="0">
                <a:solidFill>
                  <a:srgbClr val="45454C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A</a:t>
            </a:r>
            <a:r>
              <a:rPr sz="1000" spc="-114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..</a:t>
            </a:r>
            <a:r>
              <a:rPr sz="1000" spc="-114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100" spc="0" dirty="0" smtClean="0">
                <a:solidFill>
                  <a:srgbClr val="282732"/>
                </a:solidFill>
                <a:latin typeface="+mj-lt"/>
                <a:cs typeface="Times New Roman"/>
              </a:rPr>
              <a:t>Bal,a</a:t>
            </a:r>
            <a:r>
              <a:rPr sz="1100" spc="-114" dirty="0" smtClean="0">
                <a:solidFill>
                  <a:srgbClr val="282732"/>
                </a:solidFill>
                <a:latin typeface="+mj-lt"/>
                <a:cs typeface="Times New Roman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n</a:t>
            </a:r>
            <a:r>
              <a:rPr sz="1000" spc="-9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c</a:t>
            </a:r>
            <a:r>
              <a:rPr sz="1000" spc="0" dirty="0" smtClean="0">
                <a:solidFill>
                  <a:srgbClr val="DEA762"/>
                </a:solidFill>
                <a:latin typeface="+mj-lt"/>
                <a:cs typeface="Arial"/>
              </a:rPr>
              <a:t>,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e</a:t>
            </a:r>
            <a:r>
              <a:rPr sz="1000" spc="0" dirty="0" smtClean="0">
                <a:solidFill>
                  <a:srgbClr val="130F19"/>
                </a:solidFill>
                <a:latin typeface="+mj-lt"/>
                <a:cs typeface="Arial"/>
              </a:rPr>
              <a:t>_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Cu</a:t>
            </a:r>
            <a:r>
              <a:rPr sz="1000" spc="0" dirty="0" smtClean="0">
                <a:solidFill>
                  <a:srgbClr val="0A1935"/>
                </a:solidFill>
                <a:latin typeface="+mj-lt"/>
                <a:cs typeface="Arial"/>
              </a:rPr>
              <a:t>r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rent: </a:t>
            </a:r>
            <a:endParaRPr sz="1000">
              <a:latin typeface="+mj-lt"/>
              <a:cs typeface="Arial"/>
            </a:endParaRPr>
          </a:p>
          <a:p>
            <a:pPr marL="12700" marR="458742">
              <a:lnSpc>
                <a:spcPts val="1149"/>
              </a:lnSpc>
              <a:spcBef>
                <a:spcPts val="279"/>
              </a:spcBef>
            </a:pP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Ac</a:t>
            </a:r>
            <a:r>
              <a:rPr sz="1000" spc="0" dirty="0" smtClean="0">
                <a:solidFill>
                  <a:srgbClr val="45454C"/>
                </a:solidFill>
                <a:latin typeface="+mj-lt"/>
                <a:cs typeface="Arial"/>
              </a:rPr>
              <a:t>c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ounts</a:t>
            </a:r>
            <a:r>
              <a:rPr sz="1000" spc="100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A </a:t>
            </a:r>
            <a:endParaRPr sz="1000">
              <a:latin typeface="+mj-lt"/>
              <a:cs typeface="Arial"/>
            </a:endParaRPr>
          </a:p>
          <a:p>
            <a:pPr marL="12700" marR="458742">
              <a:lnSpc>
                <a:spcPts val="1149"/>
              </a:lnSpc>
              <a:spcBef>
                <a:spcPts val="254"/>
              </a:spcBef>
            </a:pP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Acoount's</a:t>
            </a:r>
            <a:r>
              <a:rPr sz="1000" spc="0" dirty="0" smtClean="0">
                <a:solidFill>
                  <a:srgbClr val="130F19"/>
                </a:solidFill>
                <a:latin typeface="+mj-lt"/>
                <a:cs typeface="Arial"/>
              </a:rPr>
              <a:t>_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Custome</a:t>
            </a:r>
            <a:r>
              <a:rPr sz="1000" spc="0" dirty="0" smtClean="0">
                <a:solidFill>
                  <a:srgbClr val="0A1935"/>
                </a:solidFill>
                <a:latin typeface="+mj-lt"/>
                <a:cs typeface="Arial"/>
              </a:rPr>
              <a:t>r</a:t>
            </a:r>
            <a:r>
              <a:rPr sz="1000" spc="29" dirty="0" smtClean="0">
                <a:solidFill>
                  <a:srgbClr val="0A1935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AC</a:t>
            </a:r>
            <a:endParaRPr sz="1000">
              <a:latin typeface="+mj-lt"/>
              <a:cs typeface="Arial"/>
            </a:endParaRPr>
          </a:p>
          <a:p>
            <a:pPr marL="21844" marR="19621">
              <a:lnSpc>
                <a:spcPct val="95825"/>
              </a:lnSpc>
              <a:spcBef>
                <a:spcPts val="294"/>
              </a:spcBef>
            </a:pP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CustomerC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18" name="object 14"/>
          <p:cNvSpPr txBox="1"/>
          <p:nvPr/>
        </p:nvSpPr>
        <p:spPr>
          <a:xfrm>
            <a:off x="3882943" y="4070283"/>
            <a:ext cx="531787" cy="1549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0"/>
              </a:lnSpc>
              <a:spcBef>
                <a:spcPts val="57"/>
              </a:spcBef>
            </a:pP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FROM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19" name="object 13"/>
          <p:cNvSpPr txBox="1"/>
          <p:nvPr/>
        </p:nvSpPr>
        <p:spPr>
          <a:xfrm>
            <a:off x="7902040" y="4072342"/>
            <a:ext cx="958951" cy="3284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INN</a:t>
            </a:r>
            <a:r>
              <a:rPr sz="1000" dirty="0" smtClean="0">
                <a:solidFill>
                  <a:srgbClr val="130F19"/>
                </a:solidFill>
                <a:latin typeface="+mj-lt"/>
                <a:cs typeface="Arial"/>
              </a:rPr>
              <a:t>E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R</a:t>
            </a:r>
            <a:r>
              <a:rPr sz="1000" spc="29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.JO</a:t>
            </a:r>
            <a:r>
              <a:rPr sz="1000" spc="0" dirty="0" smtClean="0">
                <a:solidFill>
                  <a:srgbClr val="030427"/>
                </a:solidFill>
                <a:latin typeface="+mj-lt"/>
                <a:cs typeface="Arial"/>
              </a:rPr>
              <a:t>I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N</a:t>
            </a:r>
            <a:endParaRPr sz="1000">
              <a:latin typeface="+mj-lt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79"/>
              </a:spcBef>
            </a:pP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INN</a:t>
            </a:r>
            <a:r>
              <a:rPr sz="1000" dirty="0" smtClean="0">
                <a:solidFill>
                  <a:srgbClr val="130F19"/>
                </a:solidFill>
                <a:latin typeface="+mj-lt"/>
                <a:cs typeface="Arial"/>
              </a:rPr>
              <a:t>E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R</a:t>
            </a:r>
            <a:r>
              <a:rPr sz="1000" spc="29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.JO</a:t>
            </a:r>
            <a:r>
              <a:rPr sz="1000" spc="0" dirty="0" smtClean="0">
                <a:solidFill>
                  <a:srgbClr val="030427"/>
                </a:solidFill>
                <a:latin typeface="+mj-lt"/>
                <a:cs typeface="Arial"/>
              </a:rPr>
              <a:t>I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N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20" name="object 12"/>
          <p:cNvSpPr txBox="1"/>
          <p:nvPr/>
        </p:nvSpPr>
        <p:spPr>
          <a:xfrm>
            <a:off x="3873798" y="4607266"/>
            <a:ext cx="863425" cy="877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 marR="19430">
              <a:lnSpc>
                <a:spcPts val="1120"/>
              </a:lnSpc>
              <a:spcBef>
                <a:spcPts val="55"/>
              </a:spcBef>
            </a:pP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ON</a:t>
            </a:r>
            <a:endParaRPr sz="1000">
              <a:latin typeface="+mj-lt"/>
              <a:cs typeface="Arial"/>
            </a:endParaRPr>
          </a:p>
          <a:p>
            <a:pPr marL="21844" marR="19430">
              <a:lnSpc>
                <a:spcPct val="95825"/>
              </a:lnSpc>
              <a:spcBef>
                <a:spcPts val="234"/>
              </a:spcBef>
            </a:pP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ON</a:t>
            </a:r>
            <a:endParaRPr sz="1000">
              <a:latin typeface="+mj-lt"/>
              <a:cs typeface="Arial"/>
            </a:endParaRPr>
          </a:p>
          <a:p>
            <a:pPr marL="12700" marR="229701">
              <a:lnSpc>
                <a:spcPts val="1149"/>
              </a:lnSpc>
              <a:spcBef>
                <a:spcPts val="254"/>
              </a:spcBef>
            </a:pPr>
            <a:r>
              <a:rPr sz="1000" dirty="0" smtClean="0">
                <a:solidFill>
                  <a:srgbClr val="F1BA78"/>
                </a:solidFill>
                <a:latin typeface="+mj-lt"/>
                <a:cs typeface="Arial"/>
              </a:rPr>
              <a:t>'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WH</a:t>
            </a:r>
            <a:r>
              <a:rPr sz="1000" dirty="0" smtClean="0">
                <a:solidFill>
                  <a:srgbClr val="5AA1D4"/>
                </a:solidFill>
                <a:latin typeface="+mj-lt"/>
                <a:cs typeface="Arial"/>
              </a:rPr>
              <a:t>I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ER</a:t>
            </a:r>
            <a:r>
              <a:rPr sz="1000" dirty="0" smtClean="0">
                <a:solidFill>
                  <a:srgbClr val="130F19"/>
                </a:solidFill>
                <a:latin typeface="+mj-lt"/>
                <a:cs typeface="Arial"/>
              </a:rPr>
              <a:t>E </a:t>
            </a:r>
            <a:endParaRPr sz="1000">
              <a:latin typeface="+mj-lt"/>
              <a:cs typeface="Arial"/>
            </a:endParaRPr>
          </a:p>
          <a:p>
            <a:pPr marL="12700" marR="229701">
              <a:lnSpc>
                <a:spcPts val="1149"/>
              </a:lnSpc>
              <a:spcBef>
                <a:spcPts val="272"/>
              </a:spcBef>
            </a:pP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A</a:t>
            </a:r>
            <a:r>
              <a:rPr sz="1000" dirty="0" smtClean="0">
                <a:solidFill>
                  <a:srgbClr val="73B9E9"/>
                </a:solidFill>
                <a:latin typeface="+mj-lt"/>
                <a:cs typeface="Arial"/>
              </a:rPr>
              <a:t>.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ND</a:t>
            </a:r>
            <a:endParaRPr sz="1000">
              <a:latin typeface="+mj-lt"/>
              <a:cs typeface="Arial"/>
            </a:endParaRPr>
          </a:p>
          <a:p>
            <a:pPr marL="21844">
              <a:lnSpc>
                <a:spcPct val="95825"/>
              </a:lnSpc>
              <a:spcBef>
                <a:spcPts val="297"/>
              </a:spcBef>
            </a:pP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O</a:t>
            </a:r>
            <a:r>
              <a:rPr sz="1000" dirty="0" smtClean="0">
                <a:solidFill>
                  <a:srgbClr val="DEA762"/>
                </a:solidFill>
                <a:latin typeface="+mj-lt"/>
                <a:cs typeface="Arial"/>
              </a:rPr>
              <a:t>I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RDER </a:t>
            </a:r>
            <a:r>
              <a:rPr sz="1000" spc="-104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BY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21" name="object 11"/>
          <p:cNvSpPr txBox="1"/>
          <p:nvPr/>
        </p:nvSpPr>
        <p:spPr>
          <a:xfrm>
            <a:off x="5074041" y="4604178"/>
            <a:ext cx="3739483" cy="336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>
              <a:lnSpc>
                <a:spcPts val="1145"/>
              </a:lnSpc>
              <a:spcBef>
                <a:spcPts val="57"/>
              </a:spcBef>
            </a:pP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C.</a:t>
            </a:r>
            <a:r>
              <a:rPr sz="1000" dirty="0" smtClean="0">
                <a:solidFill>
                  <a:srgbClr val="91D0F4"/>
                </a:solidFill>
                <a:latin typeface="+mj-lt"/>
                <a:cs typeface="Arial"/>
              </a:rPr>
              <a:t>.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Customer</a:t>
            </a:r>
            <a:r>
              <a:rPr sz="1000" spc="-204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030008"/>
                </a:solidFill>
                <a:latin typeface="+mj-lt"/>
                <a:cs typeface="Arial"/>
              </a:rPr>
              <a:t>_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Number</a:t>
            </a:r>
            <a:r>
              <a:rPr sz="1000" spc="0" dirty="0" smtClean="0">
                <a:solidFill>
                  <a:srgbClr val="130F19"/>
                </a:solidFill>
                <a:latin typeface="+mj-lt"/>
                <a:cs typeface="Arial"/>
              </a:rPr>
              <a:t>=</a:t>
            </a:r>
            <a:r>
              <a:rPr sz="1000" spc="48" dirty="0" smtClean="0">
                <a:solidFill>
                  <a:srgbClr val="130F19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A</a:t>
            </a:r>
            <a:r>
              <a:rPr sz="225" spc="0" baseline="77301" dirty="0" smtClean="0">
                <a:solidFill>
                  <a:srgbClr val="F1BA78"/>
                </a:solidFill>
                <a:latin typeface="+mj-lt"/>
                <a:cs typeface="Times New Roman"/>
              </a:rPr>
              <a:t>1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C</a:t>
            </a:r>
            <a:r>
              <a:rPr sz="1000" spc="-150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..</a:t>
            </a:r>
            <a:r>
              <a:rPr sz="1000" spc="-204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iOustnmer</a:t>
            </a:r>
            <a:r>
              <a:rPr sz="1000" spc="0" dirty="0" smtClean="0">
                <a:solidFill>
                  <a:srgbClr val="130F19"/>
                </a:solidFill>
                <a:latin typeface="+mj-lt"/>
                <a:cs typeface="Arial"/>
              </a:rPr>
              <a:t>_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Number</a:t>
            </a:r>
            <a:endParaRPr sz="1000">
              <a:latin typeface="+mj-lt"/>
              <a:cs typeface="Arial"/>
            </a:endParaRPr>
          </a:p>
          <a:p>
            <a:pPr marL="12700" marR="19621">
              <a:lnSpc>
                <a:spcPct val="95825"/>
              </a:lnSpc>
              <a:spcBef>
                <a:spcPts val="212"/>
              </a:spcBef>
            </a:pP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A.Acco,unt</a:t>
            </a:r>
            <a:r>
              <a:rPr sz="1000" dirty="0" smtClean="0">
                <a:solidFill>
                  <a:srgbClr val="130F19"/>
                </a:solidFill>
                <a:latin typeface="+mj-lt"/>
                <a:cs typeface="Arial"/>
              </a:rPr>
              <a:t>_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Number</a:t>
            </a:r>
            <a:r>
              <a:rPr sz="1000" spc="100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=</a:t>
            </a:r>
            <a:r>
              <a:rPr sz="1000" spc="181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AC</a:t>
            </a:r>
            <a:r>
              <a:rPr sz="1000" spc="-134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..</a:t>
            </a:r>
            <a:r>
              <a:rPr sz="1000" spc="-204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Account</a:t>
            </a:r>
            <a:r>
              <a:rPr sz="1000" spc="0" dirty="0" smtClean="0">
                <a:solidFill>
                  <a:srgbClr val="030008"/>
                </a:solidFill>
                <a:latin typeface="+mj-lt"/>
                <a:cs typeface="Arial"/>
              </a:rPr>
              <a:t>_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Number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22" name="object 10"/>
          <p:cNvSpPr txBox="1"/>
          <p:nvPr/>
        </p:nvSpPr>
        <p:spPr>
          <a:xfrm>
            <a:off x="757741" y="4916323"/>
            <a:ext cx="1859704" cy="368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130">
              <a:lnSpc>
                <a:spcPts val="1370"/>
              </a:lnSpc>
              <a:spcBef>
                <a:spcPts val="68"/>
              </a:spcBef>
            </a:pPr>
            <a:r>
              <a:rPr sz="1250" dirty="0" smtClean="0">
                <a:solidFill>
                  <a:srgbClr val="21209B"/>
                </a:solidFill>
                <a:latin typeface="+mj-lt"/>
                <a:cs typeface="Arial"/>
              </a:rPr>
              <a:t>Reference </a:t>
            </a:r>
            <a:r>
              <a:rPr sz="1250" spc="-100" dirty="0" smtClean="0">
                <a:solidFill>
                  <a:srgbClr val="21209B"/>
                </a:solidFill>
                <a:latin typeface="+mj-lt"/>
                <a:cs typeface="Arial"/>
              </a:rPr>
              <a:t> </a:t>
            </a:r>
            <a:r>
              <a:rPr sz="1250" spc="0" dirty="0" smtClean="0">
                <a:solidFill>
                  <a:srgbClr val="21209B"/>
                </a:solidFill>
                <a:latin typeface="+mj-lt"/>
                <a:cs typeface="Arial"/>
              </a:rPr>
              <a:t>imported</a:t>
            </a:r>
            <a:endParaRPr sz="1250">
              <a:latin typeface="+mj-lt"/>
              <a:cs typeface="Arial"/>
            </a:endParaRPr>
          </a:p>
          <a:p>
            <a:pPr marL="12700" marR="23622">
              <a:lnSpc>
                <a:spcPct val="95825"/>
              </a:lnSpc>
            </a:pPr>
            <a:r>
              <a:rPr sz="1200" dirty="0" smtClean="0">
                <a:solidFill>
                  <a:srgbClr val="21209B"/>
                </a:solidFill>
                <a:latin typeface="+mj-lt"/>
                <a:cs typeface="Arial"/>
              </a:rPr>
              <a:t>fie</a:t>
            </a:r>
            <a:r>
              <a:rPr sz="1200" dirty="0" smtClean="0">
                <a:solidFill>
                  <a:srgbClr val="000094"/>
                </a:solidFill>
                <a:latin typeface="+mj-lt"/>
                <a:cs typeface="Arial"/>
              </a:rPr>
              <a:t>l</a:t>
            </a:r>
            <a:r>
              <a:rPr sz="1200" dirty="0" smtClean="0">
                <a:solidFill>
                  <a:srgbClr val="21209B"/>
                </a:solidFill>
                <a:latin typeface="+mj-lt"/>
                <a:cs typeface="Arial"/>
              </a:rPr>
              <a:t>ds</a:t>
            </a:r>
            <a:r>
              <a:rPr sz="1200" spc="100" dirty="0" smtClean="0">
                <a:solidFill>
                  <a:srgbClr val="21209B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21209B"/>
                </a:solidFill>
                <a:latin typeface="+mj-lt"/>
                <a:cs typeface="Arial"/>
              </a:rPr>
              <a:t>wi'lh</a:t>
            </a:r>
            <a:r>
              <a:rPr sz="1200" spc="98" dirty="0" smtClean="0">
                <a:solidFill>
                  <a:srgbClr val="21209B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21209B"/>
                </a:solidFill>
                <a:latin typeface="+mj-lt"/>
                <a:cs typeface="Arial"/>
              </a:rPr>
              <a:t>a </a:t>
            </a:r>
            <a:r>
              <a:rPr sz="1200" spc="86" dirty="0" smtClean="0">
                <a:solidFill>
                  <a:srgbClr val="21209B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21209B"/>
                </a:solidFill>
                <a:latin typeface="+mj-lt"/>
                <a:cs typeface="Arial"/>
              </a:rPr>
              <a:t>: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23" name="object 9"/>
          <p:cNvSpPr txBox="1"/>
          <p:nvPr/>
        </p:nvSpPr>
        <p:spPr>
          <a:xfrm>
            <a:off x="3569737" y="4959773"/>
            <a:ext cx="77981" cy="132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60"/>
              </a:lnSpc>
              <a:spcBef>
                <a:spcPts val="48"/>
              </a:spcBef>
            </a:pPr>
            <a:r>
              <a:rPr sz="850" spc="0" dirty="0" smtClean="0">
                <a:solidFill>
                  <a:srgbClr val="3E37CF"/>
                </a:solidFill>
                <a:latin typeface="+mj-lt"/>
                <a:cs typeface="Arial"/>
              </a:rPr>
              <a:t>)</a:t>
            </a:r>
            <a:endParaRPr sz="850">
              <a:latin typeface="+mj-lt"/>
              <a:cs typeface="Arial"/>
            </a:endParaRPr>
          </a:p>
        </p:txBody>
      </p:sp>
      <p:sp>
        <p:nvSpPr>
          <p:cNvPr id="124" name="object 8"/>
          <p:cNvSpPr txBox="1"/>
          <p:nvPr/>
        </p:nvSpPr>
        <p:spPr>
          <a:xfrm>
            <a:off x="5074041" y="4969938"/>
            <a:ext cx="968662" cy="5255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621">
              <a:lnSpc>
                <a:spcPts val="1145"/>
              </a:lnSpc>
              <a:spcBef>
                <a:spcPts val="57"/>
              </a:spcBef>
            </a:pP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A</a:t>
            </a:r>
            <a:r>
              <a:rPr sz="1000" dirty="0" smtClean="0">
                <a:solidFill>
                  <a:srgbClr val="45454C"/>
                </a:solidFill>
                <a:latin typeface="+mj-lt"/>
                <a:cs typeface="Arial"/>
              </a:rPr>
              <a:t>.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City</a:t>
            </a:r>
            <a:endParaRPr sz="1000">
              <a:latin typeface="+mj-lt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77"/>
              </a:spcBef>
            </a:pP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A.Zip</a:t>
            </a:r>
            <a:r>
              <a:rPr sz="1000" dirty="0" smtClean="0">
                <a:solidFill>
                  <a:srgbClr val="130F19"/>
                </a:solidFill>
                <a:latin typeface="+mj-lt"/>
                <a:cs typeface="Arial"/>
              </a:rPr>
              <a:t>_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Code</a:t>
            </a:r>
            <a:endParaRPr sz="1000">
              <a:latin typeface="+mj-lt"/>
              <a:cs typeface="Arial"/>
            </a:endParaRPr>
          </a:p>
          <a:p>
            <a:pPr marL="21844" marR="19621">
              <a:lnSpc>
                <a:spcPts val="1149"/>
              </a:lnSpc>
              <a:spcBef>
                <a:spcPts val="170"/>
              </a:spcBef>
            </a:pPr>
            <a:r>
              <a:rPr sz="1500" baseline="11595" dirty="0" smtClean="0">
                <a:solidFill>
                  <a:srgbClr val="282732"/>
                </a:solidFill>
                <a:latin typeface="+mj-lt"/>
                <a:cs typeface="Arial"/>
              </a:rPr>
              <a:t>1</a:t>
            </a:r>
            <a:r>
              <a:rPr sz="1500" spc="-304" baseline="17392" dirty="0" smtClean="0">
                <a:solidFill>
                  <a:srgbClr val="282732"/>
                </a:solidFill>
                <a:latin typeface="+mj-lt"/>
                <a:cs typeface="Arial"/>
              </a:rPr>
              <a:t>"</a:t>
            </a:r>
            <a:r>
              <a:rPr sz="500" i="1" spc="0" dirty="0" smtClean="0">
                <a:solidFill>
                  <a:srgbClr val="282732"/>
                </a:solidFill>
                <a:latin typeface="+mj-lt"/>
                <a:cs typeface="Times New Roman"/>
              </a:rPr>
              <a:t>I</a:t>
            </a:r>
            <a:r>
              <a:rPr sz="500" i="1" spc="0" dirty="0" smtClean="0">
                <a:solidFill>
                  <a:srgbClr val="73B9E9"/>
                </a:solidFill>
                <a:latin typeface="+mj-lt"/>
                <a:cs typeface="Times New Roman"/>
              </a:rPr>
              <a:t>'</a:t>
            </a:r>
            <a:endParaRPr sz="500">
              <a:latin typeface="+mj-lt"/>
              <a:cs typeface="Times New Roman"/>
            </a:endParaRPr>
          </a:p>
        </p:txBody>
      </p:sp>
      <p:sp>
        <p:nvSpPr>
          <p:cNvPr id="125" name="object 7"/>
          <p:cNvSpPr txBox="1"/>
          <p:nvPr/>
        </p:nvSpPr>
        <p:spPr>
          <a:xfrm>
            <a:off x="6340582" y="4969938"/>
            <a:ext cx="797173" cy="332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=</a:t>
            </a:r>
            <a:r>
              <a:rPr sz="1000" spc="253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3E37CF"/>
                </a:solidFill>
                <a:latin typeface="+mj-lt"/>
                <a:cs typeface="Arial"/>
              </a:rPr>
              <a:t>:</a:t>
            </a:r>
            <a:r>
              <a:rPr sz="1000" spc="0" dirty="0" smtClean="0">
                <a:solidFill>
                  <a:srgbClr val="282BD3"/>
                </a:solidFill>
                <a:latin typeface="+mj-lt"/>
                <a:cs typeface="Arial"/>
              </a:rPr>
              <a:t>i</a:t>
            </a:r>
            <a:r>
              <a:rPr sz="1000" spc="0" dirty="0" smtClean="0">
                <a:solidFill>
                  <a:srgbClr val="1612D0"/>
                </a:solidFill>
                <a:latin typeface="+mj-lt"/>
                <a:cs typeface="Arial"/>
              </a:rPr>
              <a:t>n_</a:t>
            </a:r>
            <a:r>
              <a:rPr sz="1000" spc="0" dirty="0" smtClean="0">
                <a:solidFill>
                  <a:srgbClr val="282BD3"/>
                </a:solidFill>
                <a:latin typeface="+mj-lt"/>
                <a:cs typeface="Arial"/>
              </a:rPr>
              <a:t>C</a:t>
            </a:r>
            <a:r>
              <a:rPr sz="1000" spc="0" dirty="0" smtClean="0">
                <a:solidFill>
                  <a:srgbClr val="1612D0"/>
                </a:solidFill>
                <a:latin typeface="+mj-lt"/>
                <a:cs typeface="Arial"/>
              </a:rPr>
              <a:t>i</a:t>
            </a:r>
            <a:r>
              <a:rPr sz="1000" spc="0" dirty="0" smtClean="0">
                <a:solidFill>
                  <a:srgbClr val="282BD3"/>
                </a:solidFill>
                <a:latin typeface="+mj-lt"/>
                <a:cs typeface="Arial"/>
              </a:rPr>
              <a:t>ty</a:t>
            </a:r>
            <a:endParaRPr sz="1000">
              <a:latin typeface="+mj-lt"/>
              <a:cs typeface="Arial"/>
            </a:endParaRPr>
          </a:p>
          <a:p>
            <a:pPr marL="12700" marR="19621">
              <a:lnSpc>
                <a:spcPct val="95825"/>
              </a:lnSpc>
              <a:spcBef>
                <a:spcPts val="177"/>
              </a:spcBef>
            </a:pPr>
            <a:r>
              <a:rPr sz="1000" spc="0" dirty="0" smtClean="0">
                <a:solidFill>
                  <a:srgbClr val="130F19"/>
                </a:solidFill>
                <a:latin typeface="+mj-lt"/>
                <a:cs typeface="Arial"/>
              </a:rPr>
              <a:t>=</a:t>
            </a:r>
            <a:r>
              <a:rPr sz="1000" spc="253" dirty="0" smtClean="0">
                <a:solidFill>
                  <a:srgbClr val="130F19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D33740"/>
                </a:solidFill>
                <a:latin typeface="+mj-lt"/>
                <a:cs typeface="Arial"/>
              </a:rPr>
              <a:t>:i</a:t>
            </a:r>
            <a:r>
              <a:rPr sz="1000" spc="0" dirty="0" smtClean="0">
                <a:solidFill>
                  <a:srgbClr val="CE1327"/>
                </a:solidFill>
                <a:latin typeface="+mj-lt"/>
                <a:cs typeface="Arial"/>
              </a:rPr>
              <a:t>n_Zip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26" name="object 6"/>
          <p:cNvSpPr txBox="1"/>
          <p:nvPr/>
        </p:nvSpPr>
        <p:spPr>
          <a:xfrm>
            <a:off x="3882943" y="5608534"/>
            <a:ext cx="121522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dirty="0" smtClean="0">
                <a:solidFill>
                  <a:srgbClr val="DEA762"/>
                </a:solidFill>
                <a:latin typeface="+mj-lt"/>
                <a:cs typeface="Arial"/>
              </a:rPr>
              <a:t>,</a:t>
            </a:r>
            <a:r>
              <a:rPr sz="1000" dirty="0" smtClean="0">
                <a:solidFill>
                  <a:srgbClr val="282732"/>
                </a:solidFill>
                <a:latin typeface="+mj-lt"/>
                <a:cs typeface="Arial"/>
              </a:rPr>
              <a:t>.END </a:t>
            </a:r>
            <a:r>
              <a:rPr sz="1000" spc="-104" dirty="0" smtClean="0">
                <a:solidFill>
                  <a:srgbClr val="282732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EXPORT;</a:t>
            </a:r>
            <a:endParaRPr sz="1000">
              <a:latin typeface="+mj-lt"/>
              <a:cs typeface="Arial"/>
            </a:endParaRPr>
          </a:p>
        </p:txBody>
      </p:sp>
      <p:sp>
        <p:nvSpPr>
          <p:cNvPr id="127" name="object 5"/>
          <p:cNvSpPr txBox="1"/>
          <p:nvPr/>
        </p:nvSpPr>
        <p:spPr>
          <a:xfrm>
            <a:off x="3882943" y="5896570"/>
            <a:ext cx="81514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45454C"/>
                </a:solidFill>
                <a:latin typeface="+mj-lt"/>
                <a:cs typeface="Arial"/>
              </a:rPr>
              <a:t>..</a:t>
            </a:r>
            <a:r>
              <a:rPr sz="1000" spc="72" dirty="0" smtClean="0">
                <a:solidFill>
                  <a:srgbClr val="45454C"/>
                </a:solidFill>
                <a:latin typeface="+mj-lt"/>
                <a:cs typeface="Arial"/>
              </a:rPr>
              <a:t> 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LOGDF</a:t>
            </a:r>
            <a:r>
              <a:rPr sz="1000" spc="0" dirty="0" smtClean="0">
                <a:solidFill>
                  <a:srgbClr val="130F19"/>
                </a:solidFill>
                <a:latin typeface="+mj-lt"/>
                <a:cs typeface="Arial"/>
              </a:rPr>
              <a:t>F</a:t>
            </a:r>
            <a:r>
              <a:rPr sz="1000" spc="0" dirty="0" smtClean="0">
                <a:solidFill>
                  <a:srgbClr val="282732"/>
                </a:solidFill>
                <a:latin typeface="+mj-lt"/>
                <a:cs typeface="Arial"/>
              </a:rPr>
              <a:t>;</a:t>
            </a:r>
            <a:endParaRPr sz="100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about Teradata </a:t>
            </a:r>
            <a:r>
              <a:rPr lang="en-US" dirty="0" smtClean="0"/>
              <a:t>Utility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need of Teradata utilities in Data ware house</a:t>
            </a:r>
            <a:r>
              <a:rPr lang="en-US" dirty="0" smtClean="0"/>
              <a:t>:</a:t>
            </a:r>
          </a:p>
          <a:p>
            <a:r>
              <a:rPr lang="en-US" dirty="0"/>
              <a:t>Quick access to data for more timely decision making.</a:t>
            </a:r>
          </a:p>
          <a:p>
            <a:r>
              <a:rPr lang="en-US" dirty="0"/>
              <a:t>Solutions for the entire spectrum of load requirements from batch </a:t>
            </a:r>
            <a:r>
              <a:rPr lang="en-US" dirty="0" smtClean="0"/>
              <a:t>to real time.</a:t>
            </a:r>
          </a:p>
          <a:p>
            <a:r>
              <a:rPr lang="en-US" dirty="0"/>
              <a:t>Unmatched scalability for large volume loads.</a:t>
            </a:r>
          </a:p>
          <a:p>
            <a:r>
              <a:rPr lang="en-US" dirty="0"/>
              <a:t>Fail-proof loads with checkpoint restart capabilities.</a:t>
            </a:r>
          </a:p>
          <a:p>
            <a:r>
              <a:rPr lang="en-US" dirty="0">
                <a:solidFill>
                  <a:srgbClr val="253046"/>
                </a:solidFill>
                <a:cs typeface="Arial"/>
              </a:rPr>
              <a:t>Proven technology from the data warehouse </a:t>
            </a:r>
            <a:r>
              <a:rPr lang="en-US" dirty="0" smtClean="0">
                <a:solidFill>
                  <a:srgbClr val="253046"/>
                </a:solidFill>
                <a:cs typeface="Arial"/>
              </a:rPr>
              <a:t>technology leader</a:t>
            </a:r>
            <a:r>
              <a:rPr lang="en-US" sz="2000" dirty="0" smtClean="0">
                <a:solidFill>
                  <a:srgbClr val="253046"/>
                </a:solidFill>
                <a:cs typeface="Arial"/>
              </a:rPr>
              <a:t>. </a:t>
            </a:r>
          </a:p>
          <a:p>
            <a:r>
              <a:rPr lang="en-US" sz="2000" dirty="0">
                <a:solidFill>
                  <a:srgbClr val="253046"/>
                </a:solidFill>
                <a:cs typeface="Arial"/>
              </a:rPr>
              <a:t>Integration with industry-leading ETL and ELT tools.</a:t>
            </a:r>
          </a:p>
          <a:p>
            <a:endParaRPr lang="en-US" sz="2000" dirty="0" smtClean="0">
              <a:solidFill>
                <a:srgbClr val="253046"/>
              </a:solidFill>
              <a:cs typeface="Arial"/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INMODs and </a:t>
            </a:r>
            <a:r>
              <a:rPr lang="en-US" dirty="0" smtClean="0"/>
              <a:t>OUTMODs</a:t>
            </a:r>
            <a:endParaRPr lang="en-US" dirty="0"/>
          </a:p>
        </p:txBody>
      </p:sp>
      <p:sp>
        <p:nvSpPr>
          <p:cNvPr id="63" name="object 32"/>
          <p:cNvSpPr/>
          <p:nvPr/>
        </p:nvSpPr>
        <p:spPr>
          <a:xfrm>
            <a:off x="628698" y="4785589"/>
            <a:ext cx="5514256" cy="786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4" name="object 33"/>
          <p:cNvSpPr/>
          <p:nvPr/>
        </p:nvSpPr>
        <p:spPr>
          <a:xfrm>
            <a:off x="637843" y="3782035"/>
            <a:ext cx="5495966" cy="786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5" name="object 34"/>
          <p:cNvSpPr/>
          <p:nvPr/>
        </p:nvSpPr>
        <p:spPr>
          <a:xfrm>
            <a:off x="2459925" y="2627605"/>
            <a:ext cx="1691770" cy="987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6" name="object 35"/>
          <p:cNvSpPr/>
          <p:nvPr/>
        </p:nvSpPr>
        <p:spPr>
          <a:xfrm>
            <a:off x="4839834" y="2730475"/>
            <a:ext cx="1161377" cy="3703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7" name="object 36"/>
          <p:cNvSpPr/>
          <p:nvPr/>
        </p:nvSpPr>
        <p:spPr>
          <a:xfrm>
            <a:off x="3712749" y="1749781"/>
            <a:ext cx="2039268" cy="9966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8" name="object 37"/>
          <p:cNvSpPr/>
          <p:nvPr/>
        </p:nvSpPr>
        <p:spPr>
          <a:xfrm>
            <a:off x="4590641" y="1658341"/>
            <a:ext cx="1161377" cy="1943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9" name="object 38"/>
          <p:cNvSpPr/>
          <p:nvPr/>
        </p:nvSpPr>
        <p:spPr>
          <a:xfrm>
            <a:off x="5880044" y="1795501"/>
            <a:ext cx="585261" cy="457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0" name="object 39"/>
          <p:cNvSpPr/>
          <p:nvPr/>
        </p:nvSpPr>
        <p:spPr>
          <a:xfrm>
            <a:off x="2256455" y="1576045"/>
            <a:ext cx="1611753" cy="10355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1" name="object 40"/>
          <p:cNvSpPr/>
          <p:nvPr/>
        </p:nvSpPr>
        <p:spPr>
          <a:xfrm>
            <a:off x="4057962" y="1507465"/>
            <a:ext cx="418370" cy="1165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2" name="object 41"/>
          <p:cNvSpPr/>
          <p:nvPr/>
        </p:nvSpPr>
        <p:spPr>
          <a:xfrm>
            <a:off x="5971491" y="1507464"/>
            <a:ext cx="466379" cy="1165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3" name="object 42"/>
          <p:cNvSpPr/>
          <p:nvPr/>
        </p:nvSpPr>
        <p:spPr>
          <a:xfrm>
            <a:off x="6954546" y="1752067"/>
            <a:ext cx="550968" cy="2651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4" name="object 43"/>
          <p:cNvSpPr/>
          <p:nvPr/>
        </p:nvSpPr>
        <p:spPr>
          <a:xfrm>
            <a:off x="6602475" y="1512037"/>
            <a:ext cx="1225390" cy="6858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5" name="object 44"/>
          <p:cNvSpPr/>
          <p:nvPr/>
        </p:nvSpPr>
        <p:spPr>
          <a:xfrm>
            <a:off x="7135154" y="2828773"/>
            <a:ext cx="704142" cy="2651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6" name="object 45"/>
          <p:cNvSpPr/>
          <p:nvPr/>
        </p:nvSpPr>
        <p:spPr>
          <a:xfrm>
            <a:off x="6913395" y="3212821"/>
            <a:ext cx="1106509" cy="5486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7" name="object 28"/>
          <p:cNvSpPr txBox="1"/>
          <p:nvPr/>
        </p:nvSpPr>
        <p:spPr>
          <a:xfrm>
            <a:off x="2246041" y="1371600"/>
            <a:ext cx="151256" cy="589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30"/>
              </a:lnSpc>
              <a:spcBef>
                <a:spcPts val="231"/>
              </a:spcBef>
            </a:pPr>
            <a:r>
              <a:rPr sz="4400" spc="0" dirty="0" smtClean="0">
                <a:solidFill>
                  <a:srgbClr val="48454F"/>
                </a:solidFill>
                <a:latin typeface="+mj-lt"/>
                <a:cs typeface="Arial"/>
              </a:rPr>
              <a:t>I</a:t>
            </a:r>
            <a:endParaRPr sz="4400">
              <a:latin typeface="+mj-lt"/>
              <a:cs typeface="Arial"/>
            </a:endParaRPr>
          </a:p>
        </p:txBody>
      </p:sp>
      <p:sp>
        <p:nvSpPr>
          <p:cNvPr id="78" name="object 27"/>
          <p:cNvSpPr txBox="1"/>
          <p:nvPr/>
        </p:nvSpPr>
        <p:spPr>
          <a:xfrm>
            <a:off x="4049834" y="1480596"/>
            <a:ext cx="457427" cy="176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5"/>
              </a:lnSpc>
              <a:spcBef>
                <a:spcPts val="65"/>
              </a:spcBef>
            </a:pPr>
            <a:r>
              <a:rPr sz="1150" dirty="0" smtClean="0">
                <a:solidFill>
                  <a:srgbClr val="201C24"/>
                </a:solidFill>
                <a:latin typeface="+mj-lt"/>
                <a:cs typeface="Times New Roman"/>
              </a:rPr>
              <a:t>CALL</a:t>
            </a:r>
            <a:endParaRPr sz="1150">
              <a:latin typeface="+mj-lt"/>
              <a:cs typeface="Times New Roman"/>
            </a:endParaRPr>
          </a:p>
        </p:txBody>
      </p:sp>
      <p:sp>
        <p:nvSpPr>
          <p:cNvPr id="79" name="object 26"/>
          <p:cNvSpPr txBox="1"/>
          <p:nvPr/>
        </p:nvSpPr>
        <p:spPr>
          <a:xfrm>
            <a:off x="5963363" y="1480838"/>
            <a:ext cx="505714" cy="1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200" dirty="0" smtClean="0">
                <a:solidFill>
                  <a:srgbClr val="201C24"/>
                </a:solidFill>
                <a:latin typeface="+mj-lt"/>
                <a:cs typeface="Times New Roman"/>
              </a:rPr>
              <a:t>READ</a:t>
            </a:r>
            <a:endParaRPr sz="1200">
              <a:latin typeface="+mj-lt"/>
              <a:cs typeface="Times New Roman"/>
            </a:endParaRPr>
          </a:p>
        </p:txBody>
      </p:sp>
      <p:sp>
        <p:nvSpPr>
          <p:cNvPr id="80" name="object 25"/>
          <p:cNvSpPr txBox="1"/>
          <p:nvPr/>
        </p:nvSpPr>
        <p:spPr>
          <a:xfrm>
            <a:off x="2428935" y="1683417"/>
            <a:ext cx="1328097" cy="990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0"/>
              </a:lnSpc>
              <a:spcBef>
                <a:spcPts val="77"/>
              </a:spcBef>
            </a:pPr>
            <a:r>
              <a:rPr sz="1400" dirty="0" smtClean="0">
                <a:solidFill>
                  <a:srgbClr val="201C24"/>
                </a:solidFill>
                <a:latin typeface="+mj-lt"/>
                <a:cs typeface="Arial"/>
              </a:rPr>
              <a:t>FAS</a:t>
            </a:r>
            <a:r>
              <a:rPr sz="1400" spc="-4" dirty="0" smtClean="0">
                <a:solidFill>
                  <a:srgbClr val="201C24"/>
                </a:solidFill>
                <a:latin typeface="+mj-lt"/>
                <a:cs typeface="Arial"/>
              </a:rPr>
              <a:t>T</a:t>
            </a:r>
            <a:r>
              <a:rPr sz="1400" spc="0" dirty="0" smtClean="0">
                <a:solidFill>
                  <a:srgbClr val="020003"/>
                </a:solidFill>
                <a:latin typeface="+mj-lt"/>
                <a:cs typeface="Arial"/>
              </a:rPr>
              <a:t>E</a:t>
            </a:r>
            <a:r>
              <a:rPr sz="1400" spc="0" dirty="0" smtClean="0">
                <a:solidFill>
                  <a:srgbClr val="201C24"/>
                </a:solidFill>
                <a:latin typeface="+mj-lt"/>
                <a:cs typeface="Arial"/>
              </a:rPr>
              <a:t>XPORT</a:t>
            </a:r>
            <a:endParaRPr sz="1400">
              <a:latin typeface="+mj-lt"/>
              <a:cs typeface="Arial"/>
            </a:endParaRPr>
          </a:p>
          <a:p>
            <a:pPr marL="395700" marR="847858" algn="ctr">
              <a:lnSpc>
                <a:spcPts val="1810"/>
              </a:lnSpc>
              <a:spcBef>
                <a:spcPts val="851"/>
              </a:spcBef>
            </a:pPr>
            <a:r>
              <a:rPr sz="2475" spc="0" baseline="-3513" dirty="0" smtClean="0">
                <a:solidFill>
                  <a:srgbClr val="201C24"/>
                </a:solidFill>
                <a:latin typeface="+mj-lt"/>
                <a:cs typeface="Arial"/>
              </a:rPr>
              <a:t>I</a:t>
            </a:r>
            <a:endParaRPr sz="1650">
              <a:latin typeface="+mj-lt"/>
              <a:cs typeface="Arial"/>
            </a:endParaRPr>
          </a:p>
          <a:p>
            <a:pPr marL="57917" marR="603724" algn="ctr">
              <a:lnSpc>
                <a:spcPts val="1050"/>
              </a:lnSpc>
            </a:pPr>
            <a:r>
              <a:rPr sz="1100" dirty="0" smtClean="0">
                <a:solidFill>
                  <a:srgbClr val="201C24"/>
                </a:solidFill>
                <a:latin typeface="+mj-lt"/>
                <a:cs typeface="Arial"/>
              </a:rPr>
              <a:t>S</a:t>
            </a:r>
            <a:r>
              <a:rPr sz="1100" dirty="0" smtClean="0">
                <a:solidFill>
                  <a:srgbClr val="020003"/>
                </a:solidFill>
                <a:latin typeface="+mj-lt"/>
                <a:cs typeface="Arial"/>
              </a:rPr>
              <a:t>EL</a:t>
            </a:r>
            <a:r>
              <a:rPr sz="1100" dirty="0" smtClean="0">
                <a:solidFill>
                  <a:srgbClr val="201C24"/>
                </a:solidFill>
                <a:latin typeface="+mj-lt"/>
                <a:cs typeface="Arial"/>
              </a:rPr>
              <a:t>ECT</a:t>
            </a:r>
            <a:endParaRPr sz="1100">
              <a:latin typeface="+mj-lt"/>
              <a:cs typeface="Arial"/>
            </a:endParaRPr>
          </a:p>
          <a:p>
            <a:pPr marL="332068" marR="784201" algn="ctr">
              <a:lnSpc>
                <a:spcPts val="2505"/>
              </a:lnSpc>
              <a:spcBef>
                <a:spcPts val="72"/>
              </a:spcBef>
            </a:pPr>
            <a:r>
              <a:rPr sz="2300" spc="0" dirty="0" smtClean="0">
                <a:solidFill>
                  <a:srgbClr val="48454F"/>
                </a:solidFill>
                <a:latin typeface="+mj-lt"/>
                <a:cs typeface="Arial"/>
              </a:rPr>
              <a:t>i</a:t>
            </a:r>
            <a:endParaRPr sz="2300">
              <a:latin typeface="+mj-lt"/>
              <a:cs typeface="Arial"/>
            </a:endParaRPr>
          </a:p>
        </p:txBody>
      </p:sp>
      <p:sp>
        <p:nvSpPr>
          <p:cNvPr id="81" name="object 24"/>
          <p:cNvSpPr txBox="1"/>
          <p:nvPr/>
        </p:nvSpPr>
        <p:spPr>
          <a:xfrm>
            <a:off x="4859140" y="1687762"/>
            <a:ext cx="756056" cy="201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10"/>
              </a:lnSpc>
              <a:spcBef>
                <a:spcPts val="75"/>
              </a:spcBef>
            </a:pPr>
            <a:r>
              <a:rPr sz="1350" dirty="0" smtClean="0">
                <a:solidFill>
                  <a:srgbClr val="201C24"/>
                </a:solidFill>
                <a:latin typeface="+mj-lt"/>
                <a:cs typeface="Arial"/>
              </a:rPr>
              <a:t>IN</a:t>
            </a:r>
            <a:r>
              <a:rPr sz="1350" dirty="0" smtClean="0">
                <a:solidFill>
                  <a:srgbClr val="8AC8EC"/>
                </a:solidFill>
                <a:latin typeface="+mj-lt"/>
                <a:cs typeface="Arial"/>
              </a:rPr>
              <a:t>I</a:t>
            </a:r>
            <a:r>
              <a:rPr sz="1350" dirty="0" smtClean="0">
                <a:solidFill>
                  <a:srgbClr val="201C24"/>
                </a:solidFill>
                <a:latin typeface="+mj-lt"/>
                <a:cs typeface="Arial"/>
              </a:rPr>
              <a:t>MOD</a:t>
            </a:r>
            <a:endParaRPr sz="1350">
              <a:latin typeface="+mj-lt"/>
              <a:cs typeface="Arial"/>
            </a:endParaRPr>
          </a:p>
        </p:txBody>
      </p:sp>
      <p:sp>
        <p:nvSpPr>
          <p:cNvPr id="82" name="object 23"/>
          <p:cNvSpPr txBox="1"/>
          <p:nvPr/>
        </p:nvSpPr>
        <p:spPr>
          <a:xfrm>
            <a:off x="6946419" y="1733835"/>
            <a:ext cx="593667" cy="319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0"/>
              </a:lnSpc>
              <a:spcBef>
                <a:spcPts val="61"/>
              </a:spcBef>
            </a:pPr>
            <a:r>
              <a:rPr sz="1650" baseline="-2635" dirty="0" smtClean="0">
                <a:solidFill>
                  <a:srgbClr val="201C24"/>
                </a:solidFill>
                <a:latin typeface="+mj-lt"/>
                <a:cs typeface="Arial"/>
              </a:rPr>
              <a:t>INPU</a:t>
            </a:r>
            <a:r>
              <a:rPr sz="1650" baseline="-2635" dirty="0" smtClean="0">
                <a:solidFill>
                  <a:srgbClr val="020003"/>
                </a:solidFill>
                <a:latin typeface="+mj-lt"/>
                <a:cs typeface="Arial"/>
              </a:rPr>
              <a:t>T</a:t>
            </a:r>
            <a:endParaRPr sz="1100">
              <a:latin typeface="+mj-lt"/>
              <a:cs typeface="Arial"/>
            </a:endParaRPr>
          </a:p>
          <a:p>
            <a:pPr marL="58423" marR="26286">
              <a:lnSpc>
                <a:spcPts val="1215"/>
              </a:lnSpc>
            </a:pPr>
            <a:r>
              <a:rPr sz="1200" spc="0" dirty="0" smtClean="0">
                <a:solidFill>
                  <a:srgbClr val="201C24"/>
                </a:solidFill>
                <a:latin typeface="+mj-lt"/>
                <a:cs typeface="Times New Roman"/>
              </a:rPr>
              <a:t>DA </a:t>
            </a:r>
            <a:r>
              <a:rPr sz="1200" spc="284" dirty="0" smtClean="0">
                <a:solidFill>
                  <a:srgbClr val="201C24"/>
                </a:solidFill>
                <a:latin typeface="+mj-lt"/>
                <a:cs typeface="Times New Roman"/>
              </a:rPr>
              <a:t> </a:t>
            </a:r>
            <a:r>
              <a:rPr sz="1200" spc="0" dirty="0" smtClean="0">
                <a:solidFill>
                  <a:srgbClr val="201C24"/>
                </a:solidFill>
                <a:latin typeface="+mj-lt"/>
                <a:cs typeface="Times New Roman"/>
              </a:rPr>
              <a:t>A</a:t>
            </a:r>
            <a:endParaRPr sz="1200">
              <a:latin typeface="+mj-lt"/>
              <a:cs typeface="Times New Roman"/>
            </a:endParaRPr>
          </a:p>
        </p:txBody>
      </p:sp>
      <p:sp>
        <p:nvSpPr>
          <p:cNvPr id="83" name="object 22"/>
          <p:cNvSpPr txBox="1"/>
          <p:nvPr/>
        </p:nvSpPr>
        <p:spPr>
          <a:xfrm>
            <a:off x="3558306" y="2612002"/>
            <a:ext cx="98558" cy="102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0"/>
              </a:spcBef>
            </a:pPr>
            <a:r>
              <a:rPr sz="600" i="1" spc="0" dirty="0" smtClean="0">
                <a:solidFill>
                  <a:srgbClr val="ABABAB"/>
                </a:solidFill>
                <a:latin typeface="+mj-lt"/>
                <a:cs typeface="Times New Roman"/>
              </a:rPr>
              <a:t>o:</a:t>
            </a:r>
            <a:endParaRPr sz="600">
              <a:latin typeface="+mj-lt"/>
              <a:cs typeface="Times New Roman"/>
            </a:endParaRPr>
          </a:p>
        </p:txBody>
      </p:sp>
      <p:sp>
        <p:nvSpPr>
          <p:cNvPr id="84" name="object 21"/>
          <p:cNvSpPr txBox="1"/>
          <p:nvPr/>
        </p:nvSpPr>
        <p:spPr>
          <a:xfrm>
            <a:off x="2467800" y="2626687"/>
            <a:ext cx="125680" cy="1130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650" spc="0" dirty="0" smtClean="0">
                <a:solidFill>
                  <a:srgbClr val="ABABAB"/>
                </a:solidFill>
                <a:latin typeface="+mj-lt"/>
                <a:cs typeface="Times New Roman"/>
              </a:rPr>
              <a:t>/</a:t>
            </a:r>
            <a:endParaRPr sz="650">
              <a:latin typeface="+mj-lt"/>
              <a:cs typeface="Times New Roman"/>
            </a:endParaRPr>
          </a:p>
        </p:txBody>
      </p:sp>
      <p:sp>
        <p:nvSpPr>
          <p:cNvPr id="85" name="object 20"/>
          <p:cNvSpPr txBox="1"/>
          <p:nvPr/>
        </p:nvSpPr>
        <p:spPr>
          <a:xfrm>
            <a:off x="3009624" y="2635808"/>
            <a:ext cx="107772" cy="67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85"/>
              </a:spcBef>
            </a:pPr>
            <a:r>
              <a:rPr sz="300" i="1" spc="0" dirty="0" smtClean="0">
                <a:solidFill>
                  <a:srgbClr val="ABABAB"/>
                </a:solidFill>
                <a:latin typeface="+mj-lt"/>
                <a:cs typeface="Arial"/>
              </a:rPr>
              <a:t>,-7</a:t>
            </a:r>
            <a:endParaRPr sz="300">
              <a:latin typeface="+mj-lt"/>
              <a:cs typeface="Arial"/>
            </a:endParaRPr>
          </a:p>
        </p:txBody>
      </p:sp>
      <p:sp>
        <p:nvSpPr>
          <p:cNvPr id="86" name="object 19"/>
          <p:cNvSpPr txBox="1"/>
          <p:nvPr/>
        </p:nvSpPr>
        <p:spPr>
          <a:xfrm>
            <a:off x="4068123" y="2634206"/>
            <a:ext cx="91794" cy="749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85"/>
              </a:spcBef>
            </a:pPr>
            <a:r>
              <a:rPr sz="350" i="1" spc="0" dirty="0" smtClean="0">
                <a:solidFill>
                  <a:srgbClr val="949494"/>
                </a:solidFill>
                <a:latin typeface="+mj-lt"/>
                <a:cs typeface="Arial"/>
              </a:rPr>
              <a:t>h'</a:t>
            </a:r>
            <a:endParaRPr sz="350">
              <a:latin typeface="+mj-lt"/>
              <a:cs typeface="Arial"/>
            </a:endParaRPr>
          </a:p>
        </p:txBody>
      </p:sp>
      <p:sp>
        <p:nvSpPr>
          <p:cNvPr id="87" name="object 18"/>
          <p:cNvSpPr txBox="1"/>
          <p:nvPr/>
        </p:nvSpPr>
        <p:spPr>
          <a:xfrm>
            <a:off x="6098248" y="2657379"/>
            <a:ext cx="606088" cy="400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1701" algn="r">
              <a:lnSpc>
                <a:spcPts val="1240"/>
              </a:lnSpc>
              <a:spcBef>
                <a:spcPts val="62"/>
              </a:spcBef>
            </a:pPr>
            <a:r>
              <a:rPr sz="1100" dirty="0" smtClean="0">
                <a:solidFill>
                  <a:srgbClr val="E9B370"/>
                </a:solidFill>
                <a:latin typeface="+mj-lt"/>
                <a:cs typeface="Arial"/>
              </a:rPr>
              <a:t>'</a:t>
            </a:r>
            <a:r>
              <a:rPr sz="1100" dirty="0" smtClean="0">
                <a:solidFill>
                  <a:srgbClr val="201C24"/>
                </a:solidFill>
                <a:latin typeface="+mj-lt"/>
                <a:cs typeface="Arial"/>
              </a:rPr>
              <a:t>WRI</a:t>
            </a:r>
            <a:r>
              <a:rPr sz="1100" spc="-4" dirty="0" smtClean="0">
                <a:solidFill>
                  <a:srgbClr val="201C24"/>
                </a:solidFill>
                <a:latin typeface="+mj-lt"/>
                <a:cs typeface="Arial"/>
              </a:rPr>
              <a:t>T</a:t>
            </a:r>
            <a:r>
              <a:rPr sz="1100" spc="0" dirty="0" smtClean="0">
                <a:solidFill>
                  <a:srgbClr val="201C24"/>
                </a:solidFill>
                <a:latin typeface="+mj-lt"/>
                <a:cs typeface="Arial"/>
              </a:rPr>
              <a:t>E</a:t>
            </a:r>
            <a:endParaRPr sz="1100">
              <a:latin typeface="+mj-lt"/>
              <a:cs typeface="Arial"/>
            </a:endParaRPr>
          </a:p>
          <a:p>
            <a:pPr marR="12700" algn="r">
              <a:lnSpc>
                <a:spcPct val="110839"/>
              </a:lnSpc>
              <a:spcBef>
                <a:spcPts val="479"/>
              </a:spcBef>
            </a:pPr>
            <a:r>
              <a:rPr sz="1000" spc="0" dirty="0" smtClean="0">
                <a:solidFill>
                  <a:srgbClr val="201C24"/>
                </a:solidFill>
                <a:latin typeface="+mj-lt"/>
                <a:cs typeface="Segoe UI"/>
              </a:rPr>
              <a:t>�</a:t>
            </a:r>
            <a:endParaRPr sz="1000">
              <a:latin typeface="+mj-lt"/>
              <a:cs typeface="Segoe UI"/>
            </a:endParaRPr>
          </a:p>
        </p:txBody>
      </p:sp>
      <p:sp>
        <p:nvSpPr>
          <p:cNvPr id="88" name="object 17"/>
          <p:cNvSpPr txBox="1"/>
          <p:nvPr/>
        </p:nvSpPr>
        <p:spPr>
          <a:xfrm>
            <a:off x="5963363" y="2675595"/>
            <a:ext cx="99370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0"/>
              </a:lnSpc>
              <a:spcBef>
                <a:spcPts val="154"/>
              </a:spcBef>
            </a:pPr>
            <a:r>
              <a:rPr sz="2900" spc="0" dirty="0" smtClean="0">
                <a:solidFill>
                  <a:srgbClr val="020003"/>
                </a:solidFill>
                <a:latin typeface="+mj-lt"/>
                <a:cs typeface="Arial"/>
              </a:rPr>
              <a:t>I</a:t>
            </a:r>
            <a:endParaRPr sz="2900">
              <a:latin typeface="+mj-lt"/>
              <a:cs typeface="Arial"/>
            </a:endParaRPr>
          </a:p>
        </p:txBody>
      </p:sp>
      <p:sp>
        <p:nvSpPr>
          <p:cNvPr id="89" name="object 16"/>
          <p:cNvSpPr txBox="1"/>
          <p:nvPr/>
        </p:nvSpPr>
        <p:spPr>
          <a:xfrm>
            <a:off x="7127027" y="2805969"/>
            <a:ext cx="733573" cy="323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240"/>
              </a:lnSpc>
              <a:spcBef>
                <a:spcPts val="62"/>
              </a:spcBef>
            </a:pPr>
            <a:r>
              <a:rPr sz="1100" dirty="0" smtClean="0">
                <a:solidFill>
                  <a:srgbClr val="201C24"/>
                </a:solidFill>
                <a:latin typeface="+mj-lt"/>
                <a:cs typeface="Arial"/>
              </a:rPr>
              <a:t>OU</a:t>
            </a:r>
            <a:r>
              <a:rPr sz="1100" dirty="0" smtClean="0">
                <a:solidFill>
                  <a:srgbClr val="020003"/>
                </a:solidFill>
                <a:latin typeface="+mj-lt"/>
                <a:cs typeface="Arial"/>
              </a:rPr>
              <a:t>T</a:t>
            </a:r>
            <a:r>
              <a:rPr sz="1100" dirty="0" smtClean="0">
                <a:solidFill>
                  <a:srgbClr val="201C24"/>
                </a:solidFill>
                <a:latin typeface="+mj-lt"/>
                <a:cs typeface="Arial"/>
              </a:rPr>
              <a:t>PUT</a:t>
            </a:r>
            <a:r>
              <a:rPr sz="1100" dirty="0" smtClean="0">
                <a:solidFill>
                  <a:srgbClr val="8AC8EC"/>
                </a:solidFill>
                <a:latin typeface="+mj-lt"/>
                <a:cs typeface="Arial"/>
              </a:rPr>
              <a:t>'</a:t>
            </a:r>
            <a:endParaRPr sz="1100">
              <a:latin typeface="+mj-lt"/>
              <a:cs typeface="Arial"/>
            </a:endParaRPr>
          </a:p>
          <a:p>
            <a:pPr marL="111928" marR="125078" algn="ctr">
              <a:lnSpc>
                <a:spcPts val="1235"/>
              </a:lnSpc>
            </a:pPr>
            <a:r>
              <a:rPr sz="1200" dirty="0" smtClean="0">
                <a:solidFill>
                  <a:srgbClr val="201C24"/>
                </a:solidFill>
                <a:latin typeface="+mj-lt"/>
                <a:cs typeface="Times New Roman"/>
              </a:rPr>
              <a:t>DATA</a:t>
            </a:r>
            <a:endParaRPr sz="1200">
              <a:latin typeface="+mj-lt"/>
              <a:cs typeface="Times New Roman"/>
            </a:endParaRPr>
          </a:p>
        </p:txBody>
      </p:sp>
      <p:sp>
        <p:nvSpPr>
          <p:cNvPr id="90" name="object 15"/>
          <p:cNvSpPr txBox="1"/>
          <p:nvPr/>
        </p:nvSpPr>
        <p:spPr>
          <a:xfrm>
            <a:off x="4829420" y="2830989"/>
            <a:ext cx="1053640" cy="204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0"/>
              </a:lnSpc>
              <a:spcBef>
                <a:spcPts val="77"/>
              </a:spcBef>
            </a:pPr>
            <a:r>
              <a:rPr sz="1200" dirty="0" smtClean="0">
                <a:solidFill>
                  <a:srgbClr val="201C24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ABABAB"/>
                </a:solidFill>
                <a:latin typeface="+mj-lt"/>
                <a:cs typeface="Arial"/>
              </a:rPr>
              <a:t>I </a:t>
            </a:r>
            <a:r>
              <a:rPr sz="1200" spc="-14" dirty="0" smtClean="0">
                <a:solidFill>
                  <a:srgbClr val="ABABAB"/>
                </a:solidFill>
                <a:latin typeface="+mj-lt"/>
                <a:cs typeface="Arial"/>
              </a:rPr>
              <a:t> </a:t>
            </a:r>
            <a:r>
              <a:rPr sz="1400" spc="0" dirty="0" smtClean="0">
                <a:solidFill>
                  <a:srgbClr val="201C24"/>
                </a:solidFill>
                <a:latin typeface="+mj-lt"/>
                <a:cs typeface="Arial"/>
              </a:rPr>
              <a:t>OUTMOD</a:t>
            </a:r>
            <a:endParaRPr sz="1400">
              <a:latin typeface="+mj-lt"/>
              <a:cs typeface="Arial"/>
            </a:endParaRPr>
          </a:p>
        </p:txBody>
      </p:sp>
      <p:sp>
        <p:nvSpPr>
          <p:cNvPr id="91" name="object 14"/>
          <p:cNvSpPr txBox="1"/>
          <p:nvPr/>
        </p:nvSpPr>
        <p:spPr>
          <a:xfrm>
            <a:off x="4049834" y="3287734"/>
            <a:ext cx="110015" cy="3299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1370"/>
              </a:lnSpc>
              <a:spcBef>
                <a:spcPts val="68"/>
              </a:spcBef>
            </a:pPr>
            <a:r>
              <a:rPr sz="2025" spc="0" baseline="-4294" dirty="0" smtClean="0">
                <a:solidFill>
                  <a:srgbClr val="D9D9D9"/>
                </a:solidFill>
                <a:latin typeface="+mj-lt"/>
                <a:cs typeface="Arial"/>
              </a:rPr>
              <a:t>I</a:t>
            </a:r>
            <a:endParaRPr sz="1350">
              <a:latin typeface="+mj-lt"/>
              <a:cs typeface="Arial"/>
            </a:endParaRPr>
          </a:p>
          <a:p>
            <a:pPr marR="12707" algn="r">
              <a:lnSpc>
                <a:spcPts val="1150"/>
              </a:lnSpc>
            </a:pPr>
            <a:r>
              <a:rPr sz="1875" i="1" spc="0" baseline="2319" dirty="0" smtClean="0">
                <a:solidFill>
                  <a:srgbClr val="ABABAB"/>
                </a:solidFill>
                <a:latin typeface="+mj-lt"/>
                <a:cs typeface="Times New Roman"/>
              </a:rPr>
              <a:t>[)</a:t>
            </a:r>
            <a:endParaRPr sz="1250">
              <a:latin typeface="+mj-lt"/>
              <a:cs typeface="Times New Roman"/>
            </a:endParaRPr>
          </a:p>
        </p:txBody>
      </p:sp>
      <p:sp>
        <p:nvSpPr>
          <p:cNvPr id="92" name="object 13"/>
          <p:cNvSpPr txBox="1"/>
          <p:nvPr/>
        </p:nvSpPr>
        <p:spPr>
          <a:xfrm>
            <a:off x="2476945" y="3541087"/>
            <a:ext cx="395190" cy="113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700" dirty="0" smtClean="0">
                <a:solidFill>
                  <a:srgbClr val="ABABAB"/>
                </a:solidFill>
                <a:latin typeface="+mj-lt"/>
                <a:cs typeface="Times New Roman"/>
              </a:rPr>
              <a:t>--</a:t>
            </a:r>
            <a:endParaRPr sz="700">
              <a:latin typeface="+mj-lt"/>
              <a:cs typeface="Times New Roman"/>
            </a:endParaRPr>
          </a:p>
        </p:txBody>
      </p:sp>
      <p:sp>
        <p:nvSpPr>
          <p:cNvPr id="93" name="object 12"/>
          <p:cNvSpPr txBox="1"/>
          <p:nvPr/>
        </p:nvSpPr>
        <p:spPr>
          <a:xfrm>
            <a:off x="629715" y="3766089"/>
            <a:ext cx="714299" cy="167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dirty="0" smtClean="0">
                <a:solidFill>
                  <a:srgbClr val="0000FC"/>
                </a:solidFill>
                <a:latin typeface="+mj-lt"/>
                <a:cs typeface="Arial"/>
              </a:rPr>
              <a:t>I</a:t>
            </a:r>
            <a:r>
              <a:rPr sz="1100" dirty="0" smtClean="0">
                <a:solidFill>
                  <a:srgbClr val="2727FC"/>
                </a:solidFill>
                <a:latin typeface="+mj-lt"/>
                <a:cs typeface="Arial"/>
              </a:rPr>
              <a:t>NMODs</a:t>
            </a:r>
            <a:endParaRPr sz="1100">
              <a:latin typeface="+mj-lt"/>
              <a:cs typeface="Arial"/>
            </a:endParaRPr>
          </a:p>
        </p:txBody>
      </p:sp>
      <p:sp>
        <p:nvSpPr>
          <p:cNvPr id="94" name="object 11"/>
          <p:cNvSpPr txBox="1"/>
          <p:nvPr/>
        </p:nvSpPr>
        <p:spPr>
          <a:xfrm>
            <a:off x="821754" y="3956523"/>
            <a:ext cx="125629" cy="6156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•</a:t>
            </a:r>
            <a:endParaRPr sz="1300">
              <a:latin typeface="+mj-lt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8"/>
              </a:spcBef>
            </a:pP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•</a:t>
            </a:r>
            <a:endParaRPr sz="1300">
              <a:latin typeface="+mj-lt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80"/>
              </a:spcBef>
            </a:pP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•</a:t>
            </a:r>
            <a:endParaRPr sz="1300">
              <a:latin typeface="+mj-lt"/>
              <a:cs typeface="Times New Roman"/>
            </a:endParaRPr>
          </a:p>
        </p:txBody>
      </p:sp>
      <p:sp>
        <p:nvSpPr>
          <p:cNvPr id="95" name="object 10"/>
          <p:cNvSpPr txBox="1"/>
          <p:nvPr/>
        </p:nvSpPr>
        <p:spPr>
          <a:xfrm>
            <a:off x="1059516" y="3956523"/>
            <a:ext cx="1316872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sz="1300" dirty="0" smtClean="0">
                <a:solidFill>
                  <a:srgbClr val="48454F"/>
                </a:solidFill>
                <a:latin typeface="+mj-lt"/>
                <a:cs typeface="Times New Roman"/>
              </a:rPr>
              <a:t>Read</a:t>
            </a:r>
            <a:r>
              <a:rPr sz="1300" spc="125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input</a:t>
            </a:r>
            <a:r>
              <a:rPr sz="1300" spc="50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data</a:t>
            </a:r>
            <a:endParaRPr sz="1300" dirty="0">
              <a:latin typeface="+mj-lt"/>
              <a:cs typeface="Times New Roman"/>
            </a:endParaRPr>
          </a:p>
        </p:txBody>
      </p:sp>
      <p:sp>
        <p:nvSpPr>
          <p:cNvPr id="96" name="object 9"/>
          <p:cNvSpPr txBox="1"/>
          <p:nvPr/>
        </p:nvSpPr>
        <p:spPr>
          <a:xfrm>
            <a:off x="2107157" y="3914662"/>
            <a:ext cx="1479024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va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l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ues</a:t>
            </a:r>
            <a:r>
              <a:rPr sz="1300" spc="-37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from</a:t>
            </a:r>
            <a:r>
              <a:rPr sz="1300" spc="17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a</a:t>
            </a:r>
            <a:r>
              <a:rPr sz="1300" spc="234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fi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l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e.</a:t>
            </a:r>
            <a:endParaRPr sz="1300" dirty="0">
              <a:latin typeface="+mj-lt"/>
              <a:cs typeface="Times New Roman"/>
            </a:endParaRPr>
          </a:p>
        </p:txBody>
      </p:sp>
      <p:sp>
        <p:nvSpPr>
          <p:cNvPr id="97" name="object 8"/>
          <p:cNvSpPr txBox="1"/>
          <p:nvPr/>
        </p:nvSpPr>
        <p:spPr>
          <a:xfrm>
            <a:off x="1065488" y="4291431"/>
            <a:ext cx="5107186" cy="4030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764">
              <a:lnSpc>
                <a:spcPts val="1425"/>
              </a:lnSpc>
              <a:spcBef>
                <a:spcPts val="71"/>
              </a:spcBef>
            </a:pPr>
            <a:r>
              <a:rPr sz="1300" dirty="0" smtClean="0">
                <a:solidFill>
                  <a:srgbClr val="48454F"/>
                </a:solidFill>
                <a:latin typeface="+mj-lt"/>
                <a:cs typeface="Times New Roman"/>
              </a:rPr>
              <a:t>Qua</a:t>
            </a:r>
            <a:r>
              <a:rPr sz="1300" spc="-164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2F2848"/>
                </a:solidFill>
                <a:latin typeface="+mj-lt"/>
                <a:cs typeface="Times New Roman"/>
              </a:rPr>
              <a:t>I </a:t>
            </a:r>
            <a:r>
              <a:rPr sz="1300" spc="20" dirty="0" smtClean="0">
                <a:solidFill>
                  <a:srgbClr val="2F2848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i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1fy</a:t>
            </a:r>
            <a:r>
              <a:rPr sz="1300" spc="54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100" spc="0" dirty="0" smtClean="0">
                <a:solidFill>
                  <a:srgbClr val="48454F"/>
                </a:solidFill>
                <a:latin typeface="+mj-lt"/>
                <a:cs typeface="Arial"/>
              </a:rPr>
              <a:t>SELECT</a:t>
            </a:r>
            <a:r>
              <a:rPr sz="1100" spc="187" dirty="0" smtClean="0">
                <a:solidFill>
                  <a:srgbClr val="48454F"/>
                </a:solidFill>
                <a:latin typeface="+mj-lt"/>
                <a:cs typeface="Arial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requests.</a:t>
            </a:r>
            <a:endParaRPr sz="1300" dirty="0">
              <a:latin typeface="+mj-lt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8"/>
              </a:spcBef>
            </a:pP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Usua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ll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y</a:t>
            </a:r>
            <a:r>
              <a:rPr sz="1300" spc="29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more</a:t>
            </a:r>
            <a:r>
              <a:rPr sz="1300" spc="246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app</a:t>
            </a:r>
            <a:r>
              <a:rPr sz="1300" spc="325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i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c</a:t>
            </a:r>
            <a:r>
              <a:rPr sz="1300" spc="-4" dirty="0" smtClean="0">
                <a:solidFill>
                  <a:srgbClr val="48454F"/>
                </a:solidFill>
                <a:latin typeface="+mj-lt"/>
                <a:cs typeface="Times New Roman"/>
              </a:rPr>
              <a:t>a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b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l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e</a:t>
            </a:r>
            <a:r>
              <a:rPr sz="1300" spc="50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to</a:t>
            </a:r>
            <a:r>
              <a:rPr sz="1300" spc="81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an</a:t>
            </a:r>
            <a:r>
              <a:rPr sz="1300" spc="32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i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mport</a:t>
            </a:r>
            <a:r>
              <a:rPr sz="1300" spc="50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ut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il</a:t>
            </a:r>
            <a:r>
              <a:rPr sz="1300" spc="-4" dirty="0" smtClean="0">
                <a:solidFill>
                  <a:srgbClr val="5B585E"/>
                </a:solidFill>
                <a:latin typeface="+mj-lt"/>
                <a:cs typeface="Times New Roman"/>
              </a:rPr>
              <a:t>i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ty</a:t>
            </a:r>
            <a:r>
              <a:rPr sz="1300" spc="54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such</a:t>
            </a:r>
            <a:r>
              <a:rPr sz="1300" spc="54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as</a:t>
            </a:r>
            <a:r>
              <a:rPr sz="1300" spc="53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Mu</a:t>
            </a:r>
            <a:r>
              <a:rPr sz="1300" spc="0" dirty="0" smtClean="0">
                <a:solidFill>
                  <a:srgbClr val="2F2848"/>
                </a:solidFill>
                <a:latin typeface="+mj-lt"/>
                <a:cs typeface="Times New Roman"/>
              </a:rPr>
              <a:t>l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t: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i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load.</a:t>
            </a:r>
            <a:endParaRPr sz="1300" dirty="0">
              <a:latin typeface="+mj-lt"/>
              <a:cs typeface="Times New Roman"/>
            </a:endParaRPr>
          </a:p>
        </p:txBody>
      </p:sp>
      <p:sp>
        <p:nvSpPr>
          <p:cNvPr id="98" name="object 7"/>
          <p:cNvSpPr txBox="1"/>
          <p:nvPr/>
        </p:nvSpPr>
        <p:spPr>
          <a:xfrm>
            <a:off x="658024" y="4818840"/>
            <a:ext cx="896652" cy="1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200" spc="0" dirty="0" smtClean="0">
                <a:solidFill>
                  <a:srgbClr val="2727FC"/>
                </a:solidFill>
                <a:latin typeface="+mj-lt"/>
                <a:cs typeface="Times New Roman"/>
              </a:rPr>
              <a:t>OU</a:t>
            </a:r>
            <a:r>
              <a:rPr sz="1200" spc="-9" dirty="0" smtClean="0">
                <a:solidFill>
                  <a:srgbClr val="2727FC"/>
                </a:solidFill>
                <a:latin typeface="+mj-lt"/>
                <a:cs typeface="Times New Roman"/>
              </a:rPr>
              <a:t> </a:t>
            </a:r>
            <a:r>
              <a:rPr sz="1200" spc="0" dirty="0" smtClean="0">
                <a:solidFill>
                  <a:srgbClr val="2727FC"/>
                </a:solidFill>
                <a:latin typeface="+mj-lt"/>
                <a:cs typeface="Times New Roman"/>
              </a:rPr>
              <a:t>TM</a:t>
            </a:r>
            <a:r>
              <a:rPr sz="1200" spc="-16" dirty="0" smtClean="0">
                <a:solidFill>
                  <a:srgbClr val="2727FC"/>
                </a:solidFill>
                <a:latin typeface="+mj-lt"/>
                <a:cs typeface="Times New Roman"/>
              </a:rPr>
              <a:t> </a:t>
            </a:r>
            <a:r>
              <a:rPr sz="1200" spc="0" dirty="0" smtClean="0">
                <a:solidFill>
                  <a:srgbClr val="2727FC"/>
                </a:solidFill>
                <a:latin typeface="+mj-lt"/>
                <a:cs typeface="Times New Roman"/>
              </a:rPr>
              <a:t>O</a:t>
            </a:r>
            <a:r>
              <a:rPr sz="1200" spc="0" dirty="0" smtClean="0">
                <a:solidFill>
                  <a:srgbClr val="1515FC"/>
                </a:solidFill>
                <a:latin typeface="+mj-lt"/>
                <a:cs typeface="Times New Roman"/>
              </a:rPr>
              <a:t>D</a:t>
            </a:r>
            <a:r>
              <a:rPr sz="1200" spc="0" dirty="0" smtClean="0">
                <a:solidFill>
                  <a:srgbClr val="2727FC"/>
                </a:solidFill>
                <a:latin typeface="+mj-lt"/>
                <a:cs typeface="Times New Roman"/>
              </a:rPr>
              <a:t>s</a:t>
            </a:r>
            <a:endParaRPr sz="1200" dirty="0">
              <a:latin typeface="+mj-lt"/>
              <a:cs typeface="Times New Roman"/>
            </a:endParaRPr>
          </a:p>
        </p:txBody>
      </p:sp>
      <p:sp>
        <p:nvSpPr>
          <p:cNvPr id="99" name="object 6"/>
          <p:cNvSpPr txBox="1"/>
          <p:nvPr/>
        </p:nvSpPr>
        <p:spPr>
          <a:xfrm>
            <a:off x="821754" y="4960077"/>
            <a:ext cx="125629" cy="6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•</a:t>
            </a:r>
            <a:endParaRPr sz="1300">
              <a:latin typeface="+mj-lt"/>
              <a:cs typeface="Times New Roman"/>
            </a:endParaRPr>
          </a:p>
          <a:p>
            <a:pPr marL="12700" marR="762">
              <a:lnSpc>
                <a:spcPct val="95825"/>
              </a:lnSpc>
              <a:spcBef>
                <a:spcPts val="153"/>
              </a:spcBef>
            </a:pPr>
            <a:r>
              <a:rPr sz="1250" spc="0" dirty="0" smtClean="0">
                <a:solidFill>
                  <a:srgbClr val="48454F"/>
                </a:solidFill>
                <a:latin typeface="+mj-lt"/>
                <a:cs typeface="Times New Roman"/>
              </a:rPr>
              <a:t>•</a:t>
            </a:r>
            <a:endParaRPr sz="1250">
              <a:latin typeface="+mj-lt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90"/>
              </a:spcBef>
            </a:pP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•</a:t>
            </a:r>
            <a:endParaRPr sz="1300">
              <a:latin typeface="+mj-lt"/>
              <a:cs typeface="Times New Roman"/>
            </a:endParaRPr>
          </a:p>
        </p:txBody>
      </p:sp>
      <p:sp>
        <p:nvSpPr>
          <p:cNvPr id="100" name="object 5"/>
          <p:cNvSpPr txBox="1"/>
          <p:nvPr/>
        </p:nvSpPr>
        <p:spPr>
          <a:xfrm>
            <a:off x="1017479" y="5056198"/>
            <a:ext cx="5116330" cy="6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764">
              <a:lnSpc>
                <a:spcPts val="1425"/>
              </a:lnSpc>
              <a:spcBef>
                <a:spcPts val="71"/>
              </a:spcBef>
            </a:pPr>
            <a:r>
              <a:rPr sz="1300" dirty="0" smtClean="0">
                <a:solidFill>
                  <a:srgbClr val="48454F"/>
                </a:solidFill>
                <a:latin typeface="+mj-lt"/>
                <a:cs typeface="Times New Roman"/>
              </a:rPr>
              <a:t>Process.</a:t>
            </a:r>
            <a:r>
              <a:rPr sz="1300" spc="-19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an</a:t>
            </a:r>
            <a:r>
              <a:rPr sz="1300" spc="100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swer-s</a:t>
            </a:r>
            <a:r>
              <a:rPr sz="225" spc="0" baseline="57975" dirty="0" smtClean="0">
                <a:solidFill>
                  <a:srgbClr val="E9B370"/>
                </a:solidFill>
                <a:latin typeface="+mj-lt"/>
                <a:cs typeface="Times New Roman"/>
              </a:rPr>
              <a:t>1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et:</a:t>
            </a:r>
            <a:r>
              <a:rPr sz="1300" spc="34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data.</a:t>
            </a:r>
            <a:endParaRPr sz="1300" dirty="0">
              <a:latin typeface="+mj-lt"/>
              <a:cs typeface="Times New Roman"/>
            </a:endParaRPr>
          </a:p>
          <a:p>
            <a:pPr marL="12700" marR="24764">
              <a:lnSpc>
                <a:spcPct val="95825"/>
              </a:lnSpc>
              <a:spcBef>
                <a:spcPts val="108"/>
              </a:spcBef>
            </a:pPr>
            <a:r>
              <a:rPr sz="1250" dirty="0" smtClean="0">
                <a:solidFill>
                  <a:srgbClr val="48454F"/>
                </a:solidFill>
                <a:latin typeface="+mj-lt"/>
                <a:cs typeface="Times New Roman"/>
              </a:rPr>
              <a:t>Modify</a:t>
            </a:r>
            <a:r>
              <a:rPr sz="1250" dirty="0" smtClean="0">
                <a:solidFill>
                  <a:srgbClr val="5B585E"/>
                </a:solidFill>
                <a:latin typeface="+mj-lt"/>
                <a:cs typeface="Times New Roman"/>
              </a:rPr>
              <a:t>,</a:t>
            </a:r>
            <a:r>
              <a:rPr sz="1250" spc="139" dirty="0" smtClean="0">
                <a:solidFill>
                  <a:srgbClr val="5B585E"/>
                </a:solidFill>
                <a:latin typeface="+mj-lt"/>
                <a:cs typeface="Times New Roman"/>
              </a:rPr>
              <a:t> </a:t>
            </a:r>
            <a:r>
              <a:rPr sz="1250" spc="0" dirty="0" smtClean="0">
                <a:solidFill>
                  <a:srgbClr val="48454F"/>
                </a:solidFill>
                <a:latin typeface="+mj-lt"/>
                <a:cs typeface="Times New Roman"/>
              </a:rPr>
              <a:t>d</a:t>
            </a:r>
            <a:r>
              <a:rPr sz="1250" spc="0" dirty="0" smtClean="0">
                <a:solidFill>
                  <a:srgbClr val="5B585E"/>
                </a:solidFill>
                <a:latin typeface="+mj-lt"/>
                <a:cs typeface="Times New Roman"/>
              </a:rPr>
              <a:t>i</a:t>
            </a:r>
            <a:r>
              <a:rPr sz="1250" spc="0" dirty="0" smtClean="0">
                <a:solidFill>
                  <a:srgbClr val="48454F"/>
                </a:solidFill>
                <a:latin typeface="+mj-lt"/>
                <a:cs typeface="Times New Roman"/>
              </a:rPr>
              <a:t>.s</a:t>
            </a:r>
            <a:r>
              <a:rPr sz="1250" spc="0" dirty="0" smtClean="0">
                <a:solidFill>
                  <a:srgbClr val="5B585E"/>
                </a:solidFill>
                <a:latin typeface="+mj-lt"/>
                <a:cs typeface="Times New Roman"/>
              </a:rPr>
              <a:t>e</a:t>
            </a:r>
            <a:r>
              <a:rPr sz="1250" spc="0" dirty="0" smtClean="0">
                <a:solidFill>
                  <a:srgbClr val="48454F"/>
                </a:solidFill>
                <a:latin typeface="+mj-lt"/>
                <a:cs typeface="Times New Roman"/>
              </a:rPr>
              <a:t>a</a:t>
            </a:r>
            <a:r>
              <a:rPr sz="1250" spc="-150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r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d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,</a:t>
            </a:r>
            <a:r>
              <a:rPr sz="1300" spc="-33" dirty="0" smtClean="0">
                <a:solidFill>
                  <a:srgbClr val="5B585E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or</a:t>
            </a:r>
            <a:r>
              <a:rPr sz="1300" spc="135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re</a:t>
            </a:r>
            <a:r>
              <a:rPr sz="1300" spc="-63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cord</a:t>
            </a:r>
            <a:r>
              <a:rPr sz="1300" spc="125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response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s</a:t>
            </a:r>
            <a:r>
              <a:rPr sz="1300" spc="69" dirty="0" smtClean="0">
                <a:solidFill>
                  <a:srgbClr val="5B585E"/>
                </a:solidFill>
                <a:latin typeface="+mj-lt"/>
                <a:cs typeface="Times New Roman"/>
              </a:rPr>
              <a:t>.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.</a:t>
            </a:r>
            <a:r>
              <a:rPr sz="1300" spc="0" dirty="0" smtClean="0">
                <a:solidFill>
                  <a:srgbClr val="8AC8EC"/>
                </a:solidFill>
                <a:latin typeface="+mj-lt"/>
                <a:cs typeface="Times New Roman"/>
              </a:rPr>
              <a:t>.</a:t>
            </a:r>
            <a:endParaRPr sz="1300" dirty="0">
              <a:latin typeface="+mj-lt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80"/>
              </a:spcBef>
            </a:pP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Usua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ll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y</a:t>
            </a:r>
            <a:r>
              <a:rPr sz="1300" spc="29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mo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r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e</a:t>
            </a:r>
            <a:r>
              <a:rPr sz="1300" spc="246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app</a:t>
            </a:r>
            <a:r>
              <a:rPr sz="1300" spc="325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i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c</a:t>
            </a:r>
            <a:r>
              <a:rPr sz="1300" spc="-4" dirty="0" smtClean="0">
                <a:solidFill>
                  <a:srgbClr val="48454F"/>
                </a:solidFill>
                <a:latin typeface="+mj-lt"/>
                <a:cs typeface="Times New Roman"/>
              </a:rPr>
              <a:t>a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b</a:t>
            </a:r>
            <a:r>
              <a:rPr sz="1300" spc="0" dirty="0" smtClean="0">
                <a:solidFill>
                  <a:srgbClr val="5B585E"/>
                </a:solidFill>
                <a:latin typeface="+mj-lt"/>
                <a:cs typeface="Times New Roman"/>
              </a:rPr>
              <a:t>l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e</a:t>
            </a:r>
            <a:r>
              <a:rPr sz="1300" spc="50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to</a:t>
            </a:r>
            <a:r>
              <a:rPr sz="1300" spc="81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an</a:t>
            </a:r>
            <a:r>
              <a:rPr sz="1300" spc="-37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expo</a:t>
            </a:r>
            <a:r>
              <a:rPr sz="1300" spc="0" dirty="0" smtClean="0">
                <a:solidFill>
                  <a:srgbClr val="2F2848"/>
                </a:solidFill>
                <a:latin typeface="+mj-lt"/>
                <a:cs typeface="Times New Roman"/>
              </a:rPr>
              <a:t>r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t</a:t>
            </a:r>
            <a:r>
              <a:rPr sz="1300" spc="34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250" spc="0" dirty="0" smtClean="0">
                <a:solidFill>
                  <a:srgbClr val="48454F"/>
                </a:solidFill>
                <a:latin typeface="+mj-lt"/>
                <a:cs typeface="Times New Roman"/>
              </a:rPr>
              <a:t>ut</a:t>
            </a:r>
            <a:r>
              <a:rPr sz="1250" spc="0" dirty="0" smtClean="0">
                <a:solidFill>
                  <a:srgbClr val="5B585E"/>
                </a:solidFill>
                <a:latin typeface="+mj-lt"/>
                <a:cs typeface="Times New Roman"/>
              </a:rPr>
              <a:t>l</a:t>
            </a:r>
            <a:r>
              <a:rPr sz="1250" spc="0" dirty="0" smtClean="0">
                <a:solidFill>
                  <a:srgbClr val="2F2848"/>
                </a:solidFill>
                <a:latin typeface="+mj-lt"/>
                <a:cs typeface="Times New Roman"/>
              </a:rPr>
              <a:t>l</a:t>
            </a:r>
            <a:r>
              <a:rPr sz="1250" spc="0" dirty="0" smtClean="0">
                <a:solidFill>
                  <a:srgbClr val="48454F"/>
                </a:solidFill>
                <a:latin typeface="+mj-lt"/>
                <a:cs typeface="Times New Roman"/>
              </a:rPr>
              <a:t>ltv</a:t>
            </a:r>
            <a:r>
              <a:rPr sz="1250" spc="-25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such</a:t>
            </a:r>
            <a:r>
              <a:rPr sz="1300" spc="83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as</a:t>
            </a:r>
            <a:r>
              <a:rPr sz="1300" spc="317" dirty="0" smtClean="0">
                <a:solidFill>
                  <a:srgbClr val="48454F"/>
                </a:solidFill>
                <a:latin typeface="+mj-lt"/>
                <a:cs typeface="Times New Roman"/>
              </a:rPr>
              <a:t> </a:t>
            </a:r>
            <a:r>
              <a:rPr sz="1300" spc="0" dirty="0" smtClean="0">
                <a:solidFill>
                  <a:srgbClr val="48454F"/>
                </a:solidFill>
                <a:latin typeface="+mj-lt"/>
                <a:cs typeface="Times New Roman"/>
              </a:rPr>
              <a:t>FastExport.</a:t>
            </a:r>
            <a:endParaRPr sz="1300" dirty="0">
              <a:latin typeface="+mj-lt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51"/>
          <p:cNvSpPr/>
          <p:nvPr/>
        </p:nvSpPr>
        <p:spPr>
          <a:xfrm>
            <a:off x="0" y="0"/>
            <a:ext cx="9906000" cy="1128775"/>
          </a:xfrm>
          <a:custGeom>
            <a:avLst/>
            <a:gdLst/>
            <a:ahLst/>
            <a:cxnLst/>
            <a:rect l="l" t="t" r="r" b="b"/>
            <a:pathLst>
              <a:path w="9906000" h="1128775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099"/>
                </a:lnTo>
                <a:lnTo>
                  <a:pt x="9467850" y="800099"/>
                </a:lnTo>
                <a:lnTo>
                  <a:pt x="9502265" y="799084"/>
                </a:lnTo>
                <a:lnTo>
                  <a:pt x="9566870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9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7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5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0"/>
            <a:ext cx="9906000" cy="1128775"/>
          </a:xfrm>
          <a:custGeom>
            <a:avLst/>
            <a:gdLst/>
            <a:ahLst/>
            <a:cxnLst/>
            <a:rect l="l" t="t" r="r" b="b"/>
            <a:pathLst>
              <a:path w="9906000" h="1128775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099"/>
                </a:lnTo>
                <a:lnTo>
                  <a:pt x="9467850" y="800099"/>
                </a:lnTo>
                <a:lnTo>
                  <a:pt x="9502265" y="799084"/>
                </a:lnTo>
                <a:lnTo>
                  <a:pt x="9566870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9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7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5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smtClean="0"/>
              <a:t>Utility Checklist</a:t>
            </a:r>
            <a:endParaRPr lang="en-US" dirty="0"/>
          </a:p>
        </p:txBody>
      </p:sp>
      <p:sp>
        <p:nvSpPr>
          <p:cNvPr id="65" name="object 44"/>
          <p:cNvSpPr txBox="1"/>
          <p:nvPr/>
        </p:nvSpPr>
        <p:spPr>
          <a:xfrm>
            <a:off x="8217533" y="1695349"/>
            <a:ext cx="625301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b="1" dirty="0" smtClean="0">
                <a:solidFill>
                  <a:srgbClr val="18191D"/>
                </a:solidFill>
                <a:latin typeface="+mj-lt"/>
                <a:cs typeface="Arial"/>
              </a:rPr>
              <a:t>TP'Ulmp</a:t>
            </a:r>
            <a:endParaRPr sz="1200">
              <a:latin typeface="+mj-lt"/>
              <a:cs typeface="Arial"/>
            </a:endParaRPr>
          </a:p>
        </p:txBody>
      </p:sp>
      <p:sp>
        <p:nvSpPr>
          <p:cNvPr id="66" name="object 43"/>
          <p:cNvSpPr txBox="1"/>
          <p:nvPr/>
        </p:nvSpPr>
        <p:spPr>
          <a:xfrm>
            <a:off x="705159" y="1699693"/>
            <a:ext cx="668220" cy="1803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5"/>
              </a:lnSpc>
              <a:spcBef>
                <a:spcPts val="67"/>
              </a:spcBef>
            </a:pPr>
            <a:r>
              <a:rPr sz="1200" dirty="0" smtClean="0">
                <a:solidFill>
                  <a:srgbClr val="18191D"/>
                </a:solidFill>
                <a:latin typeface="+mj-lt"/>
                <a:cs typeface="Arial"/>
              </a:rPr>
              <a:t>Fe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at</a:t>
            </a:r>
            <a:r>
              <a:rPr sz="1200" dirty="0" smtClean="0">
                <a:solidFill>
                  <a:srgbClr val="18191D"/>
                </a:solidFill>
                <a:latin typeface="+mj-lt"/>
                <a:cs typeface="Arial"/>
              </a:rPr>
              <a:t>u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re</a:t>
            </a:r>
            <a:endParaRPr sz="1200">
              <a:latin typeface="+mj-lt"/>
              <a:cs typeface="Arial"/>
            </a:endParaRPr>
          </a:p>
        </p:txBody>
      </p:sp>
      <p:sp>
        <p:nvSpPr>
          <p:cNvPr id="67" name="object 42"/>
          <p:cNvSpPr txBox="1"/>
          <p:nvPr/>
        </p:nvSpPr>
        <p:spPr>
          <a:xfrm>
            <a:off x="3540017" y="1697635"/>
            <a:ext cx="481265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b="1" dirty="0" smtClean="0">
                <a:solidFill>
                  <a:srgbClr val="18191D"/>
                </a:solidFill>
                <a:latin typeface="+mj-lt"/>
                <a:cs typeface="Arial"/>
              </a:rPr>
              <a:t>BTEQ</a:t>
            </a:r>
            <a:endParaRPr sz="1200">
              <a:latin typeface="+mj-lt"/>
              <a:cs typeface="Arial"/>
            </a:endParaRPr>
          </a:p>
        </p:txBody>
      </p:sp>
      <p:sp>
        <p:nvSpPr>
          <p:cNvPr id="68" name="object 41"/>
          <p:cNvSpPr txBox="1"/>
          <p:nvPr/>
        </p:nvSpPr>
        <p:spPr>
          <a:xfrm>
            <a:off x="4632809" y="1700722"/>
            <a:ext cx="761765" cy="179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200" dirty="0" smtClean="0">
                <a:solidFill>
                  <a:srgbClr val="18191D"/>
                </a:solidFill>
                <a:latin typeface="+mj-lt"/>
                <a:cs typeface="Arial"/>
              </a:rPr>
              <a:t>Fastl.oad</a:t>
            </a:r>
            <a:endParaRPr sz="1200">
              <a:latin typeface="+mj-lt"/>
              <a:cs typeface="Arial"/>
            </a:endParaRPr>
          </a:p>
        </p:txBody>
      </p:sp>
      <p:sp>
        <p:nvSpPr>
          <p:cNvPr id="69" name="object 40"/>
          <p:cNvSpPr txBox="1"/>
          <p:nvPr/>
        </p:nvSpPr>
        <p:spPr>
          <a:xfrm>
            <a:off x="5759894" y="1700722"/>
            <a:ext cx="892186" cy="179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200" dirty="0" smtClean="0">
                <a:solidFill>
                  <a:srgbClr val="18191D"/>
                </a:solidFill>
                <a:latin typeface="+mj-lt"/>
                <a:cs typeface="Arial"/>
              </a:rPr>
              <a:t>Fas</a:t>
            </a:r>
            <a:r>
              <a:rPr sz="1200" dirty="0" smtClean="0">
                <a:latin typeface="+mj-lt"/>
                <a:cs typeface="Arial"/>
              </a:rPr>
              <a:t>tfi</a:t>
            </a:r>
            <a:r>
              <a:rPr sz="1200" dirty="0" smtClean="0">
                <a:solidFill>
                  <a:srgbClr val="18191D"/>
                </a:solidFill>
                <a:latin typeface="+mj-lt"/>
                <a:cs typeface="Arial"/>
              </a:rPr>
              <a:t>xpor</a:t>
            </a:r>
            <a:r>
              <a:rPr sz="1200" dirty="0" smtClean="0">
                <a:latin typeface="+mj-lt"/>
                <a:cs typeface="Arial"/>
              </a:rPr>
              <a:t>t</a:t>
            </a:r>
            <a:endParaRPr sz="1200">
              <a:latin typeface="+mj-lt"/>
              <a:cs typeface="Arial"/>
            </a:endParaRPr>
          </a:p>
        </p:txBody>
      </p:sp>
      <p:sp>
        <p:nvSpPr>
          <p:cNvPr id="70" name="object 39"/>
          <p:cNvSpPr txBox="1"/>
          <p:nvPr/>
        </p:nvSpPr>
        <p:spPr>
          <a:xfrm>
            <a:off x="7021863" y="1699466"/>
            <a:ext cx="87359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18191D"/>
                </a:solidFill>
                <a:latin typeface="+mj-lt"/>
                <a:cs typeface="Arial"/>
              </a:rPr>
              <a:t>Mu</a:t>
            </a:r>
            <a:r>
              <a:rPr sz="1200" dirty="0" smtClean="0">
                <a:latin typeface="+mj-lt"/>
                <a:cs typeface="Arial"/>
              </a:rPr>
              <a:t>l</a:t>
            </a:r>
            <a:r>
              <a:rPr sz="1200" dirty="0" smtClean="0">
                <a:solidFill>
                  <a:srgbClr val="36A482"/>
                </a:solidFill>
                <a:latin typeface="+mj-lt"/>
                <a:cs typeface="Arial"/>
              </a:rPr>
              <a:t>l</a:t>
            </a:r>
            <a:r>
              <a:rPr sz="1200" dirty="0" smtClean="0">
                <a:solidFill>
                  <a:srgbClr val="18191D"/>
                </a:solidFill>
                <a:latin typeface="+mj-lt"/>
                <a:cs typeface="Arial"/>
              </a:rPr>
              <a:t>til.o,ad</a:t>
            </a:r>
            <a:endParaRPr sz="1200">
              <a:latin typeface="+mj-lt"/>
              <a:cs typeface="Arial"/>
            </a:endParaRPr>
          </a:p>
        </p:txBody>
      </p:sp>
      <p:sp>
        <p:nvSpPr>
          <p:cNvPr id="71" name="object 38"/>
          <p:cNvSpPr txBox="1"/>
          <p:nvPr/>
        </p:nvSpPr>
        <p:spPr>
          <a:xfrm>
            <a:off x="540554" y="2132776"/>
            <a:ext cx="1200683" cy="179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150" dirty="0" smtClean="0">
                <a:solidFill>
                  <a:srgbClr val="302E3D"/>
                </a:solidFill>
                <a:latin typeface="+mj-lt"/>
                <a:cs typeface="Arial"/>
              </a:rPr>
              <a:t>IDOL </a:t>
            </a:r>
            <a:r>
              <a:rPr sz="1150" spc="-150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Functions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72" name="object 37"/>
          <p:cNvSpPr txBox="1"/>
          <p:nvPr/>
        </p:nvSpPr>
        <p:spPr>
          <a:xfrm>
            <a:off x="3446284" y="2135864"/>
            <a:ext cx="331387" cy="175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sz="1150" dirty="0" smtClean="0">
                <a:solidFill>
                  <a:srgbClr val="302E3D"/>
                </a:solidFill>
                <a:latin typeface="+mj-lt"/>
                <a:cs typeface="Arial"/>
              </a:rPr>
              <a:t>ALL</a:t>
            </a:r>
            <a:endParaRPr sz="1150">
              <a:latin typeface="+mj-lt"/>
              <a:cs typeface="Arial"/>
            </a:endParaRPr>
          </a:p>
        </p:txBody>
      </p:sp>
      <p:sp>
        <p:nvSpPr>
          <p:cNvPr id="73" name="object 36"/>
          <p:cNvSpPr txBox="1"/>
          <p:nvPr/>
        </p:nvSpPr>
        <p:spPr>
          <a:xfrm>
            <a:off x="4513928" y="2133806"/>
            <a:ext cx="69984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LI</a:t>
            </a:r>
            <a:r>
              <a:rPr sz="1200" dirty="0" smtClean="0">
                <a:solidFill>
                  <a:srgbClr val="E8AC66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M</a:t>
            </a:r>
            <a:r>
              <a:rPr sz="1200" dirty="0" smtClean="0">
                <a:solidFill>
                  <a:srgbClr val="254568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T</a:t>
            </a:r>
            <a:r>
              <a:rPr sz="1200" dirty="0" smtClean="0">
                <a:solidFill>
                  <a:srgbClr val="18191D"/>
                </a:solidFill>
                <a:latin typeface="+mj-lt"/>
                <a:cs typeface="Arial"/>
              </a:rPr>
              <a:t>E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D</a:t>
            </a:r>
            <a:endParaRPr sz="1200">
              <a:latin typeface="+mj-lt"/>
              <a:cs typeface="Arial"/>
            </a:endParaRPr>
          </a:p>
        </p:txBody>
      </p:sp>
      <p:sp>
        <p:nvSpPr>
          <p:cNvPr id="74" name="object 35"/>
          <p:cNvSpPr txBox="1"/>
          <p:nvPr/>
        </p:nvSpPr>
        <p:spPr>
          <a:xfrm>
            <a:off x="5922212" y="2133806"/>
            <a:ext cx="26319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E8AC66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D22C3A"/>
                </a:solidFill>
                <a:latin typeface="+mj-lt"/>
                <a:cs typeface="Arial"/>
              </a:rPr>
              <a:t>N</a:t>
            </a:r>
            <a:r>
              <a:rPr sz="1200" dirty="0" smtClean="0">
                <a:solidFill>
                  <a:srgbClr val="CF1C28"/>
                </a:solidFill>
                <a:latin typeface="+mj-lt"/>
                <a:cs typeface="Arial"/>
              </a:rPr>
              <a:t>o</a:t>
            </a:r>
            <a:endParaRPr sz="1200">
              <a:latin typeface="+mj-lt"/>
              <a:cs typeface="Arial"/>
            </a:endParaRPr>
          </a:p>
        </p:txBody>
      </p:sp>
      <p:sp>
        <p:nvSpPr>
          <p:cNvPr id="75" name="object 34"/>
          <p:cNvSpPr txBox="1"/>
          <p:nvPr/>
        </p:nvSpPr>
        <p:spPr>
          <a:xfrm>
            <a:off x="540554" y="2473390"/>
            <a:ext cx="1253265" cy="179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DML</a:t>
            </a:r>
            <a:r>
              <a:rPr sz="1200" spc="134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Functions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76" name="object 33"/>
          <p:cNvSpPr txBox="1"/>
          <p:nvPr/>
        </p:nvSpPr>
        <p:spPr>
          <a:xfrm>
            <a:off x="3446284" y="2476478"/>
            <a:ext cx="331387" cy="175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sz="1150" dirty="0" smtClean="0">
                <a:solidFill>
                  <a:srgbClr val="302E3D"/>
                </a:solidFill>
                <a:latin typeface="+mj-lt"/>
                <a:cs typeface="Arial"/>
              </a:rPr>
              <a:t>ALL</a:t>
            </a:r>
            <a:endParaRPr sz="1150">
              <a:latin typeface="+mj-lt"/>
              <a:cs typeface="Arial"/>
            </a:endParaRPr>
          </a:p>
        </p:txBody>
      </p:sp>
      <p:sp>
        <p:nvSpPr>
          <p:cNvPr id="77" name="object 32"/>
          <p:cNvSpPr txBox="1"/>
          <p:nvPr/>
        </p:nvSpPr>
        <p:spPr>
          <a:xfrm>
            <a:off x="4564224" y="2474420"/>
            <a:ext cx="60622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I</a:t>
            </a:r>
            <a:r>
              <a:rPr sz="1200" spc="-134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E8AC66"/>
                </a:solidFill>
                <a:latin typeface="+mj-lt"/>
                <a:cs typeface="Arial"/>
              </a:rPr>
              <a:t>I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NS</a:t>
            </a:r>
            <a:r>
              <a:rPr sz="1200" spc="0" dirty="0" smtClean="0">
                <a:solidFill>
                  <a:srgbClr val="18191D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RT</a:t>
            </a:r>
            <a:endParaRPr sz="1200">
              <a:latin typeface="+mj-lt"/>
              <a:cs typeface="Arial"/>
            </a:endParaRPr>
          </a:p>
        </p:txBody>
      </p:sp>
      <p:sp>
        <p:nvSpPr>
          <p:cNvPr id="78" name="object 31"/>
          <p:cNvSpPr txBox="1"/>
          <p:nvPr/>
        </p:nvSpPr>
        <p:spPr>
          <a:xfrm>
            <a:off x="5750749" y="2474420"/>
            <a:ext cx="615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D22C3A"/>
                </a:solidFill>
                <a:latin typeface="+mj-lt"/>
                <a:cs typeface="Arial"/>
              </a:rPr>
              <a:t>S</a:t>
            </a:r>
            <a:r>
              <a:rPr sz="1200" dirty="0" smtClean="0">
                <a:solidFill>
                  <a:srgbClr val="CF1C28"/>
                </a:solidFill>
                <a:latin typeface="+mj-lt"/>
                <a:cs typeface="Arial"/>
              </a:rPr>
              <a:t>E</a:t>
            </a:r>
            <a:r>
              <a:rPr sz="1200" dirty="0" smtClean="0">
                <a:solidFill>
                  <a:srgbClr val="D22C3A"/>
                </a:solidFill>
                <a:latin typeface="+mj-lt"/>
                <a:cs typeface="Arial"/>
              </a:rPr>
              <a:t>L</a:t>
            </a:r>
            <a:r>
              <a:rPr sz="1200" dirty="0" smtClean="0">
                <a:solidFill>
                  <a:srgbClr val="CF1C28"/>
                </a:solidFill>
                <a:latin typeface="+mj-lt"/>
                <a:cs typeface="Arial"/>
              </a:rPr>
              <a:t>E</a:t>
            </a:r>
            <a:r>
              <a:rPr sz="1200" dirty="0" smtClean="0">
                <a:solidFill>
                  <a:srgbClr val="D22C3A"/>
                </a:solidFill>
                <a:latin typeface="+mj-lt"/>
                <a:cs typeface="Arial"/>
              </a:rPr>
              <a:t>CT</a:t>
            </a:r>
            <a:endParaRPr sz="1200">
              <a:latin typeface="+mj-lt"/>
              <a:cs typeface="Arial"/>
            </a:endParaRPr>
          </a:p>
        </p:txBody>
      </p:sp>
      <p:sp>
        <p:nvSpPr>
          <p:cNvPr id="79" name="object 30"/>
          <p:cNvSpPr txBox="1"/>
          <p:nvPr/>
        </p:nvSpPr>
        <p:spPr>
          <a:xfrm>
            <a:off x="3439425" y="2799972"/>
            <a:ext cx="347765" cy="1200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703" marR="22860">
              <a:lnSpc>
                <a:spcPts val="1610"/>
              </a:lnSpc>
              <a:spcBef>
                <a:spcPts val="80"/>
              </a:spcBef>
            </a:pPr>
            <a:r>
              <a:rPr sz="2175" baseline="4058" dirty="0" smtClean="0">
                <a:solidFill>
                  <a:srgbClr val="302E3D"/>
                </a:solidFill>
                <a:latin typeface="+mj-lt"/>
                <a:cs typeface="Courier New"/>
              </a:rPr>
              <a:t>Yes.</a:t>
            </a:r>
            <a:endParaRPr sz="1450">
              <a:latin typeface="+mj-lt"/>
              <a:cs typeface="Courier New"/>
            </a:endParaRPr>
          </a:p>
          <a:p>
            <a:pPr marL="28703" marR="20274">
              <a:lnSpc>
                <a:spcPts val="1642"/>
              </a:lnSpc>
              <a:spcBef>
                <a:spcPts val="904"/>
              </a:spcBef>
            </a:pPr>
            <a:r>
              <a:rPr sz="1450" dirty="0" smtClean="0">
                <a:solidFill>
                  <a:srgbClr val="302E3D"/>
                </a:solidFill>
                <a:latin typeface="+mj-lt"/>
                <a:cs typeface="Courier New"/>
              </a:rPr>
              <a:t>Y</a:t>
            </a:r>
            <a:r>
              <a:rPr sz="1450" dirty="0" smtClean="0">
                <a:solidFill>
                  <a:srgbClr val="18191D"/>
                </a:solidFill>
                <a:latin typeface="+mj-lt"/>
                <a:cs typeface="Courier New"/>
              </a:rPr>
              <a:t>e</a:t>
            </a:r>
            <a:r>
              <a:rPr sz="1450" dirty="0" smtClean="0">
                <a:solidFill>
                  <a:srgbClr val="302E3D"/>
                </a:solidFill>
                <a:latin typeface="+mj-lt"/>
                <a:cs typeface="Courier New"/>
              </a:rPr>
              <a:t>s. </a:t>
            </a:r>
            <a:endParaRPr sz="1450">
              <a:latin typeface="+mj-lt"/>
              <a:cs typeface="Courier New"/>
            </a:endParaRPr>
          </a:p>
          <a:p>
            <a:pPr marL="28703" marR="20274">
              <a:lnSpc>
                <a:spcPts val="1642"/>
              </a:lnSpc>
              <a:spcBef>
                <a:spcPts val="1039"/>
              </a:spcBef>
            </a:pPr>
            <a:r>
              <a:rPr sz="1450" dirty="0" smtClean="0">
                <a:solidFill>
                  <a:srgbClr val="302E3D"/>
                </a:solidFill>
                <a:latin typeface="+mj-lt"/>
                <a:cs typeface="Courier New"/>
              </a:rPr>
              <a:t>Y</a:t>
            </a:r>
            <a:r>
              <a:rPr sz="1450" dirty="0" smtClean="0">
                <a:solidFill>
                  <a:srgbClr val="18191D"/>
                </a:solidFill>
                <a:latin typeface="+mj-lt"/>
                <a:cs typeface="Courier New"/>
              </a:rPr>
              <a:t>e</a:t>
            </a:r>
            <a:r>
              <a:rPr sz="1450" dirty="0" smtClean="0">
                <a:solidFill>
                  <a:srgbClr val="302E3D"/>
                </a:solidFill>
                <a:latin typeface="+mj-lt"/>
                <a:cs typeface="Courier New"/>
              </a:rPr>
              <a:t>s.</a:t>
            </a:r>
            <a:endParaRPr sz="1450">
              <a:latin typeface="+mj-lt"/>
              <a:cs typeface="Courier New"/>
            </a:endParaRPr>
          </a:p>
          <a:p>
            <a:pPr marL="12700">
              <a:lnSpc>
                <a:spcPct val="95825"/>
              </a:lnSpc>
              <a:spcBef>
                <a:spcPts val="1084"/>
              </a:spcBef>
            </a:pP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SQ</a:t>
            </a:r>
            <a:r>
              <a:rPr sz="1200" dirty="0" smtClean="0">
                <a:solidFill>
                  <a:srgbClr val="E8AC66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18191D"/>
                </a:solidFill>
                <a:latin typeface="+mj-lt"/>
                <a:cs typeface="Arial"/>
              </a:rPr>
              <a:t>L</a:t>
            </a:r>
            <a:endParaRPr sz="1200">
              <a:latin typeface="+mj-lt"/>
              <a:cs typeface="Arial"/>
            </a:endParaRPr>
          </a:p>
        </p:txBody>
      </p:sp>
      <p:sp>
        <p:nvSpPr>
          <p:cNvPr id="80" name="object 29"/>
          <p:cNvSpPr txBox="1"/>
          <p:nvPr/>
        </p:nvSpPr>
        <p:spPr>
          <a:xfrm>
            <a:off x="5725601" y="2799972"/>
            <a:ext cx="663383" cy="1200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7556" marR="187403" algn="ctr">
              <a:lnSpc>
                <a:spcPts val="1610"/>
              </a:lnSpc>
              <a:spcBef>
                <a:spcPts val="80"/>
              </a:spcBef>
            </a:pPr>
            <a:r>
              <a:rPr sz="2175" baseline="4058" dirty="0" smtClean="0">
                <a:solidFill>
                  <a:srgbClr val="D7404D"/>
                </a:solidFill>
                <a:latin typeface="+mj-lt"/>
                <a:cs typeface="Courier New"/>
              </a:rPr>
              <a:t>Y</a:t>
            </a:r>
            <a:r>
              <a:rPr sz="2175" baseline="4058" dirty="0" smtClean="0">
                <a:solidFill>
                  <a:srgbClr val="CF1C28"/>
                </a:solidFill>
                <a:latin typeface="+mj-lt"/>
                <a:cs typeface="Courier New"/>
              </a:rPr>
              <a:t>e</a:t>
            </a:r>
            <a:r>
              <a:rPr sz="2175" baseline="4058" dirty="0" smtClean="0">
                <a:solidFill>
                  <a:srgbClr val="D22C3A"/>
                </a:solidFill>
                <a:latin typeface="+mj-lt"/>
                <a:cs typeface="Courier New"/>
              </a:rPr>
              <a:t>s</a:t>
            </a:r>
            <a:endParaRPr sz="1450">
              <a:latin typeface="+mj-lt"/>
              <a:cs typeface="Courier New"/>
            </a:endParaRPr>
          </a:p>
          <a:p>
            <a:pPr marL="155817" marR="185664" algn="ctr">
              <a:lnSpc>
                <a:spcPct val="94401"/>
              </a:lnSpc>
              <a:spcBef>
                <a:spcPts val="904"/>
              </a:spcBef>
            </a:pPr>
            <a:r>
              <a:rPr sz="1450" dirty="0" smtClean="0">
                <a:solidFill>
                  <a:srgbClr val="D7404D"/>
                </a:solidFill>
                <a:latin typeface="+mj-lt"/>
                <a:cs typeface="Courier New"/>
              </a:rPr>
              <a:t>Y</a:t>
            </a:r>
            <a:r>
              <a:rPr sz="1450" dirty="0" smtClean="0">
                <a:solidFill>
                  <a:srgbClr val="CF1C28"/>
                </a:solidFill>
                <a:latin typeface="+mj-lt"/>
                <a:cs typeface="Courier New"/>
              </a:rPr>
              <a:t>e</a:t>
            </a:r>
            <a:r>
              <a:rPr sz="1450" dirty="0" smtClean="0">
                <a:solidFill>
                  <a:srgbClr val="D22C3A"/>
                </a:solidFill>
                <a:latin typeface="+mj-lt"/>
                <a:cs typeface="Courier New"/>
              </a:rPr>
              <a:t>s</a:t>
            </a:r>
            <a:endParaRPr sz="1450">
              <a:latin typeface="+mj-lt"/>
              <a:cs typeface="Courier New"/>
            </a:endParaRPr>
          </a:p>
          <a:p>
            <a:pPr marL="157556" marR="187403" algn="ctr">
              <a:lnSpc>
                <a:spcPct val="94401"/>
              </a:lnSpc>
              <a:spcBef>
                <a:spcPts val="1039"/>
              </a:spcBef>
            </a:pPr>
            <a:r>
              <a:rPr sz="1450" dirty="0" smtClean="0">
                <a:solidFill>
                  <a:srgbClr val="D7404D"/>
                </a:solidFill>
                <a:latin typeface="+mj-lt"/>
                <a:cs typeface="Courier New"/>
              </a:rPr>
              <a:t>Y</a:t>
            </a:r>
            <a:r>
              <a:rPr sz="1450" dirty="0" smtClean="0">
                <a:solidFill>
                  <a:srgbClr val="CF1C28"/>
                </a:solidFill>
                <a:latin typeface="+mj-lt"/>
                <a:cs typeface="Courier New"/>
              </a:rPr>
              <a:t>e</a:t>
            </a:r>
            <a:r>
              <a:rPr sz="1450" dirty="0" smtClean="0">
                <a:solidFill>
                  <a:srgbClr val="D22C3A"/>
                </a:solidFill>
                <a:latin typeface="+mj-lt"/>
                <a:cs typeface="Courier New"/>
              </a:rPr>
              <a:t>s</a:t>
            </a:r>
            <a:endParaRPr sz="1450">
              <a:latin typeface="+mj-lt"/>
              <a:cs typeface="Courier New"/>
            </a:endParaRPr>
          </a:p>
          <a:p>
            <a:pPr algn="ctr">
              <a:lnSpc>
                <a:spcPct val="95825"/>
              </a:lnSpc>
              <a:spcBef>
                <a:spcPts val="1084"/>
              </a:spcBef>
            </a:pPr>
            <a:r>
              <a:rPr sz="1200" dirty="0" smtClean="0">
                <a:solidFill>
                  <a:srgbClr val="CF1C28"/>
                </a:solidFill>
                <a:latin typeface="+mj-lt"/>
                <a:cs typeface="Arial"/>
              </a:rPr>
              <a:t>E</a:t>
            </a:r>
            <a:r>
              <a:rPr sz="1200" dirty="0" smtClean="0">
                <a:solidFill>
                  <a:srgbClr val="D22C3A"/>
                </a:solidFill>
                <a:latin typeface="+mj-lt"/>
                <a:cs typeface="Arial"/>
              </a:rPr>
              <a:t>X</a:t>
            </a:r>
            <a:r>
              <a:rPr sz="1200" dirty="0" smtClean="0">
                <a:solidFill>
                  <a:srgbClr val="CF1C28"/>
                </a:solidFill>
                <a:latin typeface="+mj-lt"/>
                <a:cs typeface="Arial"/>
              </a:rPr>
              <a:t>P</a:t>
            </a:r>
            <a:r>
              <a:rPr sz="1200" dirty="0" smtClean="0">
                <a:solidFill>
                  <a:srgbClr val="D22C3A"/>
                </a:solidFill>
                <a:latin typeface="+mj-lt"/>
                <a:cs typeface="Arial"/>
              </a:rPr>
              <a:t>O</a:t>
            </a:r>
            <a:r>
              <a:rPr sz="1200" dirty="0" smtClean="0">
                <a:solidFill>
                  <a:srgbClr val="CF1C28"/>
                </a:solidFill>
                <a:latin typeface="+mj-lt"/>
                <a:cs typeface="Arial"/>
              </a:rPr>
              <a:t>R</a:t>
            </a:r>
            <a:r>
              <a:rPr sz="1200" dirty="0" smtClean="0">
                <a:solidFill>
                  <a:srgbClr val="D22C3A"/>
                </a:solidFill>
                <a:latin typeface="+mj-lt"/>
                <a:cs typeface="Arial"/>
              </a:rPr>
              <a:t>T</a:t>
            </a:r>
            <a:endParaRPr sz="1200">
              <a:latin typeface="+mj-lt"/>
              <a:cs typeface="Arial"/>
            </a:endParaRPr>
          </a:p>
        </p:txBody>
      </p:sp>
      <p:sp>
        <p:nvSpPr>
          <p:cNvPr id="81" name="object 28"/>
          <p:cNvSpPr txBox="1"/>
          <p:nvPr/>
        </p:nvSpPr>
        <p:spPr>
          <a:xfrm>
            <a:off x="540554" y="2810462"/>
            <a:ext cx="1150838" cy="181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50"/>
              </a:lnSpc>
              <a:spcBef>
                <a:spcPts val="67"/>
              </a:spcBef>
            </a:pPr>
            <a:r>
              <a:rPr sz="1200" dirty="0" smtClean="0">
                <a:solidFill>
                  <a:srgbClr val="E8AC66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M</a:t>
            </a:r>
            <a:r>
              <a:rPr sz="1200" dirty="0" smtClean="0">
                <a:solidFill>
                  <a:srgbClr val="503D4F"/>
                </a:solidFill>
                <a:latin typeface="+mj-lt"/>
                <a:cs typeface="Arial"/>
              </a:rPr>
              <a:t>u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lt</a:t>
            </a:r>
            <a:r>
              <a:rPr sz="1200" dirty="0" smtClean="0">
                <a:solidFill>
                  <a:srgbClr val="254568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p</a:t>
            </a:r>
            <a:r>
              <a:rPr sz="1200" dirty="0" smtClean="0">
                <a:solidFill>
                  <a:srgbClr val="96D3F4"/>
                </a:solidFill>
                <a:latin typeface="+mj-lt"/>
                <a:cs typeface="Arial"/>
              </a:rPr>
              <a:t>,</a:t>
            </a:r>
            <a:r>
              <a:rPr sz="1200" dirty="0" smtClean="0">
                <a:solidFill>
                  <a:srgbClr val="281A5D"/>
                </a:solidFill>
                <a:latin typeface="+mj-lt"/>
                <a:cs typeface="Arial"/>
              </a:rPr>
              <a:t>l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e </a:t>
            </a:r>
            <a:r>
              <a:rPr sz="1200" spc="-125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725" spc="0" baseline="-2520" dirty="0" smtClean="0">
                <a:solidFill>
                  <a:srgbClr val="302E3D"/>
                </a:solidFill>
                <a:latin typeface="+mj-lt"/>
                <a:cs typeface="Arial"/>
              </a:rPr>
              <a:t>D</a:t>
            </a:r>
            <a:r>
              <a:rPr sz="1725" spc="0" baseline="-2520" dirty="0" smtClean="0">
                <a:solidFill>
                  <a:srgbClr val="503D4F"/>
                </a:solidFill>
                <a:latin typeface="+mj-lt"/>
                <a:cs typeface="Arial"/>
              </a:rPr>
              <a:t>M</a:t>
            </a:r>
            <a:r>
              <a:rPr sz="1725" spc="0" baseline="-2520" dirty="0" smtClean="0">
                <a:solidFill>
                  <a:srgbClr val="302E3D"/>
                </a:solidFill>
                <a:latin typeface="+mj-lt"/>
                <a:cs typeface="Arial"/>
              </a:rPr>
              <a:t>L</a:t>
            </a:r>
            <a:endParaRPr sz="1150">
              <a:latin typeface="+mj-lt"/>
              <a:cs typeface="Arial"/>
            </a:endParaRPr>
          </a:p>
        </p:txBody>
      </p:sp>
      <p:sp>
        <p:nvSpPr>
          <p:cNvPr id="82" name="object 27"/>
          <p:cNvSpPr txBox="1"/>
          <p:nvPr/>
        </p:nvSpPr>
        <p:spPr>
          <a:xfrm>
            <a:off x="4728828" y="2826354"/>
            <a:ext cx="261095" cy="1638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05"/>
              </a:lnSpc>
              <a:spcBef>
                <a:spcPts val="60"/>
              </a:spcBef>
            </a:pPr>
            <a:r>
              <a:rPr sz="1050" dirty="0" smtClean="0">
                <a:solidFill>
                  <a:srgbClr val="E8AC66"/>
                </a:solidFill>
                <a:latin typeface="+mj-lt"/>
                <a:cs typeface="Arial"/>
              </a:rPr>
              <a:t>I</a:t>
            </a:r>
            <a:r>
              <a:rPr sz="1050" dirty="0" smtClean="0">
                <a:solidFill>
                  <a:srgbClr val="302E3D"/>
                </a:solidFill>
                <a:latin typeface="+mj-lt"/>
                <a:cs typeface="Arial"/>
              </a:rPr>
              <a:t>No</a:t>
            </a:r>
            <a:endParaRPr sz="1050">
              <a:latin typeface="+mj-lt"/>
              <a:cs typeface="Arial"/>
            </a:endParaRPr>
          </a:p>
        </p:txBody>
      </p:sp>
      <p:sp>
        <p:nvSpPr>
          <p:cNvPr id="83" name="object 26"/>
          <p:cNvSpPr txBox="1"/>
          <p:nvPr/>
        </p:nvSpPr>
        <p:spPr>
          <a:xfrm>
            <a:off x="540554" y="3144218"/>
            <a:ext cx="128736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E8AC66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M</a:t>
            </a:r>
            <a:r>
              <a:rPr sz="1200" dirty="0" smtClean="0">
                <a:solidFill>
                  <a:srgbClr val="503D4F"/>
                </a:solidFill>
                <a:latin typeface="+mj-lt"/>
                <a:cs typeface="Arial"/>
              </a:rPr>
              <a:t>u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lt</a:t>
            </a:r>
            <a:r>
              <a:rPr sz="1200" dirty="0" smtClean="0">
                <a:solidFill>
                  <a:srgbClr val="254568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p</a:t>
            </a:r>
            <a:r>
              <a:rPr sz="1200" dirty="0" smtClean="0">
                <a:solidFill>
                  <a:srgbClr val="96D3F4"/>
                </a:solidFill>
                <a:latin typeface="+mj-lt"/>
                <a:cs typeface="Arial"/>
              </a:rPr>
              <a:t>,</a:t>
            </a:r>
            <a:r>
              <a:rPr sz="1200" dirty="0" smtClean="0">
                <a:solidFill>
                  <a:srgbClr val="281A5D"/>
                </a:solidFill>
                <a:latin typeface="+mj-lt"/>
                <a:cs typeface="Arial"/>
              </a:rPr>
              <a:t>l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e</a:t>
            </a:r>
            <a:r>
              <a:rPr sz="1200" spc="64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Tab</a:t>
            </a:r>
            <a:r>
              <a:rPr sz="1200" spc="0" dirty="0" smtClean="0">
                <a:solidFill>
                  <a:srgbClr val="503D4F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es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84" name="object 25"/>
          <p:cNvSpPr txBox="1"/>
          <p:nvPr/>
        </p:nvSpPr>
        <p:spPr>
          <a:xfrm>
            <a:off x="4728828" y="3160110"/>
            <a:ext cx="261095" cy="1638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05"/>
              </a:lnSpc>
              <a:spcBef>
                <a:spcPts val="60"/>
              </a:spcBef>
            </a:pPr>
            <a:r>
              <a:rPr sz="1050" dirty="0" smtClean="0">
                <a:solidFill>
                  <a:srgbClr val="E8AC66"/>
                </a:solidFill>
                <a:latin typeface="+mj-lt"/>
                <a:cs typeface="Arial"/>
              </a:rPr>
              <a:t>I</a:t>
            </a:r>
            <a:r>
              <a:rPr sz="1050" dirty="0" smtClean="0">
                <a:solidFill>
                  <a:srgbClr val="302E3D"/>
                </a:solidFill>
                <a:latin typeface="+mj-lt"/>
                <a:cs typeface="Arial"/>
              </a:rPr>
              <a:t>No</a:t>
            </a:r>
            <a:endParaRPr sz="1050">
              <a:latin typeface="+mj-lt"/>
              <a:cs typeface="Arial"/>
            </a:endParaRPr>
          </a:p>
        </p:txBody>
      </p:sp>
      <p:sp>
        <p:nvSpPr>
          <p:cNvPr id="85" name="object 24"/>
          <p:cNvSpPr txBox="1"/>
          <p:nvPr/>
        </p:nvSpPr>
        <p:spPr>
          <a:xfrm>
            <a:off x="4443056" y="3474342"/>
            <a:ext cx="819966" cy="523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4431" marR="254825" algn="ctr">
              <a:lnSpc>
                <a:spcPts val="1610"/>
              </a:lnSpc>
              <a:spcBef>
                <a:spcPts val="80"/>
              </a:spcBef>
            </a:pPr>
            <a:r>
              <a:rPr sz="2175" spc="0" baseline="4058" dirty="0" smtClean="0">
                <a:solidFill>
                  <a:srgbClr val="302E3D"/>
                </a:solidFill>
                <a:latin typeface="+mj-lt"/>
                <a:cs typeface="Courier New"/>
              </a:rPr>
              <a:t>Y</a:t>
            </a:r>
            <a:r>
              <a:rPr sz="2175" spc="0" baseline="4058" dirty="0" smtClean="0">
                <a:solidFill>
                  <a:srgbClr val="18191D"/>
                </a:solidFill>
                <a:latin typeface="+mj-lt"/>
                <a:cs typeface="Courier New"/>
              </a:rPr>
              <a:t>e</a:t>
            </a:r>
            <a:r>
              <a:rPr sz="2175" spc="0" baseline="4058" dirty="0" smtClean="0">
                <a:solidFill>
                  <a:srgbClr val="302E3D"/>
                </a:solidFill>
                <a:latin typeface="+mj-lt"/>
                <a:cs typeface="Courier New"/>
              </a:rPr>
              <a:t>s</a:t>
            </a:r>
            <a:endParaRPr sz="1450">
              <a:latin typeface="+mj-lt"/>
              <a:cs typeface="Courier New"/>
            </a:endParaRPr>
          </a:p>
          <a:p>
            <a:pPr algn="ctr">
              <a:lnSpc>
                <a:spcPct val="95825"/>
              </a:lnSpc>
              <a:spcBef>
                <a:spcPts val="1098"/>
              </a:spcBef>
            </a:pPr>
            <a:r>
              <a:rPr sz="1100" dirty="0" smtClean="0">
                <a:solidFill>
                  <a:srgbClr val="E8AC66"/>
                </a:solidFill>
                <a:latin typeface="+mj-lt"/>
                <a:cs typeface="Arial"/>
              </a:rPr>
              <a:t>I</a:t>
            </a:r>
            <a:r>
              <a:rPr sz="1100" spc="50" dirty="0" smtClean="0">
                <a:solidFill>
                  <a:srgbClr val="18191D"/>
                </a:solidFill>
                <a:latin typeface="+mj-lt"/>
                <a:cs typeface="Arial"/>
              </a:rPr>
              <a:t>f</a:t>
            </a:r>
            <a:r>
              <a:rPr sz="1100" spc="0" dirty="0" smtClean="0">
                <a:solidFill>
                  <a:srgbClr val="302E3D"/>
                </a:solidFill>
                <a:latin typeface="+mj-lt"/>
                <a:cs typeface="Arial"/>
              </a:rPr>
              <a:t>AS</a:t>
            </a:r>
            <a:r>
              <a:rPr sz="1100" spc="0" dirty="0" smtClean="0">
                <a:solidFill>
                  <a:srgbClr val="18191D"/>
                </a:solidFill>
                <a:latin typeface="+mj-lt"/>
                <a:cs typeface="Arial"/>
              </a:rPr>
              <a:t>T</a:t>
            </a:r>
            <a:r>
              <a:rPr sz="1100" spc="-159" dirty="0" smtClean="0">
                <a:solidFill>
                  <a:srgbClr val="18191D"/>
                </a:solidFill>
                <a:latin typeface="+mj-lt"/>
                <a:cs typeface="Arial"/>
              </a:rPr>
              <a:t> </a:t>
            </a:r>
            <a:r>
              <a:rPr sz="1100" spc="0" dirty="0" smtClean="0">
                <a:solidFill>
                  <a:srgbClr val="302E3D"/>
                </a:solidFill>
                <a:latin typeface="+mj-lt"/>
                <a:cs typeface="Arial"/>
              </a:rPr>
              <a:t>LOAD</a:t>
            </a:r>
            <a:endParaRPr sz="1100">
              <a:latin typeface="+mj-lt"/>
              <a:cs typeface="Arial"/>
            </a:endParaRPr>
          </a:p>
        </p:txBody>
      </p:sp>
      <p:sp>
        <p:nvSpPr>
          <p:cNvPr id="86" name="object 23"/>
          <p:cNvSpPr txBox="1"/>
          <p:nvPr/>
        </p:nvSpPr>
        <p:spPr>
          <a:xfrm>
            <a:off x="540554" y="3489404"/>
            <a:ext cx="144968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E8AC66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M</a:t>
            </a:r>
            <a:r>
              <a:rPr sz="1200" dirty="0" smtClean="0">
                <a:solidFill>
                  <a:srgbClr val="503D4F"/>
                </a:solidFill>
                <a:latin typeface="+mj-lt"/>
                <a:cs typeface="Arial"/>
              </a:rPr>
              <a:t>u</a:t>
            </a:r>
            <a:r>
              <a:rPr sz="1200" spc="-64" dirty="0" smtClean="0">
                <a:solidFill>
                  <a:srgbClr val="503D4F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lt</a:t>
            </a:r>
            <a:r>
              <a:rPr sz="1200" spc="0" dirty="0" smtClean="0">
                <a:solidFill>
                  <a:srgbClr val="254568"/>
                </a:solidFill>
                <a:latin typeface="+mj-lt"/>
                <a:cs typeface="Arial"/>
              </a:rPr>
              <a:t>i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p</a:t>
            </a:r>
            <a:r>
              <a:rPr sz="1200" spc="0" dirty="0" smtClean="0">
                <a:solidFill>
                  <a:srgbClr val="281A5D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18191D"/>
                </a:solidFill>
                <a:latin typeface="+mj-lt"/>
                <a:cs typeface="Arial"/>
              </a:rPr>
              <a:t>e</a:t>
            </a:r>
            <a:r>
              <a:rPr sz="1200" spc="134" dirty="0" smtClean="0">
                <a:solidFill>
                  <a:srgbClr val="18191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S</a:t>
            </a:r>
            <a:r>
              <a:rPr sz="1200" spc="0" dirty="0" smtClean="0">
                <a:solidFill>
                  <a:srgbClr val="18191D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ssions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87" name="object 22"/>
          <p:cNvSpPr txBox="1"/>
          <p:nvPr/>
        </p:nvSpPr>
        <p:spPr>
          <a:xfrm>
            <a:off x="540554" y="3808098"/>
            <a:ext cx="1966361" cy="533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625"/>
              </a:lnSpc>
              <a:spcBef>
                <a:spcPts val="81"/>
              </a:spcBef>
            </a:pPr>
            <a:r>
              <a:rPr sz="1800" baseline="4831" dirty="0" smtClean="0">
                <a:solidFill>
                  <a:srgbClr val="302E3D"/>
                </a:solidFill>
                <a:latin typeface="+mj-lt"/>
                <a:cs typeface="Arial"/>
              </a:rPr>
              <a:t>Proto</a:t>
            </a:r>
            <a:r>
              <a:rPr sz="1800" spc="-189" baseline="4831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800" spc="0" baseline="4831" dirty="0" smtClean="0">
                <a:solidFill>
                  <a:srgbClr val="302E3D"/>
                </a:solidFill>
                <a:latin typeface="+mj-lt"/>
                <a:cs typeface="Arial"/>
              </a:rPr>
              <a:t>co </a:t>
            </a:r>
            <a:r>
              <a:rPr sz="1800" spc="297" baseline="4831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2175" spc="0" baseline="6087" dirty="0" smtClean="0">
                <a:solidFill>
                  <a:srgbClr val="302E3D"/>
                </a:solidFill>
                <a:latin typeface="+mj-lt"/>
                <a:cs typeface="Courier New"/>
              </a:rPr>
              <a:t>Used</a:t>
            </a:r>
            <a:endParaRPr sz="1450">
              <a:latin typeface="+mj-lt"/>
              <a:cs typeface="Courier New"/>
            </a:endParaRPr>
          </a:p>
          <a:p>
            <a:pPr marL="12700">
              <a:lnSpc>
                <a:spcPct val="95825"/>
              </a:lnSpc>
              <a:spcBef>
                <a:spcPts val="1039"/>
              </a:spcBef>
            </a:pP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Cond</a:t>
            </a:r>
            <a:r>
              <a:rPr sz="1200" spc="169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254568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t</a:t>
            </a:r>
            <a:r>
              <a:rPr sz="1200" spc="0" dirty="0" smtClean="0">
                <a:solidFill>
                  <a:srgbClr val="254568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onal </a:t>
            </a:r>
            <a:r>
              <a:rPr sz="1200" spc="-54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18191D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xp</a:t>
            </a:r>
            <a:r>
              <a:rPr sz="1200" spc="-114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254568"/>
                </a:solidFill>
                <a:latin typeface="+mj-lt"/>
                <a:cs typeface="Arial"/>
              </a:rPr>
              <a:t>r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ess</a:t>
            </a:r>
            <a:r>
              <a:rPr sz="1200" spc="-50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254568"/>
                </a:solidFill>
                <a:latin typeface="+mj-lt"/>
                <a:cs typeface="Arial"/>
              </a:rPr>
              <a:t>i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ons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88" name="object 21"/>
          <p:cNvSpPr txBox="1"/>
          <p:nvPr/>
        </p:nvSpPr>
        <p:spPr>
          <a:xfrm>
            <a:off x="3455428" y="4148712"/>
            <a:ext cx="320709" cy="1205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10"/>
              </a:lnSpc>
              <a:spcBef>
                <a:spcPts val="80"/>
              </a:spcBef>
            </a:pPr>
            <a:r>
              <a:rPr sz="2175" baseline="4058" dirty="0" smtClean="0">
                <a:solidFill>
                  <a:srgbClr val="302E3D"/>
                </a:solidFill>
                <a:latin typeface="+mj-lt"/>
                <a:cs typeface="Courier New"/>
              </a:rPr>
              <a:t>Yes.</a:t>
            </a:r>
            <a:endParaRPr sz="1450">
              <a:latin typeface="+mj-lt"/>
              <a:cs typeface="Courier New"/>
            </a:endParaRPr>
          </a:p>
          <a:p>
            <a:pPr marL="12700" marR="9221">
              <a:lnSpc>
                <a:spcPts val="1642"/>
              </a:lnSpc>
              <a:spcBef>
                <a:spcPts val="886"/>
              </a:spcBef>
            </a:pPr>
            <a:r>
              <a:rPr sz="1450" dirty="0" smtClean="0">
                <a:solidFill>
                  <a:srgbClr val="302E3D"/>
                </a:solidFill>
                <a:latin typeface="+mj-lt"/>
                <a:cs typeface="Courier New"/>
              </a:rPr>
              <a:t>Y</a:t>
            </a:r>
            <a:r>
              <a:rPr sz="1450" dirty="0" smtClean="0">
                <a:solidFill>
                  <a:srgbClr val="18191D"/>
                </a:solidFill>
                <a:latin typeface="+mj-lt"/>
                <a:cs typeface="Courier New"/>
              </a:rPr>
              <a:t>e</a:t>
            </a:r>
            <a:r>
              <a:rPr sz="1450" dirty="0" smtClean="0">
                <a:solidFill>
                  <a:srgbClr val="302E3D"/>
                </a:solidFill>
                <a:latin typeface="+mj-lt"/>
                <a:cs typeface="Courier New"/>
              </a:rPr>
              <a:t>s. </a:t>
            </a:r>
            <a:endParaRPr sz="1450">
              <a:latin typeface="+mj-lt"/>
              <a:cs typeface="Courier New"/>
            </a:endParaRPr>
          </a:p>
          <a:p>
            <a:pPr marL="12700" marR="9221">
              <a:lnSpc>
                <a:spcPts val="1642"/>
              </a:lnSpc>
              <a:spcBef>
                <a:spcPts val="1039"/>
              </a:spcBef>
            </a:pPr>
            <a:r>
              <a:rPr sz="1450" dirty="0" smtClean="0">
                <a:solidFill>
                  <a:srgbClr val="302E3D"/>
                </a:solidFill>
                <a:latin typeface="+mj-lt"/>
                <a:cs typeface="Courier New"/>
              </a:rPr>
              <a:t>Y</a:t>
            </a:r>
            <a:r>
              <a:rPr sz="1450" dirty="0" smtClean="0">
                <a:solidFill>
                  <a:srgbClr val="18191D"/>
                </a:solidFill>
                <a:latin typeface="+mj-lt"/>
                <a:cs typeface="Courier New"/>
              </a:rPr>
              <a:t>e</a:t>
            </a:r>
            <a:r>
              <a:rPr sz="1450" dirty="0" smtClean="0">
                <a:solidFill>
                  <a:srgbClr val="302E3D"/>
                </a:solidFill>
                <a:latin typeface="+mj-lt"/>
                <a:cs typeface="Courier New"/>
              </a:rPr>
              <a:t>s.</a:t>
            </a:r>
            <a:endParaRPr sz="1450">
              <a:latin typeface="+mj-lt"/>
              <a:cs typeface="Courier New"/>
            </a:endParaRPr>
          </a:p>
          <a:p>
            <a:pPr marL="37847" marR="27812">
              <a:lnSpc>
                <a:spcPct val="95825"/>
              </a:lnSpc>
              <a:spcBef>
                <a:spcPts val="1139"/>
              </a:spcBef>
            </a:pPr>
            <a:r>
              <a:rPr sz="1200" dirty="0" smtClean="0">
                <a:solidFill>
                  <a:srgbClr val="E8AC66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No</a:t>
            </a:r>
            <a:endParaRPr sz="1200">
              <a:latin typeface="+mj-lt"/>
              <a:cs typeface="Arial"/>
            </a:endParaRPr>
          </a:p>
        </p:txBody>
      </p:sp>
      <p:sp>
        <p:nvSpPr>
          <p:cNvPr id="89" name="object 20"/>
          <p:cNvSpPr txBox="1"/>
          <p:nvPr/>
        </p:nvSpPr>
        <p:spPr>
          <a:xfrm>
            <a:off x="5897064" y="4148712"/>
            <a:ext cx="321901" cy="1205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78">
              <a:lnSpc>
                <a:spcPts val="1610"/>
              </a:lnSpc>
              <a:spcBef>
                <a:spcPts val="80"/>
              </a:spcBef>
            </a:pPr>
            <a:r>
              <a:rPr sz="2175" baseline="4058" dirty="0" smtClean="0">
                <a:solidFill>
                  <a:srgbClr val="D7404D"/>
                </a:solidFill>
                <a:latin typeface="+mj-lt"/>
                <a:cs typeface="Courier New"/>
              </a:rPr>
              <a:t>Y</a:t>
            </a:r>
            <a:r>
              <a:rPr sz="2175" baseline="4058" dirty="0" smtClean="0">
                <a:solidFill>
                  <a:srgbClr val="CF1C28"/>
                </a:solidFill>
                <a:latin typeface="+mj-lt"/>
                <a:cs typeface="Courier New"/>
              </a:rPr>
              <a:t>e</a:t>
            </a:r>
            <a:r>
              <a:rPr sz="2175" baseline="4058" dirty="0" smtClean="0">
                <a:solidFill>
                  <a:srgbClr val="D22C3A"/>
                </a:solidFill>
                <a:latin typeface="+mj-lt"/>
                <a:cs typeface="Courier New"/>
              </a:rPr>
              <a:t>s</a:t>
            </a:r>
            <a:endParaRPr sz="1450">
              <a:latin typeface="+mj-lt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886"/>
              </a:spcBef>
            </a:pPr>
            <a:r>
              <a:rPr sz="1450" dirty="0" smtClean="0">
                <a:solidFill>
                  <a:srgbClr val="D7404D"/>
                </a:solidFill>
                <a:latin typeface="+mj-lt"/>
                <a:cs typeface="Courier New"/>
              </a:rPr>
              <a:t>Y</a:t>
            </a:r>
            <a:r>
              <a:rPr sz="1450" dirty="0" smtClean="0">
                <a:solidFill>
                  <a:srgbClr val="CF1C28"/>
                </a:solidFill>
                <a:latin typeface="+mj-lt"/>
                <a:cs typeface="Courier New"/>
              </a:rPr>
              <a:t>e</a:t>
            </a:r>
            <a:r>
              <a:rPr sz="1450" dirty="0" smtClean="0">
                <a:solidFill>
                  <a:srgbClr val="D22C3A"/>
                </a:solidFill>
                <a:latin typeface="+mj-lt"/>
                <a:cs typeface="Courier New"/>
              </a:rPr>
              <a:t>s</a:t>
            </a:r>
            <a:endParaRPr sz="1450">
              <a:latin typeface="+mj-lt"/>
              <a:cs typeface="Courier New"/>
            </a:endParaRPr>
          </a:p>
          <a:p>
            <a:pPr marL="12700" marR="3478">
              <a:lnSpc>
                <a:spcPct val="94401"/>
              </a:lnSpc>
              <a:spcBef>
                <a:spcPts val="1039"/>
              </a:spcBef>
            </a:pPr>
            <a:r>
              <a:rPr sz="1450" dirty="0" smtClean="0">
                <a:solidFill>
                  <a:srgbClr val="D7404D"/>
                </a:solidFill>
                <a:latin typeface="+mj-lt"/>
                <a:cs typeface="Courier New"/>
              </a:rPr>
              <a:t>Y</a:t>
            </a:r>
            <a:r>
              <a:rPr sz="1450" dirty="0" smtClean="0">
                <a:solidFill>
                  <a:srgbClr val="CF1C28"/>
                </a:solidFill>
                <a:latin typeface="+mj-lt"/>
                <a:cs typeface="Courier New"/>
              </a:rPr>
              <a:t>e</a:t>
            </a:r>
            <a:r>
              <a:rPr sz="1450" dirty="0" smtClean="0">
                <a:solidFill>
                  <a:srgbClr val="D22C3A"/>
                </a:solidFill>
                <a:latin typeface="+mj-lt"/>
                <a:cs typeface="Courier New"/>
              </a:rPr>
              <a:t>s</a:t>
            </a:r>
            <a:endParaRPr sz="1450">
              <a:latin typeface="+mj-lt"/>
              <a:cs typeface="Courier New"/>
            </a:endParaRPr>
          </a:p>
          <a:p>
            <a:pPr marL="37847" marR="31291">
              <a:lnSpc>
                <a:spcPct val="95825"/>
              </a:lnSpc>
              <a:spcBef>
                <a:spcPts val="1138"/>
              </a:spcBef>
            </a:pPr>
            <a:r>
              <a:rPr sz="1200" dirty="0" smtClean="0">
                <a:solidFill>
                  <a:srgbClr val="E8AC66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D22C3A"/>
                </a:solidFill>
                <a:latin typeface="+mj-lt"/>
                <a:cs typeface="Arial"/>
              </a:rPr>
              <a:t>N</a:t>
            </a:r>
            <a:r>
              <a:rPr sz="1200" dirty="0" smtClean="0">
                <a:solidFill>
                  <a:srgbClr val="CF1C28"/>
                </a:solidFill>
                <a:latin typeface="+mj-lt"/>
                <a:cs typeface="Arial"/>
              </a:rPr>
              <a:t>o</a:t>
            </a:r>
            <a:endParaRPr sz="1200">
              <a:latin typeface="+mj-lt"/>
              <a:cs typeface="Arial"/>
            </a:endParaRPr>
          </a:p>
        </p:txBody>
      </p:sp>
      <p:sp>
        <p:nvSpPr>
          <p:cNvPr id="90" name="object 19"/>
          <p:cNvSpPr txBox="1"/>
          <p:nvPr/>
        </p:nvSpPr>
        <p:spPr>
          <a:xfrm>
            <a:off x="4728828" y="4175094"/>
            <a:ext cx="261095" cy="1638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15"/>
              </a:lnSpc>
              <a:spcBef>
                <a:spcPts val="60"/>
              </a:spcBef>
            </a:pPr>
            <a:r>
              <a:rPr sz="1100" dirty="0" smtClean="0">
                <a:solidFill>
                  <a:srgbClr val="E8AC66"/>
                </a:solidFill>
                <a:latin typeface="+mj-lt"/>
                <a:cs typeface="Arial"/>
              </a:rPr>
              <a:t>I</a:t>
            </a:r>
            <a:r>
              <a:rPr sz="1100" dirty="0" smtClean="0">
                <a:solidFill>
                  <a:srgbClr val="302E3D"/>
                </a:solidFill>
                <a:latin typeface="+mj-lt"/>
                <a:cs typeface="Arial"/>
              </a:rPr>
              <a:t>No</a:t>
            </a:r>
            <a:endParaRPr sz="1100">
              <a:latin typeface="+mj-lt"/>
              <a:cs typeface="Arial"/>
            </a:endParaRPr>
          </a:p>
        </p:txBody>
      </p:sp>
      <p:sp>
        <p:nvSpPr>
          <p:cNvPr id="91" name="object 18"/>
          <p:cNvSpPr txBox="1"/>
          <p:nvPr/>
        </p:nvSpPr>
        <p:spPr>
          <a:xfrm>
            <a:off x="533696" y="4493185"/>
            <a:ext cx="1930163" cy="180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5"/>
              </a:lnSpc>
              <a:spcBef>
                <a:spcPts val="67"/>
              </a:spcBef>
            </a:pP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Arithm</a:t>
            </a:r>
            <a:r>
              <a:rPr sz="1200" dirty="0" smtClean="0">
                <a:solidFill>
                  <a:srgbClr val="18191D"/>
                </a:solidFill>
                <a:latin typeface="+mj-lt"/>
                <a:cs typeface="Arial"/>
              </a:rPr>
              <a:t>e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t</a:t>
            </a:r>
            <a:r>
              <a:rPr sz="1200" dirty="0" smtClean="0">
                <a:solidFill>
                  <a:srgbClr val="254568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c</a:t>
            </a:r>
            <a:r>
              <a:rPr sz="1200" spc="134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Ca</a:t>
            </a:r>
            <a:r>
              <a:rPr sz="1200" spc="-102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I</a:t>
            </a:r>
            <a:r>
              <a:rPr sz="1200" spc="-134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c</a:t>
            </a:r>
            <a:r>
              <a:rPr sz="1200" spc="0" dirty="0" smtClean="0">
                <a:solidFill>
                  <a:srgbClr val="503D4F"/>
                </a:solidFill>
                <a:latin typeface="+mj-lt"/>
                <a:cs typeface="Arial"/>
              </a:rPr>
              <a:t>u</a:t>
            </a:r>
            <a:r>
              <a:rPr sz="1200" spc="-108" dirty="0" smtClean="0">
                <a:solidFill>
                  <a:srgbClr val="503D4F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03D4F"/>
                </a:solidFill>
                <a:latin typeface="+mj-lt"/>
                <a:cs typeface="Arial"/>
              </a:rPr>
              <a:t>I</a:t>
            </a:r>
            <a:r>
              <a:rPr sz="1200" spc="-134" dirty="0" smtClean="0">
                <a:solidFill>
                  <a:srgbClr val="503D4F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at</a:t>
            </a:r>
            <a:r>
              <a:rPr sz="1200" spc="-119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24567F"/>
                </a:solidFill>
                <a:latin typeface="+mj-lt"/>
                <a:cs typeface="Arial"/>
              </a:rPr>
              <a:t>i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ons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92" name="object 17"/>
          <p:cNvSpPr txBox="1"/>
          <p:nvPr/>
        </p:nvSpPr>
        <p:spPr>
          <a:xfrm>
            <a:off x="4728828" y="4506564"/>
            <a:ext cx="261095" cy="1638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15"/>
              </a:lnSpc>
              <a:spcBef>
                <a:spcPts val="60"/>
              </a:spcBef>
            </a:pPr>
            <a:r>
              <a:rPr sz="1100" dirty="0" smtClean="0">
                <a:solidFill>
                  <a:srgbClr val="E8AC66"/>
                </a:solidFill>
                <a:latin typeface="+mj-lt"/>
                <a:cs typeface="Arial"/>
              </a:rPr>
              <a:t>I</a:t>
            </a:r>
            <a:r>
              <a:rPr sz="1100" dirty="0" smtClean="0">
                <a:solidFill>
                  <a:srgbClr val="302E3D"/>
                </a:solidFill>
                <a:latin typeface="+mj-lt"/>
                <a:cs typeface="Arial"/>
              </a:rPr>
              <a:t>No</a:t>
            </a:r>
            <a:endParaRPr sz="1100">
              <a:latin typeface="+mj-lt"/>
              <a:cs typeface="Arial"/>
            </a:endParaRPr>
          </a:p>
        </p:txBody>
      </p:sp>
      <p:sp>
        <p:nvSpPr>
          <p:cNvPr id="93" name="object 16"/>
          <p:cNvSpPr txBox="1"/>
          <p:nvPr/>
        </p:nvSpPr>
        <p:spPr>
          <a:xfrm>
            <a:off x="4315030" y="4824454"/>
            <a:ext cx="1090786" cy="193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sz="1300" spc="0" dirty="0" smtClean="0">
                <a:solidFill>
                  <a:srgbClr val="302E3D"/>
                </a:solidFill>
                <a:latin typeface="+mj-lt"/>
                <a:cs typeface="Times New Roman"/>
              </a:rPr>
              <a:t>1</a:t>
            </a:r>
            <a:r>
              <a:rPr sz="1300" spc="105" dirty="0" smtClean="0">
                <a:solidFill>
                  <a:srgbClr val="302E3D"/>
                </a:solidFill>
                <a:latin typeface="+mj-lt"/>
                <a:cs typeface="Times New Roman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p</a:t>
            </a:r>
            <a:r>
              <a:rPr sz="1200" spc="0" dirty="0" smtClean="0">
                <a:solidFill>
                  <a:srgbClr val="18191D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r</a:t>
            </a:r>
            <a:r>
              <a:rPr sz="1200" spc="9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co</a:t>
            </a:r>
            <a:r>
              <a:rPr sz="1200" spc="0" dirty="0" smtClean="0">
                <a:solidFill>
                  <a:srgbClr val="281A5D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umn</a:t>
            </a:r>
            <a:endParaRPr sz="1200">
              <a:latin typeface="+mj-lt"/>
              <a:cs typeface="Arial"/>
            </a:endParaRPr>
          </a:p>
        </p:txBody>
      </p:sp>
      <p:sp>
        <p:nvSpPr>
          <p:cNvPr id="94" name="object 15"/>
          <p:cNvSpPr txBox="1"/>
          <p:nvPr/>
        </p:nvSpPr>
        <p:spPr>
          <a:xfrm>
            <a:off x="540554" y="4834828"/>
            <a:ext cx="1372174" cy="1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Data </a:t>
            </a:r>
            <a:r>
              <a:rPr sz="1200" spc="-125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Con</a:t>
            </a:r>
            <a:r>
              <a:rPr sz="1200" spc="0" dirty="0" smtClean="0">
                <a:solidFill>
                  <a:srgbClr val="503D4F"/>
                </a:solidFill>
                <a:latin typeface="+mj-lt"/>
                <a:cs typeface="Arial"/>
              </a:rPr>
              <a:t>v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ersion</a:t>
            </a:r>
            <a:endParaRPr sz="1200">
              <a:latin typeface="+mj-lt"/>
              <a:cs typeface="Arial"/>
            </a:endParaRPr>
          </a:p>
        </p:txBody>
      </p:sp>
      <p:sp>
        <p:nvSpPr>
          <p:cNvPr id="95" name="object 14"/>
          <p:cNvSpPr txBox="1"/>
          <p:nvPr/>
        </p:nvSpPr>
        <p:spPr>
          <a:xfrm>
            <a:off x="4701394" y="5161410"/>
            <a:ext cx="324187" cy="885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78">
              <a:lnSpc>
                <a:spcPts val="1610"/>
              </a:lnSpc>
              <a:spcBef>
                <a:spcPts val="80"/>
              </a:spcBef>
            </a:pPr>
            <a:r>
              <a:rPr sz="2175" spc="0" baseline="4058" dirty="0" smtClean="0">
                <a:solidFill>
                  <a:srgbClr val="302E3D"/>
                </a:solidFill>
                <a:latin typeface="+mj-lt"/>
                <a:cs typeface="Courier New"/>
              </a:rPr>
              <a:t>Y</a:t>
            </a:r>
            <a:r>
              <a:rPr sz="2175" spc="0" baseline="4058" dirty="0" smtClean="0">
                <a:solidFill>
                  <a:srgbClr val="18191D"/>
                </a:solidFill>
                <a:latin typeface="+mj-lt"/>
                <a:cs typeface="Courier New"/>
              </a:rPr>
              <a:t>e</a:t>
            </a:r>
            <a:r>
              <a:rPr sz="2175" spc="0" baseline="4058" dirty="0" smtClean="0">
                <a:solidFill>
                  <a:srgbClr val="302E3D"/>
                </a:solidFill>
                <a:latin typeface="+mj-lt"/>
                <a:cs typeface="Courier New"/>
              </a:rPr>
              <a:t>s</a:t>
            </a:r>
            <a:endParaRPr sz="1450">
              <a:latin typeface="+mj-lt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904"/>
              </a:spcBef>
            </a:pPr>
            <a:r>
              <a:rPr sz="1450" spc="0" dirty="0" smtClean="0">
                <a:solidFill>
                  <a:srgbClr val="302E3D"/>
                </a:solidFill>
                <a:latin typeface="+mj-lt"/>
                <a:cs typeface="Courier New"/>
              </a:rPr>
              <a:t>Y</a:t>
            </a:r>
            <a:r>
              <a:rPr sz="1450" spc="0" dirty="0" smtClean="0">
                <a:solidFill>
                  <a:srgbClr val="18191D"/>
                </a:solidFill>
                <a:latin typeface="+mj-lt"/>
                <a:cs typeface="Courier New"/>
              </a:rPr>
              <a:t>e</a:t>
            </a:r>
            <a:r>
              <a:rPr sz="1450" spc="0" dirty="0" smtClean="0">
                <a:solidFill>
                  <a:srgbClr val="302E3D"/>
                </a:solidFill>
                <a:latin typeface="+mj-lt"/>
                <a:cs typeface="Courier New"/>
              </a:rPr>
              <a:t>s</a:t>
            </a:r>
            <a:endParaRPr sz="1450">
              <a:latin typeface="+mj-lt"/>
              <a:cs typeface="Courier New"/>
            </a:endParaRPr>
          </a:p>
          <a:p>
            <a:pPr marL="12700" marR="3478">
              <a:lnSpc>
                <a:spcPct val="94401"/>
              </a:lnSpc>
              <a:spcBef>
                <a:spcPts val="1039"/>
              </a:spcBef>
            </a:pPr>
            <a:r>
              <a:rPr sz="1450" spc="0" dirty="0" smtClean="0">
                <a:solidFill>
                  <a:srgbClr val="302E3D"/>
                </a:solidFill>
                <a:latin typeface="+mj-lt"/>
                <a:cs typeface="Courier New"/>
              </a:rPr>
              <a:t>Y</a:t>
            </a:r>
            <a:r>
              <a:rPr sz="1450" spc="0" dirty="0" smtClean="0">
                <a:solidFill>
                  <a:srgbClr val="18191D"/>
                </a:solidFill>
                <a:latin typeface="+mj-lt"/>
                <a:cs typeface="Courier New"/>
              </a:rPr>
              <a:t>e</a:t>
            </a:r>
            <a:r>
              <a:rPr sz="1450" spc="0" dirty="0" smtClean="0">
                <a:solidFill>
                  <a:srgbClr val="302E3D"/>
                </a:solidFill>
                <a:latin typeface="+mj-lt"/>
                <a:cs typeface="Courier New"/>
              </a:rPr>
              <a:t>s</a:t>
            </a:r>
            <a:endParaRPr sz="1450">
              <a:latin typeface="+mj-lt"/>
              <a:cs typeface="Courier New"/>
            </a:endParaRPr>
          </a:p>
        </p:txBody>
      </p:sp>
      <p:sp>
        <p:nvSpPr>
          <p:cNvPr id="96" name="object 13"/>
          <p:cNvSpPr txBox="1"/>
          <p:nvPr/>
        </p:nvSpPr>
        <p:spPr>
          <a:xfrm>
            <a:off x="1004648" y="5169614"/>
            <a:ext cx="393472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E8AC66"/>
                </a:solidFill>
                <a:latin typeface="+mj-lt"/>
                <a:cs typeface="Arial"/>
              </a:rPr>
              <a:t>[</a:t>
            </a:r>
            <a:r>
              <a:rPr sz="1200" dirty="0" smtClean="0">
                <a:solidFill>
                  <a:srgbClr val="18191D"/>
                </a:solidFill>
                <a:latin typeface="+mj-lt"/>
                <a:cs typeface="Arial"/>
              </a:rPr>
              <a:t>f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503D4F"/>
                </a:solidFill>
                <a:latin typeface="+mj-lt"/>
                <a:cs typeface="Arial"/>
              </a:rPr>
              <a:t>l</a:t>
            </a:r>
            <a:r>
              <a:rPr sz="1200" dirty="0" smtClean="0">
                <a:solidFill>
                  <a:srgbClr val="18191D"/>
                </a:solidFill>
                <a:latin typeface="+mj-lt"/>
                <a:cs typeface="Arial"/>
              </a:rPr>
              <a:t>e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97" name="object 12"/>
          <p:cNvSpPr txBox="1"/>
          <p:nvPr/>
        </p:nvSpPr>
        <p:spPr>
          <a:xfrm>
            <a:off x="540554" y="5176472"/>
            <a:ext cx="452914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18191D"/>
                </a:solidFill>
                <a:latin typeface="+mj-lt"/>
                <a:cs typeface="Arial"/>
              </a:rPr>
              <a:t>E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rror</a:t>
            </a:r>
            <a:endParaRPr sz="1200">
              <a:latin typeface="+mj-lt"/>
              <a:cs typeface="Arial"/>
            </a:endParaRPr>
          </a:p>
        </p:txBody>
      </p:sp>
      <p:sp>
        <p:nvSpPr>
          <p:cNvPr id="98" name="object 11"/>
          <p:cNvSpPr txBox="1"/>
          <p:nvPr/>
        </p:nvSpPr>
        <p:spPr>
          <a:xfrm>
            <a:off x="540554" y="5502912"/>
            <a:ext cx="977971" cy="187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sz="1200" dirty="0" smtClean="0">
                <a:solidFill>
                  <a:srgbClr val="18191D"/>
                </a:solidFill>
                <a:latin typeface="+mj-lt"/>
                <a:cs typeface="Arial"/>
              </a:rPr>
              <a:t>E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rror</a:t>
            </a:r>
            <a:r>
              <a:rPr sz="1200" spc="134" dirty="0" smtClean="0">
                <a:solidFill>
                  <a:srgbClr val="302E3D"/>
                </a:solidFill>
                <a:latin typeface="+mj-lt"/>
                <a:cs typeface="Arial"/>
              </a:rPr>
              <a:t> </a:t>
            </a:r>
            <a:r>
              <a:rPr sz="1250" spc="0" dirty="0" smtClean="0">
                <a:solidFill>
                  <a:srgbClr val="302E3D"/>
                </a:solidFill>
                <a:latin typeface="+mj-lt"/>
                <a:cs typeface="Times New Roman"/>
              </a:rPr>
              <a:t>ILi</a:t>
            </a:r>
            <a:r>
              <a:rPr sz="1250" spc="98" dirty="0" smtClean="0">
                <a:solidFill>
                  <a:srgbClr val="302E3D"/>
                </a:solidFill>
                <a:latin typeface="+mj-lt"/>
                <a:cs typeface="Times New Roman"/>
              </a:rPr>
              <a:t> </a:t>
            </a:r>
            <a:r>
              <a:rPr sz="1200" spc="0" dirty="0" smtClean="0">
                <a:solidFill>
                  <a:srgbClr val="302E3D"/>
                </a:solidFill>
                <a:latin typeface="+mj-lt"/>
                <a:cs typeface="Arial"/>
              </a:rPr>
              <a:t>mits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99" name="object 10"/>
          <p:cNvSpPr txBox="1"/>
          <p:nvPr/>
        </p:nvSpPr>
        <p:spPr>
          <a:xfrm>
            <a:off x="3480576" y="5510228"/>
            <a:ext cx="26319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E8AC66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No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00" name="object 9"/>
          <p:cNvSpPr txBox="1"/>
          <p:nvPr/>
        </p:nvSpPr>
        <p:spPr>
          <a:xfrm>
            <a:off x="5922212" y="5510228"/>
            <a:ext cx="26319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E8AC66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D22C3A"/>
                </a:solidFill>
                <a:latin typeface="+mj-lt"/>
                <a:cs typeface="Arial"/>
              </a:rPr>
              <a:t>No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01" name="object 8"/>
          <p:cNvSpPr txBox="1"/>
          <p:nvPr/>
        </p:nvSpPr>
        <p:spPr>
          <a:xfrm>
            <a:off x="540554" y="5835780"/>
            <a:ext cx="1068300" cy="210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10"/>
              </a:lnSpc>
              <a:spcBef>
                <a:spcPts val="80"/>
              </a:spcBef>
            </a:pPr>
            <a:r>
              <a:rPr sz="2175" baseline="4058" dirty="0" smtClean="0">
                <a:solidFill>
                  <a:srgbClr val="302E3D"/>
                </a:solidFill>
                <a:latin typeface="+mj-lt"/>
                <a:cs typeface="Courier New"/>
              </a:rPr>
              <a:t>Us</a:t>
            </a:r>
            <a:r>
              <a:rPr sz="2175" spc="214" baseline="4058" dirty="0" smtClean="0">
                <a:solidFill>
                  <a:srgbClr val="18191D"/>
                </a:solidFill>
                <a:latin typeface="+mj-lt"/>
                <a:cs typeface="Courier New"/>
              </a:rPr>
              <a:t>e</a:t>
            </a:r>
            <a:r>
              <a:rPr sz="1875" spc="0" baseline="4638" dirty="0" smtClean="0">
                <a:solidFill>
                  <a:srgbClr val="302E3D"/>
                </a:solidFill>
                <a:latin typeface="+mj-lt"/>
                <a:cs typeface="Arial"/>
              </a:rPr>
              <a:t>r-</a:t>
            </a:r>
            <a:r>
              <a:rPr sz="1875" spc="0" baseline="4638" dirty="0" smtClean="0">
                <a:solidFill>
                  <a:srgbClr val="503D4F"/>
                </a:solidFill>
                <a:latin typeface="+mj-lt"/>
                <a:cs typeface="Arial"/>
              </a:rPr>
              <a:t>wri</a:t>
            </a:r>
            <a:r>
              <a:rPr sz="1875" spc="0" baseline="4638" dirty="0" smtClean="0">
                <a:solidFill>
                  <a:srgbClr val="18191D"/>
                </a:solidFill>
                <a:latin typeface="+mj-lt"/>
                <a:cs typeface="Arial"/>
              </a:rPr>
              <a:t>t</a:t>
            </a:r>
            <a:r>
              <a:rPr sz="1875" spc="0" baseline="4638" dirty="0" smtClean="0">
                <a:solidFill>
                  <a:srgbClr val="302E3D"/>
                </a:solidFill>
                <a:latin typeface="+mj-lt"/>
                <a:cs typeface="Arial"/>
              </a:rPr>
              <a:t>ten</a:t>
            </a:r>
            <a:endParaRPr sz="1250">
              <a:latin typeface="+mj-lt"/>
              <a:cs typeface="Arial"/>
            </a:endParaRPr>
          </a:p>
        </p:txBody>
      </p:sp>
      <p:sp>
        <p:nvSpPr>
          <p:cNvPr id="102" name="object 7"/>
          <p:cNvSpPr txBox="1"/>
          <p:nvPr/>
        </p:nvSpPr>
        <p:spPr>
          <a:xfrm>
            <a:off x="5897064" y="5835780"/>
            <a:ext cx="318423" cy="210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10"/>
              </a:lnSpc>
              <a:spcBef>
                <a:spcPts val="80"/>
              </a:spcBef>
            </a:pPr>
            <a:r>
              <a:rPr sz="2175" baseline="4058" dirty="0" smtClean="0">
                <a:solidFill>
                  <a:srgbClr val="D7404D"/>
                </a:solidFill>
                <a:latin typeface="+mj-lt"/>
                <a:cs typeface="Courier New"/>
              </a:rPr>
              <a:t>Y</a:t>
            </a:r>
            <a:r>
              <a:rPr sz="2175" baseline="4058" dirty="0" smtClean="0">
                <a:solidFill>
                  <a:srgbClr val="CF1C28"/>
                </a:solidFill>
                <a:latin typeface="+mj-lt"/>
                <a:cs typeface="Courier New"/>
              </a:rPr>
              <a:t>e</a:t>
            </a:r>
            <a:r>
              <a:rPr sz="2175" baseline="4058" dirty="0" smtClean="0">
                <a:solidFill>
                  <a:srgbClr val="D22C3A"/>
                </a:solidFill>
                <a:latin typeface="+mj-lt"/>
                <a:cs typeface="Courier New"/>
              </a:rPr>
              <a:t>s</a:t>
            </a:r>
            <a:endParaRPr sz="1450">
              <a:latin typeface="+mj-lt"/>
              <a:cs typeface="Courier New"/>
            </a:endParaRPr>
          </a:p>
        </p:txBody>
      </p:sp>
      <p:sp>
        <p:nvSpPr>
          <p:cNvPr id="103" name="object 6"/>
          <p:cNvSpPr txBox="1"/>
          <p:nvPr/>
        </p:nvSpPr>
        <p:spPr>
          <a:xfrm>
            <a:off x="1633346" y="5849812"/>
            <a:ext cx="743447" cy="1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Rout</a:t>
            </a:r>
            <a:r>
              <a:rPr sz="1200" dirty="0" smtClean="0">
                <a:solidFill>
                  <a:srgbClr val="705E5F"/>
                </a:solidFill>
                <a:latin typeface="+mj-lt"/>
                <a:cs typeface="Arial"/>
              </a:rPr>
              <a:t>i</a:t>
            </a: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nes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04" name="object 5"/>
          <p:cNvSpPr txBox="1"/>
          <p:nvPr/>
        </p:nvSpPr>
        <p:spPr>
          <a:xfrm>
            <a:off x="3480576" y="5850842"/>
            <a:ext cx="26319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 smtClean="0">
                <a:solidFill>
                  <a:srgbClr val="302E3D"/>
                </a:solidFill>
                <a:latin typeface="+mj-lt"/>
                <a:cs typeface="Arial"/>
              </a:rPr>
              <a:t>No</a:t>
            </a:r>
            <a:endParaRPr sz="120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itle 58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584" name="Content Placeholder 58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1.Which two statements are true about data integration utilities</a:t>
            </a:r>
            <a:r>
              <a:rPr lang="en-US" dirty="0" smtClean="0"/>
              <a:t>? (</a:t>
            </a:r>
            <a:r>
              <a:rPr lang="en-US" dirty="0"/>
              <a:t>Choose two.)</a:t>
            </a:r>
          </a:p>
          <a:p>
            <a:pPr lvl="1"/>
            <a:r>
              <a:rPr lang="en-US" dirty="0"/>
              <a:t>A. BTEQ is limited to using one session.</a:t>
            </a:r>
          </a:p>
          <a:p>
            <a:pPr lvl="1"/>
            <a:r>
              <a:rPr lang="en-US" dirty="0"/>
              <a:t>B. </a:t>
            </a:r>
            <a:r>
              <a:rPr lang="en-US" dirty="0" err="1"/>
              <a:t>FastExport</a:t>
            </a:r>
            <a:r>
              <a:rPr lang="en-US" dirty="0"/>
              <a:t> is used to export large amounts of data.</a:t>
            </a:r>
          </a:p>
          <a:p>
            <a:pPr lvl="1"/>
            <a:r>
              <a:rPr lang="en-US" dirty="0"/>
              <a:t>C. BTEQ allows import/export across all supported platforms.</a:t>
            </a:r>
          </a:p>
          <a:p>
            <a:pPr lvl="1"/>
            <a:r>
              <a:rPr lang="en-US" dirty="0"/>
              <a:t>D. SQL Assistant supports report writing and formatting features.</a:t>
            </a:r>
          </a:p>
          <a:p>
            <a:endParaRPr lang="en-US" dirty="0" smtClean="0"/>
          </a:p>
          <a:p>
            <a:r>
              <a:rPr lang="en-US" dirty="0"/>
              <a:t>what is destination </a:t>
            </a:r>
            <a:r>
              <a:rPr lang="en-US" dirty="0" smtClean="0"/>
              <a:t>file</a:t>
            </a:r>
          </a:p>
          <a:p>
            <a:pPr lvl="1"/>
            <a:r>
              <a:rPr lang="en-US" dirty="0"/>
              <a:t>A).export			</a:t>
            </a:r>
            <a:r>
              <a:rPr lang="en-US" dirty="0" err="1"/>
              <a:t>outfile</a:t>
            </a:r>
            <a:r>
              <a:rPr lang="en-US" dirty="0"/>
              <a:t> </a:t>
            </a:r>
            <a:r>
              <a:rPr lang="en-US" dirty="0" err="1" smtClean="0"/>
              <a:t>custacct_data</a:t>
            </a:r>
            <a:endParaRPr lang="en-US" dirty="0" smtClean="0"/>
          </a:p>
          <a:p>
            <a:pPr lvl="1"/>
            <a:r>
              <a:rPr lang="en-US" dirty="0"/>
              <a:t>B).</a:t>
            </a:r>
            <a:r>
              <a:rPr lang="en-US" dirty="0" err="1"/>
              <a:t>logtable</a:t>
            </a:r>
            <a:r>
              <a:rPr lang="en-US" dirty="0"/>
              <a:t>			</a:t>
            </a:r>
            <a:r>
              <a:rPr lang="en-US" dirty="0" smtClean="0"/>
              <a:t>restartLog1_fxp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) on</a:t>
            </a:r>
            <a:r>
              <a:rPr lang="en-US" dirty="0"/>
              <a:t>			</a:t>
            </a:r>
            <a:r>
              <a:rPr lang="en-US" dirty="0" err="1"/>
              <a:t>A.Account_number</a:t>
            </a:r>
            <a:r>
              <a:rPr lang="en-US" dirty="0"/>
              <a:t>=</a:t>
            </a:r>
            <a:r>
              <a:rPr lang="en-US" dirty="0" err="1"/>
              <a:t>AC.customer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itle 58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3.which utility uses select feature</a:t>
            </a:r>
          </a:p>
          <a:p>
            <a:pPr lvl="1"/>
            <a:r>
              <a:rPr lang="en-US" dirty="0"/>
              <a:t>A)</a:t>
            </a:r>
            <a:r>
              <a:rPr lang="en-US" dirty="0" err="1"/>
              <a:t>FastExport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B)</a:t>
            </a:r>
            <a:r>
              <a:rPr lang="en-US" dirty="0" err="1"/>
              <a:t>Fastload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C)</a:t>
            </a:r>
            <a:r>
              <a:rPr lang="en-US" dirty="0" err="1"/>
              <a:t>Bteq</a:t>
            </a:r>
            <a:endParaRPr lang="en-US" dirty="0"/>
          </a:p>
          <a:p>
            <a:pPr lvl="1"/>
            <a:r>
              <a:rPr lang="en-US" dirty="0"/>
              <a:t>D)</a:t>
            </a:r>
            <a:r>
              <a:rPr lang="en-US" dirty="0" err="1"/>
              <a:t>Tpump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02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choice for exporting large amounts of data from the Teradata database to a host file </a:t>
            </a:r>
            <a:r>
              <a:rPr lang="en-US" dirty="0" smtClean="0"/>
              <a:t>using multiple </a:t>
            </a:r>
            <a:r>
              <a:rPr lang="en-US" dirty="0"/>
              <a:t>sessions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Fully automatic restart capability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Specialized processing of output data can be handled using an </a:t>
            </a:r>
            <a:r>
              <a:rPr lang="en-US" dirty="0" smtClean="0"/>
              <a:t>OUTMOD routine.</a:t>
            </a:r>
          </a:p>
          <a:p>
            <a:endParaRPr lang="en-US" dirty="0"/>
          </a:p>
          <a:p>
            <a:r>
              <a:rPr lang="en-US" dirty="0"/>
              <a:t>Teradata accommodates not more than 15 ‘LOAD’ applications at any </a:t>
            </a:r>
            <a:r>
              <a:rPr lang="en-US" dirty="0" smtClean="0"/>
              <a:t>one time </a:t>
            </a:r>
            <a:r>
              <a:rPr lang="en-US" dirty="0"/>
              <a:t>(</a:t>
            </a:r>
            <a:r>
              <a:rPr lang="en-US" dirty="0" err="1"/>
              <a:t>FastLoad,MultiLoad</a:t>
            </a:r>
            <a:r>
              <a:rPr lang="en-US" dirty="0"/>
              <a:t>, </a:t>
            </a:r>
            <a:r>
              <a:rPr lang="en-US" dirty="0" err="1"/>
              <a:t>FastExport</a:t>
            </a:r>
            <a:r>
              <a:rPr lang="en-US" dirty="0"/>
              <a:t>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Exercise </a:t>
            </a:r>
            <a:r>
              <a:rPr lang="en-US" dirty="0" smtClean="0"/>
              <a:t>5-1 - Purpose</a:t>
            </a:r>
            <a:endParaRPr lang="en-US" dirty="0"/>
          </a:p>
          <a:p>
            <a:r>
              <a:rPr lang="en-US" dirty="0"/>
              <a:t>In this lab, you will use </a:t>
            </a:r>
            <a:r>
              <a:rPr lang="en-US" dirty="0" err="1"/>
              <a:t>FastExport</a:t>
            </a:r>
            <a:r>
              <a:rPr lang="en-US" dirty="0"/>
              <a:t> to create an export file that contains one record for each transaction. You will have to join columns from two different tables in order to create the export file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What you need</a:t>
            </a:r>
          </a:p>
          <a:p>
            <a:r>
              <a:rPr lang="en-US" dirty="0"/>
              <a:t>Populated </a:t>
            </a:r>
            <a:r>
              <a:rPr lang="en-US" dirty="0" err="1"/>
              <a:t>TD_BIM_FR_TRNG_DB.Accounts</a:t>
            </a:r>
            <a:r>
              <a:rPr lang="en-US" dirty="0"/>
              <a:t> and </a:t>
            </a:r>
            <a:r>
              <a:rPr lang="en-US" dirty="0" err="1"/>
              <a:t>TD_BIM_FR_TRNG_DB.Trans</a:t>
            </a:r>
            <a:r>
              <a:rPr lang="en-US" dirty="0"/>
              <a:t> tables.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  <a:p>
            <a:r>
              <a:rPr lang="en-US" dirty="0"/>
              <a:t>1. Create a </a:t>
            </a:r>
            <a:r>
              <a:rPr lang="en-US" dirty="0" err="1"/>
              <a:t>FastExport</a:t>
            </a:r>
            <a:r>
              <a:rPr lang="en-US" dirty="0"/>
              <a:t> script that outputs to file data5_1. For each transaction in the</a:t>
            </a:r>
          </a:p>
          <a:p>
            <a:r>
              <a:rPr lang="en-US" dirty="0" err="1"/>
              <a:t>AU.Trans</a:t>
            </a:r>
            <a:endParaRPr lang="en-US" dirty="0"/>
          </a:p>
          <a:p>
            <a:r>
              <a:rPr lang="en-US" dirty="0"/>
              <a:t>table, include the </a:t>
            </a:r>
            <a:r>
              <a:rPr lang="en-US" dirty="0" err="1"/>
              <a:t>transaction_number</a:t>
            </a:r>
            <a:r>
              <a:rPr lang="en-US" dirty="0"/>
              <a:t>, </a:t>
            </a:r>
            <a:r>
              <a:rPr lang="en-US" dirty="0" err="1"/>
              <a:t>account_number</a:t>
            </a:r>
            <a:r>
              <a:rPr lang="en-US" dirty="0"/>
              <a:t>, number, street, city, state and zip of the</a:t>
            </a:r>
          </a:p>
          <a:p>
            <a:r>
              <a:rPr lang="en-US" dirty="0"/>
              <a:t>associated account (</a:t>
            </a:r>
            <a:r>
              <a:rPr lang="en-US" dirty="0" err="1"/>
              <a:t>AU.Accounts</a:t>
            </a:r>
            <a:r>
              <a:rPr lang="en-US" dirty="0"/>
              <a:t>).</a:t>
            </a:r>
          </a:p>
          <a:p>
            <a:r>
              <a:rPr lang="en-US" dirty="0"/>
              <a:t>2. Run the script.</a:t>
            </a:r>
          </a:p>
          <a:p>
            <a:r>
              <a:rPr lang="en-US" dirty="0"/>
              <a:t>3. Test the result by opening the data file..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7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about Teradata Utility</a:t>
            </a:r>
          </a:p>
        </p:txBody>
      </p:sp>
      <p:sp>
        <p:nvSpPr>
          <p:cNvPr id="37" name="Content Placeholder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Teradata Utilities:</a:t>
            </a:r>
          </a:p>
          <a:p>
            <a:r>
              <a:rPr lang="en-US" dirty="0" smtClean="0"/>
              <a:t>BTEQ</a:t>
            </a:r>
            <a:r>
              <a:rPr lang="en-US" dirty="0"/>
              <a:t>: Help for Report formatting, Ad hoc query tool, Database </a:t>
            </a:r>
            <a:r>
              <a:rPr lang="en-US" dirty="0" smtClean="0"/>
              <a:t>administration</a:t>
            </a:r>
            <a:r>
              <a:rPr lang="en-US" dirty="0"/>
              <a:t>, Best for small data volumes</a:t>
            </a:r>
          </a:p>
          <a:p>
            <a:r>
              <a:rPr lang="en-US" dirty="0" smtClean="0"/>
              <a:t>Fast </a:t>
            </a:r>
            <a:r>
              <a:rPr lang="en-US" dirty="0"/>
              <a:t>Export :High-performance data unload in client format.</a:t>
            </a:r>
          </a:p>
          <a:p>
            <a:r>
              <a:rPr lang="en-US" dirty="0" smtClean="0"/>
              <a:t>Fast </a:t>
            </a:r>
            <a:r>
              <a:rPr lang="en-US" dirty="0"/>
              <a:t>Load: High-performance initial table load</a:t>
            </a:r>
            <a:r>
              <a:rPr lang="en-US" dirty="0" smtClean="0"/>
              <a:t>.</a:t>
            </a:r>
          </a:p>
          <a:p>
            <a:r>
              <a:rPr lang="en-US" dirty="0"/>
              <a:t>Multi Load: High-performance maintenance </a:t>
            </a:r>
            <a:r>
              <a:rPr lang="en-US" dirty="0" smtClean="0"/>
              <a:t>operations multiple </a:t>
            </a:r>
            <a:r>
              <a:rPr lang="en-US" dirty="0"/>
              <a:t>tables in single pass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Apart from this Teradata having other utilities like Teradata Parallel Transporter, Tpumps etc.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Object </a:t>
            </a:r>
            <a:endParaRPr lang="en-US" dirty="0"/>
          </a:p>
        </p:txBody>
      </p:sp>
      <p:sp>
        <p:nvSpPr>
          <p:cNvPr id="37" name="Content Placeholder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Export </a:t>
            </a:r>
            <a:r>
              <a:rPr lang="en-US" dirty="0" smtClean="0"/>
              <a:t>Definition</a:t>
            </a:r>
          </a:p>
          <a:p>
            <a:r>
              <a:rPr lang="en-US" dirty="0"/>
              <a:t>Supporting </a:t>
            </a:r>
            <a:r>
              <a:rPr lang="en-US" dirty="0" smtClean="0"/>
              <a:t>Environment</a:t>
            </a:r>
          </a:p>
          <a:p>
            <a:r>
              <a:rPr lang="en-US" dirty="0"/>
              <a:t>Execution </a:t>
            </a:r>
            <a:r>
              <a:rPr lang="en-US" dirty="0" smtClean="0"/>
              <a:t>Process</a:t>
            </a:r>
          </a:p>
          <a:p>
            <a:r>
              <a:rPr lang="en-US" dirty="0"/>
              <a:t>Start with .BEGIN EXPORT and .END </a:t>
            </a:r>
            <a:r>
              <a:rPr lang="en-US" dirty="0" smtClean="0"/>
              <a:t>EXPORT</a:t>
            </a:r>
          </a:p>
          <a:p>
            <a:r>
              <a:rPr lang="en-US" dirty="0"/>
              <a:t>Set the output file with .</a:t>
            </a:r>
            <a:r>
              <a:rPr lang="en-US" dirty="0" smtClean="0"/>
              <a:t>EXPORT</a:t>
            </a:r>
          </a:p>
          <a:p>
            <a:r>
              <a:rPr lang="en-US" dirty="0"/>
              <a:t>Fast Export Support and Task </a:t>
            </a:r>
            <a:r>
              <a:rPr lang="en-US" dirty="0" smtClean="0"/>
              <a:t>Commands</a:t>
            </a:r>
          </a:p>
          <a:p>
            <a:r>
              <a:rPr lang="en-US" dirty="0"/>
              <a:t>Some key features of Fast Export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Export </a:t>
            </a:r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export known for its lighting speed , it comes to exporting large volumes of formatted data from </a:t>
            </a:r>
            <a:r>
              <a:rPr lang="en-US" dirty="0" smtClean="0"/>
              <a:t>Teradata to host a file either mainframe or network attached system.  </a:t>
            </a:r>
          </a:p>
          <a:p>
            <a:r>
              <a:rPr lang="en-US" dirty="0" smtClean="0"/>
              <a:t>Features---</a:t>
            </a:r>
          </a:p>
          <a:p>
            <a:pPr lvl="1"/>
            <a:r>
              <a:rPr lang="en-US" dirty="0"/>
              <a:t>It support multiple sessions.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support multiple </a:t>
            </a:r>
            <a:r>
              <a:rPr lang="en-US" dirty="0" smtClean="0"/>
              <a:t>tables.</a:t>
            </a:r>
          </a:p>
          <a:p>
            <a:pPr lvl="1"/>
            <a:r>
              <a:rPr lang="en-US" dirty="0"/>
              <a:t>It support the </a:t>
            </a:r>
            <a:r>
              <a:rPr lang="en-US" dirty="0" err="1"/>
              <a:t>restartibilty</a:t>
            </a:r>
            <a:r>
              <a:rPr lang="en-US" dirty="0"/>
              <a:t>.</a:t>
            </a:r>
          </a:p>
          <a:p>
            <a:pPr lvl="1">
              <a:buClr>
                <a:srgbClr val="00B0F0"/>
              </a:buClr>
            </a:pPr>
            <a:r>
              <a:rPr lang="en-US" sz="2200" dirty="0" smtClean="0"/>
              <a:t>Recommendation: </a:t>
            </a:r>
          </a:p>
          <a:p>
            <a:pPr lvl="2">
              <a:buClr>
                <a:srgbClr val="00B0F0"/>
              </a:buClr>
            </a:pPr>
            <a:r>
              <a:rPr lang="en-US" sz="2000" dirty="0"/>
              <a:t>Fast </a:t>
            </a:r>
            <a:r>
              <a:rPr lang="en-US" sz="2000" dirty="0" smtClean="0"/>
              <a:t>export is the best choice if the volume of data more than half a </a:t>
            </a:r>
            <a:r>
              <a:rPr lang="en-US" sz="2000" dirty="0" smtClean="0">
                <a:solidFill>
                  <a:srgbClr val="253046"/>
                </a:solidFill>
                <a:cs typeface="Arial"/>
              </a:rPr>
              <a:t>m</a:t>
            </a:r>
            <a:r>
              <a:rPr lang="en-US" sz="2000" spc="-4" dirty="0" smtClean="0">
                <a:solidFill>
                  <a:srgbClr val="253046"/>
                </a:solidFill>
                <a:cs typeface="Arial"/>
              </a:rPr>
              <a:t>i</a:t>
            </a:r>
            <a:r>
              <a:rPr lang="en-US" sz="2000" dirty="0" smtClean="0">
                <a:solidFill>
                  <a:srgbClr val="253046"/>
                </a:solidFill>
                <a:cs typeface="Arial"/>
              </a:rPr>
              <a:t>l</a:t>
            </a:r>
            <a:r>
              <a:rPr lang="en-US" sz="2000" spc="-9" dirty="0" smtClean="0">
                <a:solidFill>
                  <a:srgbClr val="253046"/>
                </a:solidFill>
                <a:cs typeface="Arial"/>
              </a:rPr>
              <a:t>l</a:t>
            </a:r>
            <a:r>
              <a:rPr lang="en-US" sz="2000" dirty="0" smtClean="0">
                <a:solidFill>
                  <a:srgbClr val="253046"/>
                </a:solidFill>
                <a:cs typeface="Arial"/>
              </a:rPr>
              <a:t>i</a:t>
            </a:r>
            <a:r>
              <a:rPr lang="en-US" sz="2000" spc="-9" dirty="0" smtClean="0">
                <a:solidFill>
                  <a:srgbClr val="253046"/>
                </a:solidFill>
                <a:cs typeface="Arial"/>
              </a:rPr>
              <a:t>o</a:t>
            </a:r>
            <a:r>
              <a:rPr lang="en-US" sz="2000" dirty="0" smtClean="0">
                <a:solidFill>
                  <a:srgbClr val="253046"/>
                </a:solidFill>
                <a:cs typeface="Arial"/>
              </a:rPr>
              <a:t>n records. </a:t>
            </a:r>
            <a:r>
              <a:rPr lang="en-US" sz="2000" dirty="0" smtClean="0"/>
              <a:t>     </a:t>
            </a:r>
            <a:endParaRPr lang="en-US" sz="2000" dirty="0"/>
          </a:p>
          <a:p>
            <a:pPr lvl="1">
              <a:buClr>
                <a:srgbClr val="00B0F0"/>
              </a:buClr>
            </a:pPr>
            <a:endParaRPr lang="en-US" sz="2200" dirty="0" smtClean="0"/>
          </a:p>
          <a:p>
            <a:pPr marL="17462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5" name="object 53"/>
          <p:cNvSpPr/>
          <p:nvPr/>
        </p:nvSpPr>
        <p:spPr>
          <a:xfrm>
            <a:off x="2209800" y="4724400"/>
            <a:ext cx="521208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Fast Export utility is supported either on either the mainframe or on network attached </a:t>
            </a:r>
            <a:r>
              <a:rPr lang="en-US" dirty="0" smtClean="0"/>
              <a:t>system(LAN).</a:t>
            </a:r>
          </a:p>
          <a:p>
            <a:endParaRPr lang="en-US" dirty="0" smtClean="0"/>
          </a:p>
          <a:p>
            <a:r>
              <a:rPr lang="en-US" dirty="0" smtClean="0"/>
              <a:t>The LAN environment supports the following operating systems:</a:t>
            </a:r>
          </a:p>
          <a:p>
            <a:pPr lvl="1"/>
            <a:r>
              <a:rPr lang="en-US" dirty="0"/>
              <a:t>UNIX MP-RAS</a:t>
            </a:r>
          </a:p>
          <a:p>
            <a:pPr lvl="1"/>
            <a:r>
              <a:rPr lang="en-US" dirty="0" smtClean="0"/>
              <a:t>Windows </a:t>
            </a:r>
            <a:r>
              <a:rPr lang="en-US" dirty="0"/>
              <a:t>2000</a:t>
            </a:r>
          </a:p>
          <a:p>
            <a:pPr lvl="1"/>
            <a:r>
              <a:rPr lang="en-US" dirty="0" smtClean="0"/>
              <a:t>Windows </a:t>
            </a:r>
            <a:r>
              <a:rPr lang="en-US" dirty="0"/>
              <a:t>95</a:t>
            </a:r>
          </a:p>
          <a:p>
            <a:pPr lvl="1"/>
            <a:r>
              <a:rPr lang="en-US" dirty="0" smtClean="0"/>
              <a:t>Windows </a:t>
            </a:r>
            <a:r>
              <a:rPr lang="en-US" dirty="0"/>
              <a:t>NT</a:t>
            </a:r>
          </a:p>
          <a:p>
            <a:pPr lvl="1"/>
            <a:r>
              <a:rPr lang="en-US" dirty="0" smtClean="0"/>
              <a:t>UNIX </a:t>
            </a:r>
            <a:r>
              <a:rPr lang="en-US" dirty="0"/>
              <a:t>HP-UX</a:t>
            </a:r>
          </a:p>
          <a:p>
            <a:pPr lvl="1"/>
            <a:r>
              <a:rPr lang="en-US" dirty="0" smtClean="0"/>
              <a:t>AIX</a:t>
            </a:r>
            <a:endParaRPr lang="en-US" dirty="0"/>
          </a:p>
          <a:p>
            <a:pPr lvl="1"/>
            <a:r>
              <a:rPr lang="en-US" dirty="0" smtClean="0"/>
              <a:t>Solaris </a:t>
            </a:r>
            <a:r>
              <a:rPr lang="en-US" dirty="0"/>
              <a:t>SPARC</a:t>
            </a:r>
          </a:p>
          <a:p>
            <a:pPr lvl="1"/>
            <a:r>
              <a:rPr lang="en-US" dirty="0" smtClean="0"/>
              <a:t>Solaris Intel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Mainframe (Channel Attached) environment supports the </a:t>
            </a:r>
            <a:r>
              <a:rPr lang="en-US" dirty="0" smtClean="0"/>
              <a:t>following</a:t>
            </a:r>
          </a:p>
          <a:p>
            <a:endParaRPr lang="en-US" dirty="0" smtClean="0"/>
          </a:p>
          <a:p>
            <a:r>
              <a:rPr lang="en-US" dirty="0"/>
              <a:t>Operating Systems:</a:t>
            </a:r>
          </a:p>
          <a:p>
            <a:pPr lvl="1"/>
            <a:r>
              <a:rPr lang="en-US" dirty="0" smtClean="0"/>
              <a:t>MVS</a:t>
            </a:r>
            <a:endParaRPr lang="en-US" dirty="0"/>
          </a:p>
          <a:p>
            <a:pPr lvl="1"/>
            <a:r>
              <a:rPr lang="en-US" dirty="0" smtClean="0"/>
              <a:t>VM</a:t>
            </a:r>
            <a:endParaRPr lang="en-US" dirty="0"/>
          </a:p>
          <a:p>
            <a:r>
              <a:rPr lang="en-US" dirty="0"/>
              <a:t>CAUTION: The Teradata RDBMS will only support a maximum of 15 </a:t>
            </a:r>
            <a:r>
              <a:rPr lang="en-US" dirty="0" smtClean="0"/>
              <a:t>simultaneous </a:t>
            </a:r>
            <a:r>
              <a:rPr lang="en-US" dirty="0" err="1" smtClean="0"/>
              <a:t>FastLoad</a:t>
            </a:r>
            <a:r>
              <a:rPr lang="en-US" dirty="0"/>
              <a:t>, </a:t>
            </a:r>
            <a:r>
              <a:rPr lang="en-US" dirty="0" err="1"/>
              <a:t>MultiLoad</a:t>
            </a:r>
            <a:r>
              <a:rPr lang="en-US" dirty="0"/>
              <a:t>, or </a:t>
            </a:r>
            <a:r>
              <a:rPr lang="en-US" dirty="0" err="1"/>
              <a:t>FastExport</a:t>
            </a:r>
            <a:r>
              <a:rPr lang="en-US" dirty="0"/>
              <a:t> utility jobs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7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Logon to Teradata for the utility Fast Export</a:t>
            </a:r>
            <a:r>
              <a:rPr lang="en-US" dirty="0" smtClean="0"/>
              <a:t>.</a:t>
            </a:r>
          </a:p>
          <a:p>
            <a:r>
              <a:rPr lang="en-US" dirty="0"/>
              <a:t>.BEGIN </a:t>
            </a:r>
            <a:r>
              <a:rPr lang="en-US" dirty="0" smtClean="0"/>
              <a:t>EXPORT</a:t>
            </a:r>
          </a:p>
          <a:p>
            <a:r>
              <a:rPr lang="en-US" dirty="0"/>
              <a:t>Create utility logs into Teradata database</a:t>
            </a:r>
            <a:r>
              <a:rPr lang="en-US" dirty="0" smtClean="0"/>
              <a:t>.</a:t>
            </a:r>
          </a:p>
          <a:p>
            <a:r>
              <a:rPr lang="en-US" dirty="0"/>
              <a:t>Retrieves records from Teradata Database </a:t>
            </a:r>
            <a:r>
              <a:rPr lang="en-US" dirty="0" smtClean="0"/>
              <a:t>and put them in to spool.</a:t>
            </a:r>
          </a:p>
          <a:p>
            <a:r>
              <a:rPr lang="en-US" dirty="0"/>
              <a:t>Pass the records from SPOOL to work tables</a:t>
            </a:r>
            <a:r>
              <a:rPr lang="en-US" dirty="0" smtClean="0"/>
              <a:t>.</a:t>
            </a:r>
          </a:p>
          <a:p>
            <a:r>
              <a:rPr lang="en-US" dirty="0"/>
              <a:t>Blocks are created and distributed into AMP</a:t>
            </a:r>
            <a:r>
              <a:rPr lang="en-US" dirty="0" smtClean="0"/>
              <a:t>.</a:t>
            </a:r>
          </a:p>
          <a:p>
            <a:r>
              <a:rPr lang="en-US" dirty="0"/>
              <a:t>.END </a:t>
            </a:r>
            <a:r>
              <a:rPr lang="en-US" dirty="0" smtClean="0"/>
              <a:t>EXPORT</a:t>
            </a:r>
          </a:p>
          <a:p>
            <a:r>
              <a:rPr lang="en-US" dirty="0"/>
              <a:t>Logoff Teradata Database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Title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.BEGIN EXPORT and .END </a:t>
            </a:r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50" name="object 27"/>
          <p:cNvSpPr/>
          <p:nvPr/>
        </p:nvSpPr>
        <p:spPr>
          <a:xfrm>
            <a:off x="4410033" y="1789938"/>
            <a:ext cx="2807423" cy="704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1" name="object 28"/>
          <p:cNvSpPr/>
          <p:nvPr/>
        </p:nvSpPr>
        <p:spPr>
          <a:xfrm>
            <a:off x="2576520" y="1799082"/>
            <a:ext cx="1241393" cy="669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2" name="object 29"/>
          <p:cNvSpPr/>
          <p:nvPr/>
        </p:nvSpPr>
        <p:spPr>
          <a:xfrm>
            <a:off x="576116" y="1492758"/>
            <a:ext cx="1209387" cy="123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3" name="object 30"/>
          <p:cNvSpPr/>
          <p:nvPr/>
        </p:nvSpPr>
        <p:spPr>
          <a:xfrm>
            <a:off x="518961" y="2569464"/>
            <a:ext cx="8323966" cy="34107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4" name="object 31"/>
          <p:cNvSpPr/>
          <p:nvPr/>
        </p:nvSpPr>
        <p:spPr>
          <a:xfrm>
            <a:off x="2222162" y="1728216"/>
            <a:ext cx="64012" cy="877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5" name="object 32"/>
          <p:cNvSpPr/>
          <p:nvPr/>
        </p:nvSpPr>
        <p:spPr>
          <a:xfrm>
            <a:off x="2304465" y="1655064"/>
            <a:ext cx="5029586" cy="548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6" name="object 33"/>
          <p:cNvSpPr/>
          <p:nvPr/>
        </p:nvSpPr>
        <p:spPr>
          <a:xfrm>
            <a:off x="7279183" y="1664208"/>
            <a:ext cx="64012" cy="8138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7" name="object 24"/>
          <p:cNvSpPr txBox="1"/>
          <p:nvPr/>
        </p:nvSpPr>
        <p:spPr>
          <a:xfrm>
            <a:off x="567988" y="1474181"/>
            <a:ext cx="1248444" cy="17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0"/>
              </a:lnSpc>
              <a:spcBef>
                <a:spcPts val="65"/>
              </a:spcBef>
            </a:pPr>
            <a:r>
              <a:rPr sz="1150" dirty="0" smtClean="0">
                <a:solidFill>
                  <a:srgbClr val="5D5869"/>
                </a:solidFill>
                <a:latin typeface="+mj-lt"/>
                <a:cs typeface="Arial"/>
              </a:rPr>
              <a:t>.B</a:t>
            </a:r>
            <a:r>
              <a:rPr sz="1150" dirty="0" smtClean="0">
                <a:solidFill>
                  <a:srgbClr val="464450"/>
                </a:solidFill>
                <a:latin typeface="+mj-lt"/>
                <a:cs typeface="Arial"/>
              </a:rPr>
              <a:t>IE</a:t>
            </a:r>
            <a:r>
              <a:rPr sz="1150" dirty="0" smtClean="0">
                <a:solidFill>
                  <a:srgbClr val="5D5869"/>
                </a:solidFill>
                <a:latin typeface="+mj-lt"/>
                <a:cs typeface="Arial"/>
              </a:rPr>
              <a:t>GIN </a:t>
            </a:r>
            <a:r>
              <a:rPr sz="1150" spc="-4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XPOR</a:t>
            </a:r>
            <a:r>
              <a:rPr sz="1150" spc="0" dirty="0" smtClean="0">
                <a:solidFill>
                  <a:srgbClr val="464450"/>
                </a:solidFill>
                <a:latin typeface="+mj-lt"/>
                <a:cs typeface="Arial"/>
              </a:rPr>
              <a:t>T</a:t>
            </a:r>
            <a:endParaRPr sz="1150" dirty="0">
              <a:latin typeface="+mj-lt"/>
              <a:cs typeface="Arial"/>
            </a:endParaRPr>
          </a:p>
        </p:txBody>
      </p:sp>
      <p:sp>
        <p:nvSpPr>
          <p:cNvPr id="58" name="object 23"/>
          <p:cNvSpPr txBox="1"/>
          <p:nvPr/>
        </p:nvSpPr>
        <p:spPr>
          <a:xfrm>
            <a:off x="2562620" y="1730321"/>
            <a:ext cx="1269191" cy="727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9144">
              <a:lnSpc>
                <a:spcPts val="1060"/>
              </a:lnSpc>
              <a:spcBef>
                <a:spcPts val="223"/>
              </a:spcBef>
            </a:pPr>
            <a:r>
              <a:rPr sz="1100" b="1" dirty="0" smtClean="0">
                <a:solidFill>
                  <a:srgbClr val="464450"/>
                </a:solidFill>
                <a:latin typeface="+mj-lt"/>
                <a:cs typeface="Times New Roman"/>
              </a:rPr>
              <a:t>.BEG</a:t>
            </a:r>
            <a:r>
              <a:rPr sz="1100" b="1" dirty="0" smtClean="0">
                <a:solidFill>
                  <a:srgbClr val="36323E"/>
                </a:solidFill>
                <a:latin typeface="+mj-lt"/>
                <a:cs typeface="Times New Roman"/>
              </a:rPr>
              <a:t>I</a:t>
            </a:r>
            <a:r>
              <a:rPr sz="1100" b="1" dirty="0" smtClean="0">
                <a:solidFill>
                  <a:srgbClr val="464450"/>
                </a:solidFill>
                <a:latin typeface="+mj-lt"/>
                <a:cs typeface="Times New Roman"/>
              </a:rPr>
              <a:t>N </a:t>
            </a:r>
            <a:r>
              <a:rPr sz="1100" b="1" spc="-44" dirty="0" smtClean="0">
                <a:solidFill>
                  <a:srgbClr val="464450"/>
                </a:solidFill>
                <a:latin typeface="+mj-lt"/>
                <a:cs typeface="Times New Roman"/>
              </a:rPr>
              <a:t> </a:t>
            </a:r>
            <a:r>
              <a:rPr sz="1100" b="1" spc="0" dirty="0" smtClean="0">
                <a:solidFill>
                  <a:srgbClr val="464450"/>
                </a:solidFill>
                <a:latin typeface="+mj-lt"/>
                <a:cs typeface="Times New Roman"/>
              </a:rPr>
              <a:t>EXPORT </a:t>
            </a:r>
            <a:r>
              <a:rPr sz="1100" b="1" spc="0" dirty="0" smtClean="0">
                <a:solidFill>
                  <a:srgbClr val="36323E"/>
                </a:solidFill>
                <a:latin typeface="+mj-lt"/>
                <a:cs typeface="Times New Roman"/>
              </a:rPr>
              <a:t>TE</a:t>
            </a:r>
            <a:r>
              <a:rPr sz="1100" b="1" spc="0" dirty="0" smtClean="0">
                <a:solidFill>
                  <a:srgbClr val="464450"/>
                </a:solidFill>
                <a:latin typeface="+mj-lt"/>
                <a:cs typeface="Times New Roman"/>
              </a:rPr>
              <a:t>NACITY</a:t>
            </a:r>
            <a:endParaRPr sz="1100" dirty="0">
              <a:latin typeface="+mj-lt"/>
              <a:cs typeface="Times New Roman"/>
            </a:endParaRPr>
          </a:p>
          <a:p>
            <a:pPr marL="17272" marR="242341">
              <a:lnSpc>
                <a:spcPts val="1207"/>
              </a:lnSpc>
              <a:spcBef>
                <a:spcPts val="12"/>
              </a:spcBef>
            </a:pPr>
            <a:r>
              <a:rPr sz="1050" b="1" dirty="0" smtClean="0">
                <a:solidFill>
                  <a:srgbClr val="464450"/>
                </a:solidFill>
                <a:latin typeface="+mj-lt"/>
                <a:cs typeface="Arial"/>
              </a:rPr>
              <a:t>SL</a:t>
            </a:r>
            <a:r>
              <a:rPr sz="1050" b="1" dirty="0" smtClean="0">
                <a:solidFill>
                  <a:srgbClr val="36323E"/>
                </a:solidFill>
                <a:latin typeface="+mj-lt"/>
                <a:cs typeface="Arial"/>
              </a:rPr>
              <a:t>EE</a:t>
            </a:r>
            <a:r>
              <a:rPr sz="1050" b="1" dirty="0" smtClean="0">
                <a:solidFill>
                  <a:srgbClr val="464450"/>
                </a:solidFill>
                <a:latin typeface="+mj-lt"/>
                <a:cs typeface="Arial"/>
              </a:rPr>
              <a:t>P </a:t>
            </a:r>
            <a:endParaRPr sz="1050" dirty="0">
              <a:latin typeface="+mj-lt"/>
              <a:cs typeface="Arial"/>
            </a:endParaRPr>
          </a:p>
          <a:p>
            <a:pPr marL="17272" marR="242341">
              <a:lnSpc>
                <a:spcPts val="1207"/>
              </a:lnSpc>
            </a:pPr>
            <a:r>
              <a:rPr sz="1050" b="1" dirty="0" smtClean="0">
                <a:solidFill>
                  <a:srgbClr val="464450"/>
                </a:solidFill>
                <a:latin typeface="+mj-lt"/>
                <a:cs typeface="Arial"/>
              </a:rPr>
              <a:t>SPOO</a:t>
            </a:r>
            <a:r>
              <a:rPr sz="1050" b="1" dirty="0" smtClean="0">
                <a:solidFill>
                  <a:srgbClr val="36323E"/>
                </a:solidFill>
                <a:latin typeface="+mj-lt"/>
                <a:cs typeface="Arial"/>
              </a:rPr>
              <a:t>L</a:t>
            </a:r>
            <a:r>
              <a:rPr sz="1050" b="1" dirty="0" smtClean="0">
                <a:solidFill>
                  <a:srgbClr val="464450"/>
                </a:solidFill>
                <a:latin typeface="+mj-lt"/>
                <a:cs typeface="Arial"/>
              </a:rPr>
              <a:t>MODE </a:t>
            </a:r>
            <a:endParaRPr sz="1100" dirty="0">
              <a:latin typeface="+mj-lt"/>
              <a:cs typeface="Times New Roman"/>
            </a:endParaRPr>
          </a:p>
          <a:p>
            <a:pPr marL="17272" marR="242341">
              <a:lnSpc>
                <a:spcPts val="1264"/>
              </a:lnSpc>
            </a:pPr>
            <a:r>
              <a:rPr sz="1100" b="1" dirty="0" smtClean="0">
                <a:solidFill>
                  <a:srgbClr val="464450"/>
                </a:solidFill>
                <a:latin typeface="+mj-lt"/>
                <a:cs typeface="Times New Roman"/>
              </a:rPr>
              <a:t>NO</a:t>
            </a:r>
            <a:r>
              <a:rPr sz="1100" b="1" dirty="0" smtClean="0">
                <a:solidFill>
                  <a:srgbClr val="36323E"/>
                </a:solidFill>
                <a:latin typeface="+mj-lt"/>
                <a:cs typeface="Times New Roman"/>
              </a:rPr>
              <a:t>TI</a:t>
            </a:r>
            <a:r>
              <a:rPr sz="1100" b="1" dirty="0" smtClean="0">
                <a:solidFill>
                  <a:srgbClr val="464450"/>
                </a:solidFill>
                <a:latin typeface="+mj-lt"/>
                <a:cs typeface="Times New Roman"/>
              </a:rPr>
              <a:t>FY</a:t>
            </a:r>
            <a:endParaRPr sz="1100" dirty="0">
              <a:latin typeface="+mj-lt"/>
              <a:cs typeface="Times New Roman"/>
            </a:endParaRPr>
          </a:p>
        </p:txBody>
      </p:sp>
      <p:sp>
        <p:nvSpPr>
          <p:cNvPr id="59" name="object 22"/>
          <p:cNvSpPr txBox="1"/>
          <p:nvPr/>
        </p:nvSpPr>
        <p:spPr>
          <a:xfrm>
            <a:off x="4410033" y="1726882"/>
            <a:ext cx="2854503" cy="729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272" marR="30667">
              <a:lnSpc>
                <a:spcPts val="1180"/>
              </a:lnSpc>
              <a:spcBef>
                <a:spcPts val="59"/>
              </a:spcBef>
            </a:pPr>
            <a:r>
              <a:rPr sz="1575" b="1" baseline="-2760" dirty="0" smtClean="0">
                <a:solidFill>
                  <a:srgbClr val="464450"/>
                </a:solidFill>
                <a:latin typeface="+mj-lt"/>
                <a:cs typeface="Arial"/>
              </a:rPr>
              <a:t>rs</a:t>
            </a:r>
            <a:r>
              <a:rPr sz="1575" b="1" baseline="-2760" dirty="0" smtClean="0">
                <a:solidFill>
                  <a:srgbClr val="36323E"/>
                </a:solidFill>
                <a:latin typeface="+mj-lt"/>
                <a:cs typeface="Arial"/>
              </a:rPr>
              <a:t>E</a:t>
            </a:r>
            <a:r>
              <a:rPr sz="1575" b="1" baseline="-2760" dirty="0" smtClean="0">
                <a:solidFill>
                  <a:srgbClr val="464450"/>
                </a:solidFill>
                <a:latin typeface="+mj-lt"/>
                <a:cs typeface="Arial"/>
              </a:rPr>
              <a:t>SS</a:t>
            </a:r>
            <a:r>
              <a:rPr sz="1575" b="1" baseline="-2760" dirty="0" smtClean="0">
                <a:solidFill>
                  <a:srgbClr val="36323E"/>
                </a:solidFill>
                <a:latin typeface="+mj-lt"/>
                <a:cs typeface="Arial"/>
              </a:rPr>
              <a:t>I</a:t>
            </a:r>
            <a:r>
              <a:rPr sz="1575" b="1" baseline="-2760" dirty="0" smtClean="0">
                <a:solidFill>
                  <a:srgbClr val="464450"/>
                </a:solidFill>
                <a:latin typeface="+mj-lt"/>
                <a:cs typeface="Arial"/>
              </a:rPr>
              <a:t>ONS    </a:t>
            </a:r>
            <a:r>
              <a:rPr sz="1575" b="1" spc="39" baseline="-2760" dirty="0" smtClean="0">
                <a:solidFill>
                  <a:srgbClr val="464450"/>
                </a:solidFill>
                <a:latin typeface="+mj-lt"/>
                <a:cs typeface="Arial"/>
              </a:rPr>
              <a:t> </a:t>
            </a:r>
            <a:r>
              <a:rPr sz="1575" b="1" spc="0" baseline="-2760" dirty="0" smtClean="0">
                <a:solidFill>
                  <a:srgbClr val="464450"/>
                </a:solidFill>
                <a:latin typeface="+mj-lt"/>
                <a:cs typeface="Arial"/>
              </a:rPr>
              <a:t>max</a:t>
            </a:r>
            <a:r>
              <a:rPr sz="1575" b="1" spc="85" baseline="-2760" dirty="0" smtClean="0">
                <a:solidFill>
                  <a:srgbClr val="464450"/>
                </a:solidFill>
                <a:latin typeface="+mj-lt"/>
                <a:cs typeface="Arial"/>
              </a:rPr>
              <a:t> </a:t>
            </a:r>
            <a:r>
              <a:rPr sz="1575" b="1" spc="0" baseline="-2760" dirty="0" smtClean="0">
                <a:solidFill>
                  <a:srgbClr val="36323E"/>
                </a:solidFill>
                <a:latin typeface="+mj-lt"/>
                <a:cs typeface="Arial"/>
              </a:rPr>
              <a:t>[</a:t>
            </a:r>
            <a:r>
              <a:rPr sz="1575" b="1" spc="0" baseline="-2760" dirty="0" smtClean="0">
                <a:solidFill>
                  <a:srgbClr val="464450"/>
                </a:solidFill>
                <a:latin typeface="+mj-lt"/>
                <a:cs typeface="Arial"/>
              </a:rPr>
              <a:t>min]</a:t>
            </a:r>
            <a:endParaRPr sz="1050" dirty="0">
              <a:latin typeface="+mj-lt"/>
              <a:cs typeface="Arial"/>
            </a:endParaRPr>
          </a:p>
          <a:p>
            <a:pPr marL="17272" marR="30667">
              <a:lnSpc>
                <a:spcPts val="1080"/>
              </a:lnSpc>
            </a:pPr>
            <a:r>
              <a:rPr sz="1050" dirty="0" smtClean="0">
                <a:solidFill>
                  <a:srgbClr val="464450"/>
                </a:solidFill>
                <a:latin typeface="+mj-lt"/>
                <a:cs typeface="Arial"/>
              </a:rPr>
              <a:t>hours</a:t>
            </a:r>
            <a:endParaRPr sz="1050" dirty="0">
              <a:latin typeface="+mj-lt"/>
              <a:cs typeface="Arial"/>
            </a:endParaRPr>
          </a:p>
          <a:p>
            <a:pPr marL="17272" marR="30667">
              <a:lnSpc>
                <a:spcPts val="969"/>
              </a:lnSpc>
            </a:pPr>
            <a:r>
              <a:rPr sz="1575" b="1" baseline="-8282" dirty="0" smtClean="0">
                <a:solidFill>
                  <a:srgbClr val="464450"/>
                </a:solidFill>
                <a:latin typeface="+mj-lt"/>
                <a:cs typeface="Arial"/>
              </a:rPr>
              <a:t>minutes</a:t>
            </a:r>
            <a:endParaRPr sz="1050" dirty="0">
              <a:latin typeface="+mj-lt"/>
              <a:cs typeface="Arial"/>
            </a:endParaRPr>
          </a:p>
          <a:p>
            <a:pPr marL="12700">
              <a:lnSpc>
                <a:spcPts val="1135"/>
              </a:lnSpc>
              <a:spcBef>
                <a:spcPts val="8"/>
              </a:spcBef>
            </a:pPr>
            <a:r>
              <a:rPr sz="1575" b="1" spc="0" baseline="-5521" dirty="0" smtClean="0">
                <a:solidFill>
                  <a:srgbClr val="464450"/>
                </a:solidFill>
                <a:latin typeface="+mj-lt"/>
                <a:cs typeface="Arial"/>
              </a:rPr>
              <a:t>SPOO</a:t>
            </a:r>
            <a:r>
              <a:rPr sz="1575" b="1" spc="0" baseline="-5521" dirty="0" smtClean="0">
                <a:solidFill>
                  <a:srgbClr val="36323E"/>
                </a:solidFill>
                <a:latin typeface="+mj-lt"/>
                <a:cs typeface="Arial"/>
              </a:rPr>
              <a:t>L</a:t>
            </a:r>
            <a:r>
              <a:rPr sz="1575" b="1" spc="-12" baseline="-5521" dirty="0" smtClean="0">
                <a:solidFill>
                  <a:srgbClr val="36323E"/>
                </a:solidFill>
                <a:latin typeface="+mj-lt"/>
                <a:cs typeface="Arial"/>
              </a:rPr>
              <a:t> </a:t>
            </a:r>
            <a:r>
              <a:rPr sz="2100" b="1" spc="0" baseline="-4141" dirty="0" smtClean="0">
                <a:solidFill>
                  <a:srgbClr val="36323E"/>
                </a:solidFill>
                <a:latin typeface="+mj-lt"/>
                <a:cs typeface="Arial"/>
              </a:rPr>
              <a:t>I   </a:t>
            </a:r>
            <a:r>
              <a:rPr sz="2100" b="1" spc="99" baseline="-4141" dirty="0" smtClean="0">
                <a:solidFill>
                  <a:srgbClr val="36323E"/>
                </a:solidFill>
                <a:latin typeface="+mj-lt"/>
                <a:cs typeface="Arial"/>
              </a:rPr>
              <a:t> </a:t>
            </a:r>
            <a:r>
              <a:rPr sz="1575" b="1" spc="0" baseline="-5521" dirty="0" smtClean="0">
                <a:solidFill>
                  <a:srgbClr val="464450"/>
                </a:solidFill>
                <a:latin typeface="+mj-lt"/>
                <a:cs typeface="Arial"/>
              </a:rPr>
              <a:t>NOSPOOL   </a:t>
            </a:r>
            <a:r>
              <a:rPr sz="1575" b="1" spc="284" baseline="-5521" dirty="0" smtClean="0">
                <a:solidFill>
                  <a:srgbClr val="464450"/>
                </a:solidFill>
                <a:latin typeface="+mj-lt"/>
                <a:cs typeface="Arial"/>
              </a:rPr>
              <a:t> </a:t>
            </a:r>
            <a:r>
              <a:rPr sz="1575" b="1" spc="0" baseline="-5521" dirty="0" smtClean="0">
                <a:solidFill>
                  <a:srgbClr val="464450"/>
                </a:solidFill>
                <a:latin typeface="+mj-lt"/>
                <a:cs typeface="Arial"/>
              </a:rPr>
              <a:t>NOSPOO</a:t>
            </a:r>
            <a:r>
              <a:rPr sz="1575" b="1" spc="0" baseline="-5521" dirty="0" smtClean="0">
                <a:solidFill>
                  <a:srgbClr val="36323E"/>
                </a:solidFill>
                <a:latin typeface="+mj-lt"/>
                <a:cs typeface="Arial"/>
              </a:rPr>
              <a:t>L</a:t>
            </a:r>
            <a:r>
              <a:rPr sz="1575" b="1" spc="0" baseline="-5521" dirty="0" smtClean="0">
                <a:solidFill>
                  <a:srgbClr val="464450"/>
                </a:solidFill>
                <a:latin typeface="+mj-lt"/>
                <a:cs typeface="Arial"/>
              </a:rPr>
              <a:t>ONLY</a:t>
            </a:r>
            <a:endParaRPr sz="1050" dirty="0">
              <a:latin typeface="+mj-lt"/>
              <a:cs typeface="Arial"/>
            </a:endParaRPr>
          </a:p>
          <a:p>
            <a:pPr marL="12700" marR="30667">
              <a:lnSpc>
                <a:spcPts val="1300"/>
              </a:lnSpc>
              <a:spcBef>
                <a:spcPts val="8"/>
              </a:spcBef>
            </a:pPr>
            <a:r>
              <a:rPr sz="1650" b="1" spc="0" baseline="2635" dirty="0" smtClean="0">
                <a:solidFill>
                  <a:srgbClr val="464450"/>
                </a:solidFill>
                <a:latin typeface="+mj-lt"/>
                <a:cs typeface="Times New Roman"/>
              </a:rPr>
              <a:t>O</a:t>
            </a:r>
            <a:r>
              <a:rPr sz="1650" b="1" spc="0" baseline="2635" dirty="0" smtClean="0">
                <a:solidFill>
                  <a:srgbClr val="36323E"/>
                </a:solidFill>
                <a:latin typeface="+mj-lt"/>
                <a:cs typeface="Times New Roman"/>
              </a:rPr>
              <a:t>FF   </a:t>
            </a:r>
            <a:r>
              <a:rPr sz="1650" b="1" spc="187" baseline="2635" dirty="0" smtClean="0">
                <a:solidFill>
                  <a:srgbClr val="36323E"/>
                </a:solidFill>
                <a:latin typeface="+mj-lt"/>
                <a:cs typeface="Times New Roman"/>
              </a:rPr>
              <a:t> </a:t>
            </a:r>
            <a:r>
              <a:rPr sz="1575" b="1" spc="0" baseline="2760" dirty="0" smtClean="0">
                <a:solidFill>
                  <a:srgbClr val="36323E"/>
                </a:solidFill>
                <a:latin typeface="+mj-lt"/>
                <a:cs typeface="Arial"/>
              </a:rPr>
              <a:t>L</a:t>
            </a:r>
            <a:r>
              <a:rPr sz="1575" b="1" spc="0" baseline="2760" dirty="0" smtClean="0">
                <a:solidFill>
                  <a:srgbClr val="464450"/>
                </a:solidFill>
                <a:latin typeface="+mj-lt"/>
                <a:cs typeface="Arial"/>
              </a:rPr>
              <a:t>OW </a:t>
            </a:r>
            <a:r>
              <a:rPr sz="1575" b="1" spc="64" baseline="2760" dirty="0" smtClean="0">
                <a:solidFill>
                  <a:srgbClr val="464450"/>
                </a:solidFill>
                <a:latin typeface="+mj-lt"/>
                <a:cs typeface="Arial"/>
              </a:rPr>
              <a:t> </a:t>
            </a:r>
            <a:r>
              <a:rPr sz="2100" b="1" spc="0" baseline="2070" dirty="0" smtClean="0">
                <a:solidFill>
                  <a:srgbClr val="36323E"/>
                </a:solidFill>
                <a:latin typeface="+mj-lt"/>
                <a:cs typeface="Arial"/>
              </a:rPr>
              <a:t>I   </a:t>
            </a:r>
            <a:r>
              <a:rPr sz="2100" b="1" spc="22" baseline="2070" dirty="0" smtClean="0">
                <a:solidFill>
                  <a:srgbClr val="36323E"/>
                </a:solidFill>
                <a:latin typeface="+mj-lt"/>
                <a:cs typeface="Arial"/>
              </a:rPr>
              <a:t> </a:t>
            </a:r>
            <a:r>
              <a:rPr sz="1650" b="1" spc="0" baseline="2635" dirty="0" smtClean="0">
                <a:solidFill>
                  <a:srgbClr val="464450"/>
                </a:solidFill>
                <a:latin typeface="+mj-lt"/>
                <a:cs typeface="Times New Roman"/>
              </a:rPr>
              <a:t>MED</a:t>
            </a:r>
            <a:r>
              <a:rPr sz="1650" b="1" spc="0" baseline="2635" dirty="0" smtClean="0">
                <a:solidFill>
                  <a:srgbClr val="36323E"/>
                </a:solidFill>
                <a:latin typeface="+mj-lt"/>
                <a:cs typeface="Times New Roman"/>
              </a:rPr>
              <a:t>I</a:t>
            </a:r>
            <a:r>
              <a:rPr sz="1650" b="1" spc="0" baseline="2635" dirty="0" smtClean="0">
                <a:solidFill>
                  <a:srgbClr val="464450"/>
                </a:solidFill>
                <a:latin typeface="+mj-lt"/>
                <a:cs typeface="Times New Roman"/>
              </a:rPr>
              <a:t>UM     </a:t>
            </a:r>
            <a:r>
              <a:rPr sz="1650" b="1" spc="-84" baseline="2635" dirty="0" smtClean="0">
                <a:solidFill>
                  <a:srgbClr val="464450"/>
                </a:solidFill>
                <a:latin typeface="+mj-lt"/>
                <a:cs typeface="Times New Roman"/>
              </a:rPr>
              <a:t> </a:t>
            </a:r>
            <a:r>
              <a:rPr sz="1650" b="1" spc="0" baseline="2635" dirty="0" smtClean="0">
                <a:solidFill>
                  <a:srgbClr val="464450"/>
                </a:solidFill>
                <a:latin typeface="+mj-lt"/>
                <a:cs typeface="Times New Roman"/>
              </a:rPr>
              <a:t>H</a:t>
            </a:r>
            <a:r>
              <a:rPr sz="1650" b="1" spc="0" baseline="2635" dirty="0" smtClean="0">
                <a:solidFill>
                  <a:srgbClr val="36323E"/>
                </a:solidFill>
                <a:latin typeface="+mj-lt"/>
                <a:cs typeface="Times New Roman"/>
              </a:rPr>
              <a:t>I</a:t>
            </a:r>
            <a:r>
              <a:rPr sz="1650" b="1" spc="0" baseline="2635" dirty="0" smtClean="0">
                <a:solidFill>
                  <a:srgbClr val="464450"/>
                </a:solidFill>
                <a:latin typeface="+mj-lt"/>
                <a:cs typeface="Times New Roman"/>
              </a:rPr>
              <a:t>G</a:t>
            </a:r>
            <a:r>
              <a:rPr sz="1650" b="1" spc="0" baseline="2635" dirty="0" smtClean="0">
                <a:solidFill>
                  <a:srgbClr val="36323E"/>
                </a:solidFill>
                <a:latin typeface="+mj-lt"/>
                <a:cs typeface="Times New Roman"/>
              </a:rPr>
              <a:t>H </a:t>
            </a:r>
            <a:r>
              <a:rPr sz="1650" b="1" spc="-29" baseline="2635" dirty="0" smtClean="0">
                <a:solidFill>
                  <a:srgbClr val="36323E"/>
                </a:solidFill>
                <a:latin typeface="+mj-lt"/>
                <a:cs typeface="Times New Roman"/>
              </a:rPr>
              <a:t> </a:t>
            </a:r>
            <a:r>
              <a:rPr sz="1650" b="1" spc="0" baseline="2635" dirty="0" smtClean="0">
                <a:solidFill>
                  <a:srgbClr val="464450"/>
                </a:solidFill>
                <a:latin typeface="+mj-lt"/>
                <a:cs typeface="Times New Roman"/>
              </a:rPr>
              <a:t>..</a:t>
            </a:r>
            <a:r>
              <a:rPr sz="1650" b="1" spc="19" baseline="2635" dirty="0" smtClean="0">
                <a:solidFill>
                  <a:srgbClr val="36323E"/>
                </a:solidFill>
                <a:latin typeface="+mj-lt"/>
                <a:cs typeface="Times New Roman"/>
              </a:rPr>
              <a:t>.</a:t>
            </a:r>
            <a:r>
              <a:rPr sz="1650" b="1" spc="0" baseline="2635" dirty="0" smtClean="0">
                <a:solidFill>
                  <a:srgbClr val="779DC8"/>
                </a:solidFill>
                <a:latin typeface="+mj-lt"/>
                <a:cs typeface="Times New Roman"/>
              </a:rPr>
              <a:t>,</a:t>
            </a:r>
            <a:r>
              <a:rPr sz="1650" b="1" spc="0" baseline="2635" dirty="0" smtClean="0">
                <a:solidFill>
                  <a:srgbClr val="36323E"/>
                </a:solidFill>
                <a:latin typeface="+mj-lt"/>
                <a:cs typeface="Times New Roman"/>
              </a:rPr>
              <a:t>]</a:t>
            </a:r>
            <a:r>
              <a:rPr sz="1650" b="1" spc="0" baseline="2635" dirty="0" smtClean="0">
                <a:solidFill>
                  <a:srgbClr val="464450"/>
                </a:solidFill>
                <a:latin typeface="+mj-lt"/>
                <a:cs typeface="Times New Roman"/>
              </a:rPr>
              <a:t>;</a:t>
            </a:r>
            <a:endParaRPr sz="1100" dirty="0">
              <a:latin typeface="+mj-lt"/>
              <a:cs typeface="Times New Roman"/>
            </a:endParaRPr>
          </a:p>
        </p:txBody>
      </p:sp>
      <p:sp>
        <p:nvSpPr>
          <p:cNvPr id="60" name="object 21"/>
          <p:cNvSpPr txBox="1"/>
          <p:nvPr/>
        </p:nvSpPr>
        <p:spPr>
          <a:xfrm>
            <a:off x="510834" y="2624039"/>
            <a:ext cx="800360" cy="17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0"/>
              </a:lnSpc>
              <a:spcBef>
                <a:spcPts val="65"/>
              </a:spcBef>
            </a:pPr>
            <a:r>
              <a:rPr sz="1150" dirty="0" smtClean="0">
                <a:solidFill>
                  <a:srgbClr val="628ACC"/>
                </a:solidFill>
                <a:latin typeface="+mj-lt"/>
                <a:cs typeface="Arial"/>
              </a:rPr>
              <a:t>SESS</a:t>
            </a:r>
            <a:r>
              <a:rPr sz="1150" dirty="0" smtClean="0">
                <a:solidFill>
                  <a:srgbClr val="639CDB"/>
                </a:solidFill>
                <a:latin typeface="+mj-lt"/>
                <a:cs typeface="Arial"/>
              </a:rPr>
              <a:t>I</a:t>
            </a:r>
            <a:r>
              <a:rPr sz="1150" dirty="0" smtClean="0">
                <a:solidFill>
                  <a:srgbClr val="628ACC"/>
                </a:solidFill>
                <a:latin typeface="+mj-lt"/>
                <a:cs typeface="Arial"/>
              </a:rPr>
              <a:t>ONS</a:t>
            </a:r>
            <a:endParaRPr sz="1150">
              <a:latin typeface="+mj-lt"/>
              <a:cs typeface="Arial"/>
            </a:endParaRPr>
          </a:p>
        </p:txBody>
      </p:sp>
      <p:sp>
        <p:nvSpPr>
          <p:cNvPr id="61" name="object 20"/>
          <p:cNvSpPr txBox="1"/>
          <p:nvPr/>
        </p:nvSpPr>
        <p:spPr>
          <a:xfrm>
            <a:off x="1025223" y="2870353"/>
            <a:ext cx="2897598" cy="394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150" dirty="0" smtClean="0">
                <a:solidFill>
                  <a:srgbClr val="5D5869"/>
                </a:solidFill>
                <a:latin typeface="+mj-lt"/>
                <a:cs typeface="Arial"/>
              </a:rPr>
              <a:t>Maximu</a:t>
            </a:r>
            <a:r>
              <a:rPr sz="1150" spc="69" dirty="0" smtClean="0">
                <a:solidFill>
                  <a:srgbClr val="5D5869"/>
                </a:solidFill>
                <a:latin typeface="+mj-lt"/>
                <a:cs typeface="Arial"/>
              </a:rPr>
              <a:t>m</a:t>
            </a:r>
            <a:r>
              <a:rPr sz="1150" spc="0" dirty="0" smtClean="0">
                <a:solidFill>
                  <a:srgbClr val="6E6C7B"/>
                </a:solidFill>
                <a:latin typeface="+mj-lt"/>
                <a:cs typeface="Arial"/>
              </a:rPr>
              <a:t>..</a:t>
            </a:r>
            <a:r>
              <a:rPr sz="1150" spc="129" dirty="0" smtClean="0">
                <a:solidFill>
                  <a:srgbClr val="6E6C7B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and </a:t>
            </a:r>
            <a:r>
              <a:rPr sz="1150" spc="-9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optionall</a:t>
            </a:r>
            <a:r>
              <a:rPr sz="1200" spc="0" dirty="0" smtClean="0">
                <a:solidFill>
                  <a:srgbClr val="6E6C7B"/>
                </a:solidFill>
                <a:latin typeface="+mj-lt"/>
                <a:cs typeface="Arial"/>
              </a:rPr>
              <a:t>y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, </a:t>
            </a:r>
            <a:r>
              <a:rPr sz="1200" spc="-14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minimum</a:t>
            </a:r>
            <a:endParaRPr sz="1150" dirty="0">
              <a:latin typeface="+mj-lt"/>
              <a:cs typeface="Arial"/>
            </a:endParaRPr>
          </a:p>
          <a:p>
            <a:pPr marL="12700" marR="23622">
              <a:lnSpc>
                <a:spcPct val="95825"/>
              </a:lnSpc>
              <a:spcBef>
                <a:spcPts val="272"/>
              </a:spcBef>
            </a:pPr>
            <a:r>
              <a:rPr sz="1150" dirty="0" smtClean="0">
                <a:solidFill>
                  <a:srgbClr val="36323E"/>
                </a:solidFill>
                <a:latin typeface="+mj-lt"/>
                <a:cs typeface="Arial"/>
              </a:rPr>
              <a:t>F</a:t>
            </a:r>
            <a:r>
              <a:rPr sz="1150" dirty="0" smtClean="0">
                <a:solidFill>
                  <a:srgbClr val="5D5869"/>
                </a:solidFill>
                <a:latin typeface="+mj-lt"/>
                <a:cs typeface="Arial"/>
              </a:rPr>
              <a:t>ast</a:t>
            </a:r>
            <a:r>
              <a:rPr sz="1150" spc="-159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xport.</a:t>
            </a:r>
            <a:endParaRPr sz="1150" dirty="0">
              <a:latin typeface="+mj-lt"/>
              <a:cs typeface="Arial"/>
            </a:endParaRPr>
          </a:p>
        </p:txBody>
      </p:sp>
      <p:sp>
        <p:nvSpPr>
          <p:cNvPr id="62" name="object 19"/>
          <p:cNvSpPr txBox="1"/>
          <p:nvPr/>
        </p:nvSpPr>
        <p:spPr>
          <a:xfrm>
            <a:off x="3940098" y="2870353"/>
            <a:ext cx="4934750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sz="1200" dirty="0" smtClean="0">
                <a:solidFill>
                  <a:srgbClr val="5D5869"/>
                </a:solidFill>
                <a:latin typeface="+mj-lt"/>
                <a:cs typeface="Arial"/>
              </a:rPr>
              <a:t>number</a:t>
            </a:r>
            <a:r>
              <a:rPr sz="1200" spc="11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of</a:t>
            </a:r>
            <a:r>
              <a:rPr sz="1150" spc="-29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sessions</a:t>
            </a:r>
            <a:r>
              <a:rPr sz="1150" spc="109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the </a:t>
            </a:r>
            <a:r>
              <a:rPr sz="1150" spc="-11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utility</a:t>
            </a:r>
            <a:r>
              <a:rPr sz="1200" spc="11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ma</a:t>
            </a:r>
            <a:r>
              <a:rPr sz="1150" spc="0" dirty="0" smtClean="0">
                <a:solidFill>
                  <a:srgbClr val="6E6C7B"/>
                </a:solidFill>
                <a:latin typeface="+mj-lt"/>
                <a:cs typeface="Arial"/>
              </a:rPr>
              <a:t>y</a:t>
            </a:r>
            <a:r>
              <a:rPr sz="1150" spc="183" dirty="0" smtClean="0">
                <a:solidFill>
                  <a:srgbClr val="6E6C7B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use</a:t>
            </a:r>
            <a:r>
              <a:rPr sz="1150" spc="39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36323E"/>
                </a:solidFill>
                <a:latin typeface="+mj-lt"/>
                <a:cs typeface="Arial"/>
              </a:rPr>
              <a:t>-</a:t>
            </a:r>
            <a:r>
              <a:rPr sz="1150" spc="122" dirty="0" smtClean="0">
                <a:solidFill>
                  <a:srgbClr val="36323E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de</a:t>
            </a:r>
            <a:r>
              <a:rPr sz="1150" spc="0" dirty="0" smtClean="0">
                <a:solidFill>
                  <a:srgbClr val="464450"/>
                </a:solidFill>
                <a:latin typeface="+mj-lt"/>
                <a:cs typeface="Arial"/>
              </a:rPr>
              <a:t>f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aults</a:t>
            </a:r>
            <a:r>
              <a:rPr sz="1150" spc="129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64450"/>
                </a:solidFill>
                <a:latin typeface="+mj-lt"/>
                <a:cs typeface="Arial"/>
              </a:rPr>
              <a:t>t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o</a:t>
            </a:r>
            <a:r>
              <a:rPr sz="1150" spc="-26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4</a:t>
            </a:r>
            <a:r>
              <a:rPr sz="1150" spc="175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64450"/>
                </a:solidFill>
                <a:latin typeface="+mj-lt"/>
                <a:cs typeface="Arial"/>
              </a:rPr>
              <a:t>f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or</a:t>
            </a:r>
            <a:r>
              <a:rPr sz="1150" spc="122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UNIX</a:t>
            </a:r>
            <a:endParaRPr sz="1150">
              <a:latin typeface="+mj-lt"/>
              <a:cs typeface="Arial"/>
            </a:endParaRPr>
          </a:p>
        </p:txBody>
      </p:sp>
      <p:sp>
        <p:nvSpPr>
          <p:cNvPr id="63" name="object 18"/>
          <p:cNvSpPr txBox="1"/>
          <p:nvPr/>
        </p:nvSpPr>
        <p:spPr>
          <a:xfrm>
            <a:off x="730307" y="2875499"/>
            <a:ext cx="123533" cy="17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0"/>
              </a:lnSpc>
              <a:spcBef>
                <a:spcPts val="65"/>
              </a:spcBef>
            </a:pPr>
            <a:r>
              <a:rPr sz="1150" dirty="0" smtClean="0">
                <a:solidFill>
                  <a:srgbClr val="36323E"/>
                </a:solidFill>
                <a:latin typeface="+mj-lt"/>
                <a:cs typeface="Arial"/>
              </a:rPr>
              <a:t>•</a:t>
            </a:r>
            <a:r>
              <a:rPr sz="1150" dirty="0" smtClean="0">
                <a:solidFill>
                  <a:srgbClr val="87C5EC"/>
                </a:solidFill>
                <a:latin typeface="+mj-lt"/>
                <a:cs typeface="Arial"/>
              </a:rPr>
              <a:t>,</a:t>
            </a:r>
            <a:endParaRPr sz="1150">
              <a:latin typeface="+mj-lt"/>
              <a:cs typeface="Arial"/>
            </a:endParaRPr>
          </a:p>
        </p:txBody>
      </p:sp>
      <p:sp>
        <p:nvSpPr>
          <p:cNvPr id="64" name="object 17"/>
          <p:cNvSpPr txBox="1"/>
          <p:nvPr/>
        </p:nvSpPr>
        <p:spPr>
          <a:xfrm>
            <a:off x="730307" y="3314411"/>
            <a:ext cx="123533" cy="17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0"/>
              </a:lnSpc>
              <a:spcBef>
                <a:spcPts val="65"/>
              </a:spcBef>
            </a:pPr>
            <a:r>
              <a:rPr sz="1150" dirty="0" smtClean="0">
                <a:solidFill>
                  <a:srgbClr val="36323E"/>
                </a:solidFill>
                <a:latin typeface="+mj-lt"/>
                <a:cs typeface="Arial"/>
              </a:rPr>
              <a:t>•</a:t>
            </a:r>
            <a:r>
              <a:rPr sz="1150" dirty="0" smtClean="0">
                <a:solidFill>
                  <a:srgbClr val="87C5EC"/>
                </a:solidFill>
                <a:latin typeface="+mj-lt"/>
                <a:cs typeface="Arial"/>
              </a:rPr>
              <a:t>,</a:t>
            </a:r>
            <a:endParaRPr sz="1150">
              <a:latin typeface="+mj-lt"/>
              <a:cs typeface="Arial"/>
            </a:endParaRPr>
          </a:p>
        </p:txBody>
      </p:sp>
      <p:sp>
        <p:nvSpPr>
          <p:cNvPr id="65" name="object 16"/>
          <p:cNvSpPr txBox="1"/>
          <p:nvPr/>
        </p:nvSpPr>
        <p:spPr>
          <a:xfrm>
            <a:off x="1006934" y="3314411"/>
            <a:ext cx="7743364" cy="17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0"/>
              </a:lnSpc>
              <a:spcBef>
                <a:spcPts val="65"/>
              </a:spcBef>
            </a:pP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Th</a:t>
            </a:r>
            <a:r>
              <a:rPr sz="115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150" spc="92" dirty="0" smtClean="0">
                <a:solidFill>
                  <a:srgbClr val="464450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u</a:t>
            </a:r>
            <a:r>
              <a:rPr sz="1150" spc="0" dirty="0" smtClean="0">
                <a:solidFill>
                  <a:srgbClr val="464450"/>
                </a:solidFill>
                <a:latin typeface="+mj-lt"/>
                <a:cs typeface="Arial"/>
              </a:rPr>
              <a:t>t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m</a:t>
            </a:r>
            <a:r>
              <a:rPr sz="1150" spc="0" dirty="0" smtClean="0">
                <a:solidFill>
                  <a:srgbClr val="87C5EC"/>
                </a:solidFill>
                <a:latin typeface="+mj-lt"/>
                <a:cs typeface="Arial"/>
              </a:rPr>
              <a:t>1</a:t>
            </a:r>
            <a:r>
              <a:rPr sz="1150" spc="0" dirty="0" smtClean="0">
                <a:solidFill>
                  <a:srgbClr val="464450"/>
                </a:solidFill>
                <a:latin typeface="+mj-lt"/>
                <a:cs typeface="Arial"/>
              </a:rPr>
              <a:t>t</a:t>
            </a:r>
            <a:r>
              <a:rPr sz="1150" spc="0" dirty="0" smtClean="0">
                <a:solidFill>
                  <a:srgbClr val="6E6C7B"/>
                </a:solidFill>
                <a:latin typeface="+mj-lt"/>
                <a:cs typeface="Arial"/>
              </a:rPr>
              <a:t>y</a:t>
            </a:r>
            <a:r>
              <a:rPr sz="1150" spc="59" dirty="0" smtClean="0">
                <a:solidFill>
                  <a:srgbClr val="6E6C7B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6E6C7B"/>
                </a:solidFill>
                <a:latin typeface="+mj-lt"/>
                <a:cs typeface="Arial"/>
              </a:rPr>
              <a:t>w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i</a:t>
            </a:r>
            <a:r>
              <a:rPr sz="1150" spc="0" dirty="0" smtClean="0">
                <a:solidFill>
                  <a:srgbClr val="6E6C7B"/>
                </a:solidFill>
                <a:latin typeface="+mj-lt"/>
                <a:cs typeface="Arial"/>
              </a:rPr>
              <a:t>H </a:t>
            </a:r>
            <a:r>
              <a:rPr sz="1150" spc="41" dirty="0" smtClean="0">
                <a:solidFill>
                  <a:srgbClr val="6E6C7B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log</a:t>
            </a:r>
            <a:r>
              <a:rPr sz="1150" spc="129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on</a:t>
            </a:r>
            <a:r>
              <a:rPr sz="1150" spc="-71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t</a:t>
            </a:r>
            <a:r>
              <a:rPr sz="1150" spc="0" dirty="0" smtClean="0">
                <a:solidFill>
                  <a:srgbClr val="6E6C7B"/>
                </a:solidFill>
                <a:latin typeface="+mj-lt"/>
                <a:cs typeface="Arial"/>
              </a:rPr>
              <a:t>w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o</a:t>
            </a:r>
            <a:r>
              <a:rPr sz="1150" spc="85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additiona</a:t>
            </a:r>
            <a:r>
              <a:rPr sz="1150" spc="0" dirty="0" smtClean="0">
                <a:solidFill>
                  <a:srgbClr val="E2AE6D"/>
                </a:solidFill>
                <a:latin typeface="+mj-lt"/>
                <a:cs typeface="Arial"/>
              </a:rPr>
              <a:t>l</a:t>
            </a:r>
            <a:r>
              <a:rPr sz="1150" spc="0" dirty="0" smtClean="0">
                <a:solidFill>
                  <a:srgbClr val="36323E"/>
                </a:solidFill>
                <a:latin typeface="+mj-lt"/>
                <a:cs typeface="Arial"/>
              </a:rPr>
              <a:t>l</a:t>
            </a:r>
            <a:r>
              <a:rPr sz="1150" spc="0" dirty="0" smtClean="0">
                <a:solidFill>
                  <a:srgbClr val="87C5EC"/>
                </a:solidFill>
                <a:latin typeface="+mj-lt"/>
                <a:cs typeface="Arial"/>
              </a:rPr>
              <a:t>l</a:t>
            </a:r>
            <a:r>
              <a:rPr sz="1150" spc="129" dirty="0" smtClean="0">
                <a:solidFill>
                  <a:srgbClr val="87C5EC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SQ[</a:t>
            </a:r>
            <a:r>
              <a:rPr sz="1150" spc="0" dirty="0" smtClean="0">
                <a:solidFill>
                  <a:srgbClr val="2F506E"/>
                </a:solidFill>
                <a:latin typeface="+mj-lt"/>
                <a:cs typeface="Arial"/>
              </a:rPr>
              <a:t>L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ses</a:t>
            </a:r>
            <a:r>
              <a:rPr sz="1150" spc="0" dirty="0" smtClean="0">
                <a:solidFill>
                  <a:srgbClr val="6E6C7B"/>
                </a:solidFill>
                <a:latin typeface="+mj-lt"/>
                <a:cs typeface="Arial"/>
              </a:rPr>
              <a:t>s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ions:</a:t>
            </a:r>
            <a:r>
              <a:rPr sz="1150" spc="129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one</a:t>
            </a:r>
            <a:r>
              <a:rPr sz="1150" spc="8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for</a:t>
            </a:r>
            <a:r>
              <a:rPr sz="1150" spc="25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64450"/>
                </a:solidFill>
                <a:latin typeface="+mj-lt"/>
                <a:cs typeface="Arial"/>
              </a:rPr>
              <a:t>t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he</a:t>
            </a:r>
            <a:r>
              <a:rPr sz="1150" spc="17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Restart</a:t>
            </a:r>
            <a:r>
              <a:rPr sz="1150" spc="0" dirty="0" smtClean="0">
                <a:solidFill>
                  <a:srgbClr val="87C5EC"/>
                </a:solidFill>
                <a:latin typeface="+mj-lt"/>
                <a:cs typeface="Arial"/>
              </a:rPr>
              <a:t>·</a:t>
            </a:r>
            <a:r>
              <a:rPr sz="1150" spc="129" dirty="0" smtClean="0">
                <a:solidFill>
                  <a:srgbClr val="87C5EC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36323E"/>
                </a:solidFill>
                <a:latin typeface="+mj-lt"/>
                <a:cs typeface="Arial"/>
              </a:rPr>
              <a:t>L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og</a:t>
            </a:r>
            <a:r>
              <a:rPr sz="1150" spc="129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and </a:t>
            </a:r>
            <a:r>
              <a:rPr sz="1150" spc="-11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o</a:t>
            </a:r>
            <a:r>
              <a:rPr sz="1150" spc="0" dirty="0" smtClean="0">
                <a:solidFill>
                  <a:srgbClr val="6E6C7B"/>
                </a:solidFill>
                <a:latin typeface="+mj-lt"/>
                <a:cs typeface="Arial"/>
              </a:rPr>
              <a:t>n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e </a:t>
            </a:r>
            <a:r>
              <a:rPr sz="1150" spc="131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for</a:t>
            </a:r>
            <a:r>
              <a:rPr sz="1150" spc="12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64450"/>
                </a:solidFill>
                <a:latin typeface="+mj-lt"/>
                <a:cs typeface="Arial"/>
              </a:rPr>
              <a:t>t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he</a:t>
            </a:r>
            <a:r>
              <a:rPr sz="1150" spc="43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S</a:t>
            </a:r>
            <a:r>
              <a:rPr sz="115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l.</a:t>
            </a:r>
            <a:r>
              <a:rPr sz="115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150" spc="0" dirty="0" smtClean="0">
                <a:solidFill>
                  <a:srgbClr val="6E6C7B"/>
                </a:solidFill>
                <a:latin typeface="+mj-lt"/>
                <a:cs typeface="Arial"/>
              </a:rPr>
              <a:t>C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T</a:t>
            </a:r>
            <a:r>
              <a:rPr sz="1150" spc="0" dirty="0" smtClean="0">
                <a:solidFill>
                  <a:srgbClr val="464450"/>
                </a:solidFill>
                <a:latin typeface="+mj-lt"/>
                <a:cs typeface="Arial"/>
              </a:rPr>
              <a:t>.</a:t>
            </a:r>
            <a:endParaRPr sz="1150" dirty="0">
              <a:latin typeface="+mj-lt"/>
              <a:cs typeface="Arial"/>
            </a:endParaRPr>
          </a:p>
        </p:txBody>
      </p:sp>
      <p:sp>
        <p:nvSpPr>
          <p:cNvPr id="66" name="object 15"/>
          <p:cNvSpPr txBox="1"/>
          <p:nvPr/>
        </p:nvSpPr>
        <p:spPr>
          <a:xfrm>
            <a:off x="510834" y="3602120"/>
            <a:ext cx="821098" cy="17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0"/>
              </a:lnSpc>
              <a:spcBef>
                <a:spcPts val="65"/>
              </a:spcBef>
            </a:pPr>
            <a:r>
              <a:rPr sz="1150" dirty="0" smtClean="0">
                <a:solidFill>
                  <a:srgbClr val="628ACC"/>
                </a:solidFill>
                <a:latin typeface="+mj-lt"/>
                <a:cs typeface="Arial"/>
              </a:rPr>
              <a:t>TENACITY</a:t>
            </a:r>
            <a:endParaRPr sz="1150" dirty="0">
              <a:latin typeface="+mj-lt"/>
              <a:cs typeface="Arial"/>
            </a:endParaRPr>
          </a:p>
        </p:txBody>
      </p:sp>
      <p:sp>
        <p:nvSpPr>
          <p:cNvPr id="67" name="object 14"/>
          <p:cNvSpPr txBox="1"/>
          <p:nvPr/>
        </p:nvSpPr>
        <p:spPr>
          <a:xfrm>
            <a:off x="1025223" y="3773136"/>
            <a:ext cx="6994152" cy="195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70"/>
              </a:lnSpc>
              <a:spcBef>
                <a:spcPts val="73"/>
              </a:spcBef>
            </a:pPr>
            <a:r>
              <a:rPr sz="1200" dirty="0" smtClean="0">
                <a:solidFill>
                  <a:srgbClr val="5D5869"/>
                </a:solidFill>
                <a:latin typeface="+mj-lt"/>
                <a:cs typeface="Arial"/>
              </a:rPr>
              <a:t>Number</a:t>
            </a:r>
            <a:r>
              <a:rPr sz="1200" spc="4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of</a:t>
            </a:r>
            <a:r>
              <a:rPr sz="1200" spc="-38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hours</a:t>
            </a:r>
            <a:r>
              <a:rPr sz="1200" spc="119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36323E"/>
                </a:solidFill>
                <a:latin typeface="+mj-lt"/>
                <a:cs typeface="Arial"/>
              </a:rPr>
              <a:t>F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ast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xport</a:t>
            </a:r>
            <a:r>
              <a:rPr sz="1200" spc="11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6E6C7B"/>
                </a:solidFill>
                <a:latin typeface="+mj-lt"/>
                <a:cs typeface="Arial"/>
              </a:rPr>
              <a:t>w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i</a:t>
            </a:r>
            <a:r>
              <a:rPr sz="1200" spc="0" dirty="0" smtClean="0">
                <a:solidFill>
                  <a:srgbClr val="87C5EC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II</a:t>
            </a:r>
            <a:r>
              <a:rPr sz="1200" spc="11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try</a:t>
            </a:r>
            <a:r>
              <a:rPr sz="1200" spc="-3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to</a:t>
            </a:r>
            <a:r>
              <a:rPr sz="1200" spc="18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350" spc="0" dirty="0" smtClean="0">
                <a:solidFill>
                  <a:srgbClr val="464450"/>
                </a:solidFill>
                <a:latin typeface="+mj-lt"/>
                <a:cs typeface="Times New Roman"/>
              </a:rPr>
              <a:t>e</a:t>
            </a:r>
            <a:r>
              <a:rPr sz="1350" spc="0" dirty="0" smtClean="0">
                <a:solidFill>
                  <a:srgbClr val="5D5869"/>
                </a:solidFill>
                <a:latin typeface="+mj-lt"/>
                <a:cs typeface="Times New Roman"/>
              </a:rPr>
              <a:t>stabl</a:t>
            </a:r>
            <a:r>
              <a:rPr sz="1350" spc="0" dirty="0" smtClean="0">
                <a:solidFill>
                  <a:srgbClr val="6E6C7B"/>
                </a:solidFill>
                <a:latin typeface="+mj-lt"/>
                <a:cs typeface="Times New Roman"/>
              </a:rPr>
              <a:t>i</a:t>
            </a:r>
            <a:r>
              <a:rPr sz="1350" spc="0" dirty="0" smtClean="0">
                <a:solidFill>
                  <a:srgbClr val="5D5869"/>
                </a:solidFill>
                <a:latin typeface="+mj-lt"/>
                <a:cs typeface="Times New Roman"/>
              </a:rPr>
              <a:t>sh</a:t>
            </a:r>
            <a:r>
              <a:rPr sz="1350" spc="114" dirty="0" smtClean="0">
                <a:solidFill>
                  <a:srgbClr val="5D5869"/>
                </a:solidFill>
                <a:latin typeface="+mj-lt"/>
                <a:cs typeface="Times New Roman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a</a:t>
            </a:r>
            <a:r>
              <a:rPr sz="1200" spc="41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5D5869"/>
                </a:solidFill>
                <a:latin typeface="+mj-lt"/>
                <a:cs typeface="Arial"/>
              </a:rPr>
              <a:t>connection</a:t>
            </a:r>
            <a:r>
              <a:rPr sz="1150" spc="193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to</a:t>
            </a:r>
            <a:r>
              <a:rPr sz="1200" spc="38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t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he</a:t>
            </a:r>
            <a:r>
              <a:rPr sz="1200" spc="38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6E6C7B"/>
                </a:solidFill>
                <a:latin typeface="+mj-lt"/>
                <a:cs typeface="Arial"/>
              </a:rPr>
              <a:t>s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ystem; </a:t>
            </a:r>
            <a:r>
              <a:rPr sz="1200" spc="-14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d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fault</a:t>
            </a:r>
            <a:r>
              <a:rPr sz="1200" spc="11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is</a:t>
            </a:r>
            <a:r>
              <a:rPr sz="1200" spc="4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464450"/>
                </a:solidFill>
                <a:latin typeface="+mj-lt"/>
                <a:cs typeface="Arial"/>
              </a:rPr>
              <a:t>4.</a:t>
            </a:r>
            <a:endParaRPr sz="1150" dirty="0">
              <a:latin typeface="+mj-lt"/>
              <a:cs typeface="Arial"/>
            </a:endParaRPr>
          </a:p>
        </p:txBody>
      </p:sp>
      <p:sp>
        <p:nvSpPr>
          <p:cNvPr id="68" name="object 13"/>
          <p:cNvSpPr txBox="1"/>
          <p:nvPr/>
        </p:nvSpPr>
        <p:spPr>
          <a:xfrm>
            <a:off x="510834" y="3787613"/>
            <a:ext cx="494126" cy="6337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8138" marR="162454" algn="ctr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36323E"/>
                </a:solidFill>
                <a:latin typeface="+mj-lt"/>
                <a:cs typeface="Arial"/>
              </a:rPr>
              <a:t>•</a:t>
            </a:r>
            <a:r>
              <a:rPr sz="1200" dirty="0" smtClean="0">
                <a:solidFill>
                  <a:srgbClr val="87C5EC"/>
                </a:solidFill>
                <a:latin typeface="+mj-lt"/>
                <a:cs typeface="Arial"/>
              </a:rPr>
              <a:t>,</a:t>
            </a:r>
            <a:endParaRPr sz="1200" dirty="0">
              <a:latin typeface="+mj-lt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570"/>
              </a:spcBef>
            </a:pPr>
            <a:r>
              <a:rPr sz="1200" dirty="0" smtClean="0">
                <a:solidFill>
                  <a:srgbClr val="628ACC"/>
                </a:solidFill>
                <a:latin typeface="+mj-lt"/>
                <a:cs typeface="Arial"/>
              </a:rPr>
              <a:t>SLEE</a:t>
            </a:r>
            <a:r>
              <a:rPr sz="1200" dirty="0" smtClean="0">
                <a:solidFill>
                  <a:srgbClr val="779DC8"/>
                </a:solidFill>
                <a:latin typeface="+mj-lt"/>
                <a:cs typeface="Arial"/>
              </a:rPr>
              <a:t>P</a:t>
            </a:r>
            <a:endParaRPr sz="1200" dirty="0">
              <a:latin typeface="+mj-lt"/>
              <a:cs typeface="Arial"/>
            </a:endParaRPr>
          </a:p>
          <a:p>
            <a:pPr marL="208138" marR="162454" algn="ctr">
              <a:lnSpc>
                <a:spcPct val="95825"/>
              </a:lnSpc>
              <a:spcBef>
                <a:spcPts val="204"/>
              </a:spcBef>
            </a:pPr>
            <a:r>
              <a:rPr sz="1200" dirty="0" smtClean="0">
                <a:solidFill>
                  <a:srgbClr val="36323E"/>
                </a:solidFill>
                <a:latin typeface="+mj-lt"/>
                <a:cs typeface="Arial"/>
              </a:rPr>
              <a:t>•</a:t>
            </a:r>
            <a:r>
              <a:rPr sz="1200" dirty="0" smtClean="0">
                <a:solidFill>
                  <a:srgbClr val="87C5EC"/>
                </a:solidFill>
                <a:latin typeface="+mj-lt"/>
                <a:cs typeface="Arial"/>
              </a:rPr>
              <a:t>,</a:t>
            </a:r>
            <a:endParaRPr sz="1200" dirty="0">
              <a:latin typeface="+mj-lt"/>
              <a:cs typeface="Arial"/>
            </a:endParaRPr>
          </a:p>
        </p:txBody>
      </p:sp>
      <p:sp>
        <p:nvSpPr>
          <p:cNvPr id="69" name="object 12"/>
          <p:cNvSpPr txBox="1"/>
          <p:nvPr/>
        </p:nvSpPr>
        <p:spPr>
          <a:xfrm>
            <a:off x="1025223" y="4244813"/>
            <a:ext cx="6534060" cy="176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5D5869"/>
                </a:solidFill>
                <a:latin typeface="+mj-lt"/>
                <a:cs typeface="Arial"/>
              </a:rPr>
              <a:t>Number</a:t>
            </a:r>
            <a:r>
              <a:rPr sz="1200" spc="4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of</a:t>
            </a:r>
            <a:r>
              <a:rPr sz="1200" spc="-38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minut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s</a:t>
            </a:r>
            <a:r>
              <a:rPr sz="1200" spc="4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that </a:t>
            </a:r>
            <a:r>
              <a:rPr sz="1200" spc="-14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F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as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tE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xport</a:t>
            </a:r>
            <a:r>
              <a:rPr sz="1200" spc="4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6E6C7B"/>
                </a:solidFill>
                <a:latin typeface="+mj-lt"/>
                <a:cs typeface="Arial"/>
              </a:rPr>
              <a:t>w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il</a:t>
            </a:r>
            <a:r>
              <a:rPr sz="1200" spc="0" dirty="0" smtClean="0">
                <a:solidFill>
                  <a:srgbClr val="E2AE6D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6E6C7B"/>
                </a:solidFill>
                <a:latin typeface="+mj-lt"/>
                <a:cs typeface="Arial"/>
              </a:rPr>
              <a:t>l</a:t>
            </a:r>
            <a:r>
              <a:rPr sz="1200" spc="114" dirty="0" smtClean="0">
                <a:solidFill>
                  <a:srgbClr val="6E6C7B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6E6C7B"/>
                </a:solidFill>
                <a:latin typeface="+mj-lt"/>
                <a:cs typeface="Arial"/>
              </a:rPr>
              <a:t>w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a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it</a:t>
            </a:r>
            <a:r>
              <a:rPr sz="1200" spc="11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bet</a:t>
            </a:r>
            <a:r>
              <a:rPr sz="1200" spc="0" dirty="0" smtClean="0">
                <a:solidFill>
                  <a:srgbClr val="6E6C7B"/>
                </a:solidFill>
                <a:latin typeface="+mj-lt"/>
                <a:cs typeface="Arial"/>
              </a:rPr>
              <a:t>w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een </a:t>
            </a:r>
            <a:r>
              <a:rPr sz="1200" spc="-14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E2AE6D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36323E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87C5EC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ogon</a:t>
            </a:r>
            <a:r>
              <a:rPr sz="1200" spc="11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at</a:t>
            </a:r>
            <a:r>
              <a:rPr sz="1200" spc="-4" dirty="0" smtClean="0">
                <a:solidFill>
                  <a:srgbClr val="5D5869"/>
                </a:solidFill>
                <a:latin typeface="+mj-lt"/>
                <a:cs typeface="Arial"/>
              </a:rPr>
              <a:t>t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mpts</a:t>
            </a:r>
            <a:r>
              <a:rPr sz="1200" spc="0" dirty="0" smtClean="0">
                <a:solidFill>
                  <a:srgbClr val="6E6C7B"/>
                </a:solidFill>
                <a:latin typeface="+mj-lt"/>
                <a:cs typeface="Arial"/>
              </a:rPr>
              <a:t>,</a:t>
            </a:r>
            <a:r>
              <a:rPr sz="1200" spc="114" dirty="0" smtClean="0">
                <a:solidFill>
                  <a:srgbClr val="6E6C7B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defau</a:t>
            </a:r>
            <a:r>
              <a:rPr sz="1200" spc="0" dirty="0" smtClean="0">
                <a:solidFill>
                  <a:srgbClr val="6E6C7B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t </a:t>
            </a:r>
            <a:r>
              <a:rPr sz="1200" spc="-144" dirty="0" smtClean="0">
                <a:solidFill>
                  <a:srgbClr val="464450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is</a:t>
            </a:r>
            <a:r>
              <a:rPr sz="1200" spc="119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6.</a:t>
            </a:r>
            <a:endParaRPr sz="1200" dirty="0">
              <a:latin typeface="+mj-lt"/>
              <a:cs typeface="Arial"/>
            </a:endParaRPr>
          </a:p>
        </p:txBody>
      </p:sp>
      <p:sp>
        <p:nvSpPr>
          <p:cNvPr id="70" name="object 11"/>
          <p:cNvSpPr txBox="1"/>
          <p:nvPr/>
        </p:nvSpPr>
        <p:spPr>
          <a:xfrm>
            <a:off x="529223" y="4539707"/>
            <a:ext cx="619770" cy="176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200" spc="0" dirty="0" smtClean="0">
                <a:solidFill>
                  <a:srgbClr val="628ACC"/>
                </a:solidFill>
                <a:latin typeface="+mj-lt"/>
                <a:cs typeface="Arial"/>
              </a:rPr>
              <a:t>NOT</a:t>
            </a:r>
            <a:r>
              <a:rPr sz="1200" spc="0" dirty="0" smtClean="0">
                <a:solidFill>
                  <a:srgbClr val="639CDB"/>
                </a:solidFill>
                <a:latin typeface="+mj-lt"/>
                <a:cs typeface="Arial"/>
              </a:rPr>
              <a:t>I</a:t>
            </a:r>
            <a:r>
              <a:rPr sz="1200" spc="0" dirty="0" smtClean="0">
                <a:solidFill>
                  <a:srgbClr val="628ACC"/>
                </a:solidFill>
                <a:latin typeface="+mj-lt"/>
                <a:cs typeface="Arial"/>
              </a:rPr>
              <a:t>FY</a:t>
            </a:r>
            <a:endParaRPr sz="1200" dirty="0">
              <a:latin typeface="+mj-lt"/>
              <a:cs typeface="Arial"/>
            </a:endParaRPr>
          </a:p>
        </p:txBody>
      </p:sp>
      <p:sp>
        <p:nvSpPr>
          <p:cNvPr id="71" name="object 10"/>
          <p:cNvSpPr txBox="1"/>
          <p:nvPr/>
        </p:nvSpPr>
        <p:spPr>
          <a:xfrm>
            <a:off x="730307" y="4745447"/>
            <a:ext cx="123534" cy="405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200" spc="0" dirty="0" smtClean="0">
                <a:solidFill>
                  <a:srgbClr val="36323E"/>
                </a:solidFill>
                <a:latin typeface="+mj-lt"/>
                <a:cs typeface="Arial"/>
              </a:rPr>
              <a:t>•</a:t>
            </a:r>
            <a:endParaRPr sz="1200">
              <a:latin typeface="+mj-lt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4"/>
              </a:spcBef>
            </a:pPr>
            <a:r>
              <a:rPr sz="1200" spc="0" dirty="0" smtClean="0">
                <a:solidFill>
                  <a:srgbClr val="36323E"/>
                </a:solidFill>
                <a:latin typeface="+mj-lt"/>
                <a:cs typeface="Arial"/>
              </a:rPr>
              <a:t>•</a:t>
            </a:r>
            <a:endParaRPr sz="1200">
              <a:latin typeface="+mj-lt"/>
              <a:cs typeface="Arial"/>
            </a:endParaRPr>
          </a:p>
        </p:txBody>
      </p:sp>
      <p:sp>
        <p:nvSpPr>
          <p:cNvPr id="72" name="object 9"/>
          <p:cNvSpPr txBox="1"/>
          <p:nvPr/>
        </p:nvSpPr>
        <p:spPr>
          <a:xfrm>
            <a:off x="1006934" y="4745447"/>
            <a:ext cx="6810632" cy="405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989" marR="22669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464450"/>
                </a:solidFill>
                <a:latin typeface="+mj-lt"/>
                <a:cs typeface="Arial"/>
              </a:rPr>
              <a:t>Pa</a:t>
            </a:r>
            <a:r>
              <a:rPr sz="1200" dirty="0" smtClean="0">
                <a:solidFill>
                  <a:srgbClr val="5D5869"/>
                </a:solidFill>
                <a:latin typeface="+mj-lt"/>
                <a:cs typeface="Arial"/>
              </a:rPr>
              <a:t>ramet</a:t>
            </a:r>
            <a:r>
              <a:rPr sz="120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200" dirty="0" smtClean="0">
                <a:solidFill>
                  <a:srgbClr val="5D5869"/>
                </a:solidFill>
                <a:latin typeface="+mj-lt"/>
                <a:cs typeface="Arial"/>
              </a:rPr>
              <a:t>r</a:t>
            </a:r>
            <a:r>
              <a:rPr sz="1200" spc="4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for</a:t>
            </a:r>
            <a:r>
              <a:rPr sz="1200" spc="4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sp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cifying</a:t>
            </a:r>
            <a:r>
              <a:rPr sz="1200" spc="11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the</a:t>
            </a:r>
            <a:r>
              <a:rPr sz="1200" spc="137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notify</a:t>
            </a:r>
            <a:r>
              <a:rPr sz="1200" spc="119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user</a:t>
            </a:r>
            <a:r>
              <a:rPr sz="1200" spc="119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exi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t</a:t>
            </a:r>
            <a:r>
              <a:rPr sz="1200" spc="114" dirty="0" smtClean="0">
                <a:solidFill>
                  <a:srgbClr val="464450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option</a:t>
            </a:r>
            <a:endParaRPr sz="1200">
              <a:latin typeface="+mj-lt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4"/>
              </a:spcBef>
            </a:pP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The </a:t>
            </a:r>
            <a:r>
              <a:rPr sz="1200" spc="31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f'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a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s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tE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xpo</a:t>
            </a:r>
            <a:r>
              <a:rPr sz="1200" spc="0" dirty="0" smtClean="0">
                <a:solidFill>
                  <a:srgbClr val="E2AE6D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rt</a:t>
            </a:r>
            <a:r>
              <a:rPr sz="1200" spc="11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manua</a:t>
            </a:r>
            <a:r>
              <a:rPr sz="1200" spc="0" dirty="0" smtClean="0">
                <a:solidFill>
                  <a:srgbClr val="E2AE6D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36323E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87C5EC"/>
                </a:solidFill>
                <a:latin typeface="+mj-lt"/>
                <a:cs typeface="Arial"/>
              </a:rPr>
              <a:t>l</a:t>
            </a:r>
            <a:r>
              <a:rPr sz="1200" spc="119" dirty="0" smtClean="0">
                <a:solidFill>
                  <a:srgbClr val="87C5EC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sped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fi</a:t>
            </a:r>
            <a:r>
              <a:rPr sz="1200" spc="0" dirty="0" smtClean="0">
                <a:solidFill>
                  <a:srgbClr val="87C5EC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es</a:t>
            </a:r>
            <a:r>
              <a:rPr sz="1200" spc="119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i</a:t>
            </a:r>
            <a:r>
              <a:rPr sz="1200" spc="0" dirty="0" smtClean="0">
                <a:solidFill>
                  <a:srgbClr val="87C5EC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n </a:t>
            </a:r>
            <a:r>
              <a:rPr sz="1200" spc="-125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de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t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a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i</a:t>
            </a:r>
            <a:r>
              <a:rPr sz="1200" spc="0" dirty="0" smtClean="0">
                <a:solidFill>
                  <a:srgbClr val="87C5EC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E2AE6D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36323E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87C5EC"/>
                </a:solidFill>
                <a:latin typeface="+mj-lt"/>
                <a:cs typeface="Arial"/>
              </a:rPr>
              <a:t>l</a:t>
            </a:r>
            <a:r>
              <a:rPr sz="1200" spc="119" dirty="0" smtClean="0">
                <a:solidFill>
                  <a:srgbClr val="87C5EC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6E6C7B"/>
                </a:solidFill>
                <a:latin typeface="+mj-lt"/>
                <a:cs typeface="Arial"/>
              </a:rPr>
              <a:t>w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hkh</a:t>
            </a:r>
            <a:r>
              <a:rPr sz="1200" spc="11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6E6C7B"/>
                </a:solidFill>
                <a:latin typeface="+mj-lt"/>
                <a:cs typeface="Arial"/>
              </a:rPr>
              <a:t>v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en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t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s</a:t>
            </a:r>
            <a:r>
              <a:rPr sz="1200" spc="119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ar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200" spc="114" dirty="0" smtClean="0">
                <a:solidFill>
                  <a:srgbClr val="464450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associated</a:t>
            </a:r>
            <a:r>
              <a:rPr sz="1200" spc="11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6E6C7B"/>
                </a:solidFill>
                <a:latin typeface="+mj-lt"/>
                <a:cs typeface="Arial"/>
              </a:rPr>
              <a:t>w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it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h </a:t>
            </a:r>
            <a:r>
              <a:rPr sz="1200" spc="-125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ach </a:t>
            </a:r>
            <a:r>
              <a:rPr sz="1200" spc="1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E2AE6D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36323E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87C5EC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6E6C7B"/>
                </a:solidFill>
                <a:latin typeface="+mj-lt"/>
                <a:cs typeface="Arial"/>
              </a:rPr>
              <a:t>v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E2AE6D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36323E"/>
                </a:solidFill>
                <a:latin typeface="+mj-lt"/>
                <a:cs typeface="Arial"/>
              </a:rPr>
              <a:t>l</a:t>
            </a:r>
            <a:r>
              <a:rPr sz="1200" spc="0" dirty="0" smtClean="0">
                <a:solidFill>
                  <a:srgbClr val="87C5EC"/>
                </a:solidFill>
                <a:latin typeface="+mj-lt"/>
                <a:cs typeface="Arial"/>
              </a:rPr>
              <a:t>l</a:t>
            </a:r>
            <a:r>
              <a:rPr sz="1200" spc="-100" dirty="0" smtClean="0">
                <a:solidFill>
                  <a:srgbClr val="87C5EC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.</a:t>
            </a:r>
            <a:endParaRPr sz="1200">
              <a:latin typeface="+mj-lt"/>
              <a:cs typeface="Arial"/>
            </a:endParaRPr>
          </a:p>
        </p:txBody>
      </p:sp>
      <p:sp>
        <p:nvSpPr>
          <p:cNvPr id="73" name="object 8"/>
          <p:cNvSpPr txBox="1"/>
          <p:nvPr/>
        </p:nvSpPr>
        <p:spPr>
          <a:xfrm>
            <a:off x="7531680" y="5018194"/>
            <a:ext cx="112338" cy="452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35"/>
              </a:lnSpc>
              <a:spcBef>
                <a:spcPts val="176"/>
              </a:spcBef>
            </a:pPr>
            <a:r>
              <a:rPr sz="3350" spc="0" dirty="0" smtClean="0">
                <a:solidFill>
                  <a:srgbClr val="2F506E"/>
                </a:solidFill>
                <a:latin typeface="+mj-lt"/>
                <a:cs typeface="Arial"/>
              </a:rPr>
              <a:t>I</a:t>
            </a:r>
            <a:endParaRPr sz="3350">
              <a:latin typeface="+mj-lt"/>
              <a:cs typeface="Arial"/>
            </a:endParaRPr>
          </a:p>
        </p:txBody>
      </p:sp>
      <p:sp>
        <p:nvSpPr>
          <p:cNvPr id="74" name="object 7"/>
          <p:cNvSpPr txBox="1"/>
          <p:nvPr/>
        </p:nvSpPr>
        <p:spPr>
          <a:xfrm>
            <a:off x="3567451" y="5243567"/>
            <a:ext cx="1117701" cy="1739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0"/>
              </a:lnSpc>
              <a:spcBef>
                <a:spcPts val="64"/>
              </a:spcBef>
            </a:pPr>
            <a:r>
              <a:rPr sz="1150" dirty="0" smtClean="0">
                <a:solidFill>
                  <a:srgbClr val="628ACC"/>
                </a:solidFill>
                <a:latin typeface="+mj-lt"/>
                <a:cs typeface="Arial"/>
              </a:rPr>
              <a:t>.</a:t>
            </a:r>
            <a:r>
              <a:rPr sz="1150" spc="-139" dirty="0" smtClean="0">
                <a:solidFill>
                  <a:srgbClr val="628ACC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628ACC"/>
                </a:solidFill>
                <a:latin typeface="+mj-lt"/>
                <a:cs typeface="Arial"/>
              </a:rPr>
              <a:t>END </a:t>
            </a:r>
            <a:r>
              <a:rPr sz="1150" spc="-134" dirty="0" smtClean="0">
                <a:solidFill>
                  <a:srgbClr val="628ACC"/>
                </a:solidFill>
                <a:latin typeface="+mj-lt"/>
                <a:cs typeface="Arial"/>
              </a:rPr>
              <a:t> </a:t>
            </a:r>
            <a:r>
              <a:rPr sz="1150" spc="0" dirty="0" smtClean="0">
                <a:solidFill>
                  <a:srgbClr val="628ACC"/>
                </a:solidFill>
                <a:latin typeface="+mj-lt"/>
                <a:cs typeface="Arial"/>
              </a:rPr>
              <a:t>EXPORT;</a:t>
            </a:r>
            <a:endParaRPr sz="1150" dirty="0">
              <a:latin typeface="+mj-lt"/>
              <a:cs typeface="Arial"/>
            </a:endParaRPr>
          </a:p>
        </p:txBody>
      </p:sp>
      <p:sp>
        <p:nvSpPr>
          <p:cNvPr id="75" name="object 6"/>
          <p:cNvSpPr txBox="1"/>
          <p:nvPr/>
        </p:nvSpPr>
        <p:spPr>
          <a:xfrm>
            <a:off x="730307" y="5563835"/>
            <a:ext cx="123533" cy="414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36323E"/>
                </a:solidFill>
                <a:latin typeface="+mj-lt"/>
                <a:cs typeface="Arial"/>
              </a:rPr>
              <a:t>•</a:t>
            </a:r>
            <a:r>
              <a:rPr sz="1200" dirty="0" smtClean="0">
                <a:solidFill>
                  <a:srgbClr val="87C5EC"/>
                </a:solidFill>
                <a:latin typeface="+mj-lt"/>
                <a:cs typeface="Arial"/>
              </a:rPr>
              <a:t>,</a:t>
            </a:r>
            <a:endParaRPr sz="1200">
              <a:latin typeface="+mj-lt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24"/>
              </a:spcBef>
            </a:pPr>
            <a:r>
              <a:rPr sz="1200" dirty="0" smtClean="0">
                <a:solidFill>
                  <a:srgbClr val="36323E"/>
                </a:solidFill>
                <a:latin typeface="+mj-lt"/>
                <a:cs typeface="Arial"/>
              </a:rPr>
              <a:t>•</a:t>
            </a:r>
            <a:r>
              <a:rPr sz="1200" dirty="0" smtClean="0">
                <a:solidFill>
                  <a:srgbClr val="87C5EC"/>
                </a:solidFill>
                <a:latin typeface="+mj-lt"/>
                <a:cs typeface="Arial"/>
              </a:rPr>
              <a:t>,</a:t>
            </a:r>
            <a:endParaRPr sz="1200">
              <a:latin typeface="+mj-lt"/>
              <a:cs typeface="Arial"/>
            </a:endParaRPr>
          </a:p>
        </p:txBody>
      </p:sp>
      <p:sp>
        <p:nvSpPr>
          <p:cNvPr id="76" name="object 5"/>
          <p:cNvSpPr txBox="1"/>
          <p:nvPr/>
        </p:nvSpPr>
        <p:spPr>
          <a:xfrm>
            <a:off x="1016079" y="5563835"/>
            <a:ext cx="5258408" cy="41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>
              <a:lnSpc>
                <a:spcPts val="1320"/>
              </a:lnSpc>
              <a:spcBef>
                <a:spcPts val="66"/>
              </a:spcBef>
            </a:pPr>
            <a:r>
              <a:rPr sz="1200" dirty="0" smtClean="0">
                <a:solidFill>
                  <a:srgbClr val="464450"/>
                </a:solidFill>
                <a:latin typeface="+mj-lt"/>
                <a:cs typeface="Arial"/>
              </a:rPr>
              <a:t>De</a:t>
            </a:r>
            <a:r>
              <a:rPr sz="1200" dirty="0" smtClean="0">
                <a:solidFill>
                  <a:srgbClr val="5D5869"/>
                </a:solidFill>
                <a:latin typeface="+mj-lt"/>
                <a:cs typeface="Arial"/>
              </a:rPr>
              <a:t>lirnl</a:t>
            </a:r>
            <a:r>
              <a:rPr sz="1200" dirty="0" smtClean="0">
                <a:solidFill>
                  <a:srgbClr val="464450"/>
                </a:solidFill>
                <a:latin typeface="+mj-lt"/>
                <a:cs typeface="Arial"/>
              </a:rPr>
              <a:t>t</a:t>
            </a:r>
            <a:r>
              <a:rPr sz="1200" dirty="0" smtClean="0">
                <a:solidFill>
                  <a:srgbClr val="5D5869"/>
                </a:solidFill>
                <a:latin typeface="+mj-lt"/>
                <a:cs typeface="Arial"/>
              </a:rPr>
              <a:t>s</a:t>
            </a:r>
            <a:r>
              <a:rPr sz="1200" spc="119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a</a:t>
            </a:r>
            <a:r>
              <a:rPr sz="1200" spc="41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se</a:t>
            </a:r>
            <a:r>
              <a:rPr sz="1200" spc="0" dirty="0" smtClean="0">
                <a:solidFill>
                  <a:srgbClr val="6E6C7B"/>
                </a:solidFill>
                <a:latin typeface="+mj-lt"/>
                <a:cs typeface="Arial"/>
              </a:rPr>
              <a:t>r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i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s</a:t>
            </a:r>
            <a:r>
              <a:rPr sz="1200" spc="4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of</a:t>
            </a:r>
            <a:r>
              <a:rPr sz="1200" spc="-38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commands</a:t>
            </a:r>
            <a:r>
              <a:rPr sz="1200" spc="115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th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a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t</a:t>
            </a:r>
            <a:r>
              <a:rPr sz="1200" spc="11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d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fine </a:t>
            </a:r>
            <a:r>
              <a:rPr sz="1200" spc="-14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a </a:t>
            </a:r>
            <a:r>
              <a:rPr sz="1200" spc="1" dirty="0" smtClean="0">
                <a:solidFill>
                  <a:srgbClr val="464450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singl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e </a:t>
            </a:r>
            <a:r>
              <a:rPr sz="1200" spc="240" dirty="0" smtClean="0">
                <a:solidFill>
                  <a:srgbClr val="464450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XPOR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T</a:t>
            </a:r>
            <a:r>
              <a:rPr sz="1200" spc="44" dirty="0" smtClean="0">
                <a:solidFill>
                  <a:srgbClr val="464450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a</a:t>
            </a:r>
            <a:r>
              <a:rPr sz="1200" spc="0" dirty="0" smtClean="0">
                <a:solidFill>
                  <a:srgbClr val="6E6C7B"/>
                </a:solidFill>
                <a:latin typeface="+mj-lt"/>
                <a:cs typeface="Arial"/>
              </a:rPr>
              <a:t>c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tion.</a:t>
            </a:r>
            <a:endParaRPr sz="1200">
              <a:latin typeface="+mj-lt"/>
              <a:cs typeface="Arial"/>
            </a:endParaRPr>
          </a:p>
          <a:p>
            <a:pPr marL="12700" marR="22669">
              <a:lnSpc>
                <a:spcPct val="95825"/>
              </a:lnSpc>
              <a:spcBef>
                <a:spcPts val="379"/>
              </a:spcBef>
            </a:pP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Caus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e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s</a:t>
            </a:r>
            <a:r>
              <a:rPr sz="1200" spc="233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t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he</a:t>
            </a:r>
            <a:r>
              <a:rPr sz="1200" spc="130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50" spc="0" dirty="0" smtClean="0">
                <a:solidFill>
                  <a:srgbClr val="5D5869"/>
                </a:solidFill>
                <a:latin typeface="+mj-lt"/>
                <a:cs typeface="Arial"/>
              </a:rPr>
              <a:t>utilitv</a:t>
            </a:r>
            <a:r>
              <a:rPr sz="1250" spc="104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to</a:t>
            </a:r>
            <a:r>
              <a:rPr sz="1200" spc="58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send </a:t>
            </a:r>
            <a:r>
              <a:rPr sz="1200" spc="38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t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he</a:t>
            </a:r>
            <a:r>
              <a:rPr sz="1200" spc="58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S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IE  </a:t>
            </a:r>
            <a:r>
              <a:rPr sz="1200" spc="37" dirty="0" smtClean="0">
                <a:solidFill>
                  <a:srgbClr val="464450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.E</a:t>
            </a:r>
            <a:r>
              <a:rPr sz="1200" spc="0" dirty="0" smtClean="0">
                <a:solidFill>
                  <a:srgbClr val="E2AE6D"/>
                </a:solidFill>
                <a:latin typeface="+mj-lt"/>
                <a:cs typeface="Arial"/>
              </a:rPr>
              <a:t>1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CT(s</a:t>
            </a:r>
            <a:r>
              <a:rPr sz="1200" spc="0" dirty="0" smtClean="0">
                <a:solidFill>
                  <a:srgbClr val="6E6C7B"/>
                </a:solidFill>
                <a:latin typeface="+mj-lt"/>
                <a:cs typeface="Arial"/>
              </a:rPr>
              <a:t>)</a:t>
            </a:r>
            <a:r>
              <a:rPr sz="1200" spc="119" dirty="0" smtClean="0">
                <a:solidFill>
                  <a:srgbClr val="6E6C7B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to</a:t>
            </a:r>
            <a:r>
              <a:rPr sz="1200" spc="51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t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he</a:t>
            </a:r>
            <a:r>
              <a:rPr sz="1200" spc="-11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Teradata </a:t>
            </a:r>
            <a:r>
              <a:rPr sz="1200" spc="-69" dirty="0" smtClean="0">
                <a:solidFill>
                  <a:srgbClr val="5D5869"/>
                </a:solidFill>
                <a:latin typeface="+mj-lt"/>
                <a:cs typeface="Arial"/>
              </a:rPr>
              <a:t> 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D</a:t>
            </a:r>
            <a:r>
              <a:rPr sz="1200" spc="0" dirty="0" smtClean="0">
                <a:solidFill>
                  <a:srgbClr val="464450"/>
                </a:solidFill>
                <a:latin typeface="+mj-lt"/>
                <a:cs typeface="Arial"/>
              </a:rPr>
              <a:t>a</a:t>
            </a:r>
            <a:r>
              <a:rPr sz="1200" spc="0" dirty="0" smtClean="0">
                <a:solidFill>
                  <a:srgbClr val="5D5869"/>
                </a:solidFill>
                <a:latin typeface="+mj-lt"/>
                <a:cs typeface="Arial"/>
              </a:rPr>
              <a:t>tabase.</a:t>
            </a:r>
            <a:endParaRPr sz="120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heme/theme1.xml><?xml version="1.0" encoding="utf-8"?>
<a:theme xmlns:a="http://schemas.openxmlformats.org/drawingml/2006/main" name="Capgemini 2017_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6C81F9DB-9DB6-478C-B029-122D380A8C9B}" vid="{842A89BB-942D-4468-A868-2301606048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BB9BED16EB0048B4DF793E653FA3A1" ma:contentTypeVersion="3" ma:contentTypeDescription="Create a new document." ma:contentTypeScope="" ma:versionID="feef15e8976e736c962867b02017827d">
  <xsd:schema xmlns:xsd="http://www.w3.org/2001/XMLSchema" xmlns:xs="http://www.w3.org/2001/XMLSchema" xmlns:p="http://schemas.microsoft.com/office/2006/metadata/properties" xmlns:ns2="6ba37514-8ea7-4bb7-b1c0-6137f91cbe04" targetNamespace="http://schemas.microsoft.com/office/2006/metadata/properties" ma:root="true" ma:fieldsID="71f881230bfc323a1863133dc3453c38" ns2:_="">
    <xsd:import namespace="6ba37514-8ea7-4bb7-b1c0-6137f91cbe04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37514-8ea7-4bb7-b1c0-6137f91cbe04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6ba37514-8ea7-4bb7-b1c0-6137f91cbe04">Module Artifact</Category>
    <Material_x0020_Type xmlns="6ba37514-8ea7-4bb7-b1c0-6137f91cbe04">Class book</Material_x0020_Type>
    <Level xmlns="6ba37514-8ea7-4bb7-b1c0-6137f91cbe04">L1</Level>
  </documentManagement>
</p:properties>
</file>

<file path=customXml/itemProps1.xml><?xml version="1.0" encoding="utf-8"?>
<ds:datastoreItem xmlns:ds="http://schemas.openxmlformats.org/officeDocument/2006/customXml" ds:itemID="{2F65E944-768B-4967-8B64-2930F6BDA1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93A4C3-8711-4BE9-85BD-C82761E4C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a37514-8ea7-4bb7-b1c0-6137f91cbe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8D0BF4-A973-419B-8F0A-5D5944AB62B7}">
  <ds:schemaRefs>
    <ds:schemaRef ds:uri="http://schemas.microsoft.com/office/2006/metadata/properties"/>
    <ds:schemaRef ds:uri="http://schemas.microsoft.com/office/infopath/2007/PartnerControls"/>
    <ds:schemaRef ds:uri="6ba37514-8ea7-4bb7-b1c0-6137f91cbe0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</TotalTime>
  <Words>2181</Words>
  <Application>Microsoft Office PowerPoint</Application>
  <PresentationFormat>A4 Paper (210x297 mm)</PresentationFormat>
  <Paragraphs>583</Paragraphs>
  <Slides>26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Courier New</vt:lpstr>
      <vt:lpstr>Segoe UI</vt:lpstr>
      <vt:lpstr>Times New Roman</vt:lpstr>
      <vt:lpstr>Verdana</vt:lpstr>
      <vt:lpstr>Wingdings</vt:lpstr>
      <vt:lpstr>Capgemini 2017_Cover slides</vt:lpstr>
      <vt:lpstr>think-cell Slide</vt:lpstr>
      <vt:lpstr>Teradata Basics </vt:lpstr>
      <vt:lpstr>Introduction about Teradata Utility</vt:lpstr>
      <vt:lpstr>Introduction about Teradata Utility</vt:lpstr>
      <vt:lpstr>Module Object </vt:lpstr>
      <vt:lpstr>Fast Export Definition</vt:lpstr>
      <vt:lpstr>Supporting Environment</vt:lpstr>
      <vt:lpstr>Supporting Environment</vt:lpstr>
      <vt:lpstr>Execution Process</vt:lpstr>
      <vt:lpstr>Start with .BEGIN EXPORT and .END EXPORT</vt:lpstr>
      <vt:lpstr>Start with .BEGIN EXPORT .END EXPORT    </vt:lpstr>
      <vt:lpstr>A Fast Export Script</vt:lpstr>
      <vt:lpstr>A Fast Export Script</vt:lpstr>
      <vt:lpstr>Multiple Export in one fast Export</vt:lpstr>
      <vt:lpstr>The SORT Procedure</vt:lpstr>
      <vt:lpstr>Important Commands and meaning</vt:lpstr>
      <vt:lpstr>Key features of Fast Export</vt:lpstr>
      <vt:lpstr>Key features of Fast Export</vt:lpstr>
      <vt:lpstr>A FastExport Script with ACCEPT</vt:lpstr>
      <vt:lpstr>A FastExport Script with LAYOUT</vt:lpstr>
      <vt:lpstr>INMODs and OUTMODs</vt:lpstr>
      <vt:lpstr>Application Utility Checklist</vt:lpstr>
      <vt:lpstr>QUIZ</vt:lpstr>
      <vt:lpstr>QUIZ</vt:lpstr>
      <vt:lpstr>Summary</vt:lpstr>
      <vt:lpstr>Lab Exercises</vt:lpstr>
      <vt:lpstr>Lab Exercises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Yadav, Hari</cp:lastModifiedBy>
  <cp:revision>12</cp:revision>
  <cp:lastPrinted>2016-11-04T04:15:28Z</cp:lastPrinted>
  <dcterms:modified xsi:type="dcterms:W3CDTF">2018-08-06T10:47:59Z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0x010100EBBB9BED16EB0048B4DF793E653FA3A1</vt:lpwstr>
  </property>
</Properties>
</file>