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0.jpg" ContentType="image/jpg"/>
  <Override PartName="/ppt/media/image12.jpg" ContentType="image/jpg"/>
  <Override PartName="/ppt/media/image14.jpg" ContentType="image/jpg"/>
  <Override PartName="/ppt/media/image16.jpg" ContentType="image/jpg"/>
  <Override PartName="/ppt/media/image18.jpg" ContentType="image/jpg"/>
  <Override PartName="/ppt/media/image19.jpg" ContentType="image/jpg"/>
  <Override PartName="/ppt/media/image21.jpg" ContentType="image/jpg"/>
  <Override PartName="/ppt/media/image23.jpg" ContentType="image/jpg"/>
  <Override PartName="/ppt/media/image24.jpg" ContentType="image/jp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7.jpg" ContentType="image/jpg"/>
  <Override PartName="/ppt/media/image28.jpg" ContentType="image/jpg"/>
  <Override PartName="/ppt/media/image30.jpg" ContentType="image/jpg"/>
  <Override PartName="/ppt/media/image32.jpg" ContentType="image/jpg"/>
  <Override PartName="/ppt/media/image33.jpg" ContentType="image/jpg"/>
  <Override PartName="/ppt/media/image34.jpg" ContentType="image/jpg"/>
  <Override PartName="/ppt/media/image35.jpg" ContentType="image/jpg"/>
  <Override PartName="/ppt/media/image36.jpg" ContentType="image/jpg"/>
  <Override PartName="/ppt/media/image37.jpg" ContentType="image/jpg"/>
  <Override PartName="/ppt/media/image38.jpg" ContentType="image/jpg"/>
  <Override PartName="/ppt/media/image39.jpg" ContentType="image/jp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42.jpg" ContentType="image/jpg"/>
  <Override PartName="/ppt/media/image43.jpg" ContentType="image/jpg"/>
  <Override PartName="/ppt/media/image45.jpg" ContentType="image/jpg"/>
  <Override PartName="/ppt/media/image46.jpg" ContentType="image/jpg"/>
  <Override PartName="/ppt/media/image48.jpg" ContentType="image/jpg"/>
  <Override PartName="/ppt/media/image49.jpg" ContentType="image/jpg"/>
  <Override PartName="/ppt/media/image50.jpg" ContentType="image/jpg"/>
  <Override PartName="/ppt/media/image51.jpg" ContentType="image/jpg"/>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55.jpg" ContentType="image/jpg"/>
  <Override PartName="/ppt/media/image56.jpg" ContentType="image/jpg"/>
  <Override PartName="/ppt/media/image57.jpg" ContentType="image/jpg"/>
  <Override PartName="/ppt/media/image58.jpg" ContentType="image/jpg"/>
  <Override PartName="/ppt/media/image59.jpg" ContentType="image/jpg"/>
  <Override PartName="/ppt/media/image61.jpg" ContentType="image/jpg"/>
  <Override PartName="/ppt/media/image62.jpg" ContentType="image/jpg"/>
  <Override PartName="/ppt/media/image64.jpg" ContentType="image/jpg"/>
  <Override PartName="/ppt/media/image65.jpg" ContentType="image/jpg"/>
  <Override PartName="/ppt/media/image66.jpg" ContentType="image/jpg"/>
  <Override PartName="/ppt/media/image69.jpg" ContentType="image/jpg"/>
  <Override PartName="/ppt/media/image70.jpg" ContentType="image/jpg"/>
  <Override PartName="/ppt/media/image71.jpg" ContentType="image/jpg"/>
  <Override PartName="/ppt/media/image72.jpg" ContentType="image/jpg"/>
  <Override PartName="/ppt/media/image74.jpg" ContentType="image/jpg"/>
  <Override PartName="/ppt/notesSlides/notesSlide27.xml" ContentType="application/vnd.openxmlformats-officedocument.presentationml.notesSlide+xml"/>
  <Override PartName="/ppt/media/image78.jpg" ContentType="image/jpg"/>
  <Override PartName="/ppt/media/image81.jpg" ContentType="image/jpg"/>
  <Override PartName="/ppt/media/image83.jpg" ContentType="image/jpg"/>
  <Override PartName="/ppt/media/image84.jpg" ContentType="image/jpg"/>
  <Override PartName="/ppt/media/image85.jpg" ContentType="image/jpg"/>
  <Override PartName="/ppt/media/image86.jpg" ContentType="image/jpg"/>
  <Override PartName="/ppt/media/image90.jpg" ContentType="image/jpg"/>
  <Override PartName="/ppt/media/image94.jpg" ContentType="image/jpg"/>
  <Override PartName="/ppt/media/image101.jpg" ContentType="image/jpg"/>
  <Override PartName="/ppt/media/image103.jpg" ContentType="image/jpg"/>
  <Override PartName="/ppt/media/image104.jpg" ContentType="image/jpg"/>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105.jpg" ContentType="image/jpg"/>
  <Override PartName="/ppt/media/image107.jpg" ContentType="image/jpg"/>
  <Override PartName="/ppt/media/image108.jpg" ContentType="image/jpg"/>
  <Override PartName="/ppt/media/image110.jpg" ContentType="image/jpg"/>
  <Override PartName="/ppt/media/image111.jpg" ContentType="image/jpg"/>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42"/>
  </p:notesMasterIdLst>
  <p:handoutMasterIdLst>
    <p:handoutMasterId r:id="rId43"/>
  </p:handoutMasterIdLst>
  <p:sldIdLst>
    <p:sldId id="289" r:id="rId5"/>
    <p:sldId id="290" r:id="rId6"/>
    <p:sldId id="258" r:id="rId7"/>
    <p:sldId id="259" r:id="rId8"/>
    <p:sldId id="292" r:id="rId9"/>
    <p:sldId id="260" r:id="rId10"/>
    <p:sldId id="261" r:id="rId11"/>
    <p:sldId id="294" r:id="rId12"/>
    <p:sldId id="262" r:id="rId13"/>
    <p:sldId id="263" r:id="rId14"/>
    <p:sldId id="264" r:id="rId15"/>
    <p:sldId id="265" r:id="rId16"/>
    <p:sldId id="266" r:id="rId17"/>
    <p:sldId id="267" r:id="rId18"/>
    <p:sldId id="268" r:id="rId19"/>
    <p:sldId id="269" r:id="rId20"/>
    <p:sldId id="270" r:id="rId21"/>
    <p:sldId id="295" r:id="rId22"/>
    <p:sldId id="296" r:id="rId23"/>
    <p:sldId id="272" r:id="rId24"/>
    <p:sldId id="298" r:id="rId25"/>
    <p:sldId id="273" r:id="rId26"/>
    <p:sldId id="274" r:id="rId27"/>
    <p:sldId id="275" r:id="rId28"/>
    <p:sldId id="276" r:id="rId29"/>
    <p:sldId id="277" r:id="rId30"/>
    <p:sldId id="278" r:id="rId31"/>
    <p:sldId id="279" r:id="rId32"/>
    <p:sldId id="280" r:id="rId33"/>
    <p:sldId id="281" r:id="rId34"/>
    <p:sldId id="282" r:id="rId35"/>
    <p:sldId id="284" r:id="rId36"/>
    <p:sldId id="300" r:id="rId37"/>
    <p:sldId id="285" r:id="rId38"/>
    <p:sldId id="302" r:id="rId39"/>
    <p:sldId id="287" r:id="rId40"/>
    <p:sldId id="304" r:id="rId41"/>
  </p:sldIdLst>
  <p:sldSz cx="9906000" cy="6858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76" d="100"/>
          <a:sy n="76" d="100"/>
        </p:scale>
        <p:origin x="816" y="5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1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1440" tIns="45720" rIns="91440" bIns="45720" rtlCol="0"/>
          <a:lstStyle>
            <a:lvl1pPr algn="r">
              <a:defRPr sz="1200"/>
            </a:lvl1pPr>
          </a:lstStyle>
          <a:p>
            <a:fld id="{FCEEEF25-E2AB-4C7C-A848-CC65AC42E9E3}" type="datetimeFigureOut">
              <a:rPr lang="en-US" smtClean="0"/>
              <a:t>8/1/2018</a:t>
            </a:fld>
            <a:endParaRPr lang="en-US"/>
          </a:p>
        </p:txBody>
      </p:sp>
      <p:sp>
        <p:nvSpPr>
          <p:cNvPr id="4" name="Footer Placeholder 3"/>
          <p:cNvSpPr>
            <a:spLocks noGrp="1"/>
          </p:cNvSpPr>
          <p:nvPr>
            <p:ph type="ftr" sz="quarter" idx="2"/>
          </p:nvPr>
        </p:nvSpPr>
        <p:spPr>
          <a:xfrm>
            <a:off x="0" y="9119602"/>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602"/>
            <a:ext cx="3169920" cy="480060"/>
          </a:xfrm>
          <a:prstGeom prst="rect">
            <a:avLst/>
          </a:prstGeom>
        </p:spPr>
        <p:txBody>
          <a:bodyPr vert="horz" lIns="91440" tIns="45720" rIns="91440" bIns="45720" rtlCol="0" anchor="b"/>
          <a:lstStyle>
            <a:lvl1pPr algn="r">
              <a:defRPr sz="1200"/>
            </a:lvl1pPr>
          </a:lstStyle>
          <a:p>
            <a:fld id="{5B3FA8BE-689B-41A0-8A39-7D1B256D3694}" type="slidenum">
              <a:rPr lang="en-US" smtClean="0"/>
              <a:t>‹#›</a:t>
            </a:fld>
            <a:endParaRPr lang="en-US"/>
          </a:p>
        </p:txBody>
      </p:sp>
    </p:spTree>
    <p:extLst>
      <p:ext uri="{BB962C8B-B14F-4D97-AF65-F5344CB8AC3E}">
        <p14:creationId xmlns:p14="http://schemas.microsoft.com/office/powerpoint/2010/main" val="28072554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Image Placeholder 7"/>
          <p:cNvSpPr>
            <a:spLocks noGrp="1" noRot="1" noChangeAspect="1"/>
          </p:cNvSpPr>
          <p:nvPr>
            <p:ph type="sldImg" idx="2"/>
          </p:nvPr>
        </p:nvSpPr>
        <p:spPr>
          <a:xfrm>
            <a:off x="1570038" y="720725"/>
            <a:ext cx="5199062" cy="360045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8"/>
          <p:cNvSpPr>
            <a:spLocks noGrp="1"/>
          </p:cNvSpPr>
          <p:nvPr>
            <p:ph type="body" sz="quarter" idx="3"/>
          </p:nvPr>
        </p:nvSpPr>
        <p:spPr>
          <a:xfrm>
            <a:off x="1706880" y="4560570"/>
            <a:ext cx="5120640" cy="432054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056640" y="664699"/>
            <a:ext cx="0" cy="8271803"/>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57387" y="147711"/>
            <a:ext cx="6934201" cy="30003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Teradata Bacis			         Teradata Training – </a:t>
            </a:r>
            <a:r>
              <a:rPr lang="en-US" sz="1200" dirty="0" err="1" smtClean="0">
                <a:latin typeface="Arial" pitchFamily="34" charset="0"/>
                <a:cs typeface="Arial" pitchFamily="34" charset="0"/>
              </a:rPr>
              <a:t>MultiLoad</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4064000" y="9010357"/>
            <a:ext cx="2946699" cy="43444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006-</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312957545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68450" y="720725"/>
            <a:ext cx="520065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1651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6625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952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094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501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38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9273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773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126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346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949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392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7766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3190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0337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2183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5942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5025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7149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710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8064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61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9048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017826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168368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631025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484948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18735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660080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994503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568450" y="720725"/>
            <a:ext cx="5200650" cy="36004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18361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253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138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895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639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749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1529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4166040" y="0"/>
            <a:ext cx="5739960" cy="6858000"/>
          </a:xfrm>
          <a:prstGeom prst="rect">
            <a:avLst/>
          </a:prstGeom>
        </p:spPr>
      </p:pic>
      <p:sp>
        <p:nvSpPr>
          <p:cNvPr id="11" name="Title 1"/>
          <p:cNvSpPr>
            <a:spLocks noGrp="1"/>
          </p:cNvSpPr>
          <p:nvPr>
            <p:ph type="ctrTitle" hasCustomPrompt="1"/>
          </p:nvPr>
        </p:nvSpPr>
        <p:spPr>
          <a:xfrm>
            <a:off x="331491" y="3068962"/>
            <a:ext cx="4036445"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28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31491" y="3932561"/>
            <a:ext cx="403644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1490" y="6101474"/>
            <a:ext cx="1857375" cy="510013"/>
          </a:xfrm>
          <a:prstGeom prst="rect">
            <a:avLst/>
          </a:prstGeom>
        </p:spPr>
      </p:pic>
    </p:spTree>
    <p:extLst>
      <p:ext uri="{BB962C8B-B14F-4D97-AF65-F5344CB8AC3E}">
        <p14:creationId xmlns:p14="http://schemas.microsoft.com/office/powerpoint/2010/main" val="3200961089"/>
      </p:ext>
    </p:extLst>
  </p:cSld>
  <p:clrMapOvr>
    <a:masterClrMapping/>
  </p:clrMapOvr>
  <p:hf sldNum="0" hdr="0" dt="0"/>
  <p:extLst mod="1">
    <p:ext uri="{DCECCB84-F9BA-43D5-87BE-67443E8EF086}">
      <p15:sldGuideLst xmlns:p15="http://schemas.microsoft.com/office/powerpoint/2012/main">
        <p15:guide id="1"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2" y="1494769"/>
            <a:ext cx="7359911"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spTree>
    <p:extLst>
      <p:ext uri="{BB962C8B-B14F-4D97-AF65-F5344CB8AC3E}">
        <p14:creationId xmlns:p14="http://schemas.microsoft.com/office/powerpoint/2010/main" val="377217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47061"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normAutofit/>
          </a:bodyPr>
          <a:lstStyle>
            <a:lvl1pPr>
              <a:defRPr sz="28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9"/>
            <a:ext cx="9251119"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7931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203894"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773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461338"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792"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9792"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26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461338"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240"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76240"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742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743201"/>
            <a:ext cx="7620000" cy="1314886"/>
          </a:xfrm>
        </p:spPr>
        <p:txBody>
          <a:bodyPr lIns="720000" tIns="33059" rIns="33059" bIns="33059" anchor="t">
            <a:noAutofit/>
          </a:bodyPr>
          <a:lstStyle>
            <a:lvl1pPr marL="0" indent="0" algn="l">
              <a:defRPr sz="28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3962400" y="4949636"/>
            <a:ext cx="5943603" cy="874227"/>
          </a:xfrm>
        </p:spPr>
        <p:txBody>
          <a:bodyPr lIns="720000" tIns="33059" rIns="33059" bIns="33059">
            <a:normAutofit/>
          </a:bodyPr>
          <a:lstStyle>
            <a:lvl1pPr marL="0" indent="0" algn="l">
              <a:buNone/>
              <a:defRPr sz="24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81037812"/>
      </p:ext>
    </p:extLst>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3" y="1494769"/>
            <a:ext cx="7106108"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29500" y="1828800"/>
            <a:ext cx="24765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54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31491" y="413387"/>
            <a:ext cx="9243021"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31490" y="1412875"/>
            <a:ext cx="9243020"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9382583" y="188640"/>
            <a:ext cx="344789" cy="459624"/>
          </a:xfrm>
          <a:prstGeom prst="rect">
            <a:avLst/>
          </a:prstGeom>
        </p:spPr>
      </p:pic>
    </p:spTree>
    <p:extLst>
      <p:ext uri="{BB962C8B-B14F-4D97-AF65-F5344CB8AC3E}">
        <p14:creationId xmlns:p14="http://schemas.microsoft.com/office/powerpoint/2010/main" val="334040761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32.jpg"/><Relationship Id="rId13" Type="http://schemas.openxmlformats.org/officeDocument/2006/relationships/image" Target="../media/image37.jpg"/><Relationship Id="rId3" Type="http://schemas.openxmlformats.org/officeDocument/2006/relationships/image" Target="../media/image27.jpg"/><Relationship Id="rId7" Type="http://schemas.openxmlformats.org/officeDocument/2006/relationships/image" Target="../media/image31.png"/><Relationship Id="rId12" Type="http://schemas.openxmlformats.org/officeDocument/2006/relationships/image" Target="../media/image36.jpg"/><Relationship Id="rId17" Type="http://schemas.openxmlformats.org/officeDocument/2006/relationships/image" Target="../media/image41.png"/><Relationship Id="rId2" Type="http://schemas.openxmlformats.org/officeDocument/2006/relationships/notesSlide" Target="../notesSlides/notesSlide17.xml"/><Relationship Id="rId16"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30.jpg"/><Relationship Id="rId11" Type="http://schemas.openxmlformats.org/officeDocument/2006/relationships/image" Target="../media/image35.jpg"/><Relationship Id="rId5" Type="http://schemas.openxmlformats.org/officeDocument/2006/relationships/image" Target="../media/image29.png"/><Relationship Id="rId15" Type="http://schemas.openxmlformats.org/officeDocument/2006/relationships/image" Target="../media/image39.jpg"/><Relationship Id="rId10" Type="http://schemas.openxmlformats.org/officeDocument/2006/relationships/image" Target="../media/image34.jpg"/><Relationship Id="rId4" Type="http://schemas.openxmlformats.org/officeDocument/2006/relationships/image" Target="../media/image28.jpg"/><Relationship Id="rId9" Type="http://schemas.openxmlformats.org/officeDocument/2006/relationships/image" Target="../media/image33.jpg"/><Relationship Id="rId14" Type="http://schemas.openxmlformats.org/officeDocument/2006/relationships/image" Target="../media/image38.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jpg"/><Relationship Id="rId7" Type="http://schemas.openxmlformats.org/officeDocument/2006/relationships/image" Target="../media/image46.jpg"/><Relationship Id="rId12" Type="http://schemas.openxmlformats.org/officeDocument/2006/relationships/image" Target="../media/image51.jp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5.jpg"/><Relationship Id="rId11" Type="http://schemas.openxmlformats.org/officeDocument/2006/relationships/image" Target="../media/image50.jpg"/><Relationship Id="rId5" Type="http://schemas.openxmlformats.org/officeDocument/2006/relationships/image" Target="../media/image44.png"/><Relationship Id="rId10" Type="http://schemas.openxmlformats.org/officeDocument/2006/relationships/image" Target="../media/image49.jpg"/><Relationship Id="rId4" Type="http://schemas.openxmlformats.org/officeDocument/2006/relationships/image" Target="../media/image43.jpg"/><Relationship Id="rId9" Type="http://schemas.openxmlformats.org/officeDocument/2006/relationships/image" Target="../media/image48.jpg"/><Relationship Id="rId14"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jpg"/><Relationship Id="rId18" Type="http://schemas.openxmlformats.org/officeDocument/2006/relationships/image" Target="../media/image70.jpg"/><Relationship Id="rId3" Type="http://schemas.openxmlformats.org/officeDocument/2006/relationships/image" Target="../media/image55.jpg"/><Relationship Id="rId21" Type="http://schemas.openxmlformats.org/officeDocument/2006/relationships/image" Target="../media/image73.png"/><Relationship Id="rId7" Type="http://schemas.openxmlformats.org/officeDocument/2006/relationships/image" Target="../media/image59.jpg"/><Relationship Id="rId12" Type="http://schemas.openxmlformats.org/officeDocument/2006/relationships/image" Target="../media/image64.jpg"/><Relationship Id="rId17" Type="http://schemas.openxmlformats.org/officeDocument/2006/relationships/image" Target="../media/image69.jpg"/><Relationship Id="rId25" Type="http://schemas.openxmlformats.org/officeDocument/2006/relationships/image" Target="../media/image77.png"/><Relationship Id="rId2" Type="http://schemas.openxmlformats.org/officeDocument/2006/relationships/notesSlide" Target="../notesSlides/notesSlide26.xml"/><Relationship Id="rId16" Type="http://schemas.openxmlformats.org/officeDocument/2006/relationships/image" Target="../media/image68.png"/><Relationship Id="rId20" Type="http://schemas.openxmlformats.org/officeDocument/2006/relationships/image" Target="../media/image72.jpg"/><Relationship Id="rId1" Type="http://schemas.openxmlformats.org/officeDocument/2006/relationships/slideLayout" Target="../slideLayouts/slideLayout3.xml"/><Relationship Id="rId6" Type="http://schemas.openxmlformats.org/officeDocument/2006/relationships/image" Target="../media/image58.jpg"/><Relationship Id="rId11" Type="http://schemas.openxmlformats.org/officeDocument/2006/relationships/image" Target="../media/image63.png"/><Relationship Id="rId24" Type="http://schemas.openxmlformats.org/officeDocument/2006/relationships/image" Target="../media/image76.png"/><Relationship Id="rId5" Type="http://schemas.openxmlformats.org/officeDocument/2006/relationships/image" Target="../media/image57.jpg"/><Relationship Id="rId15" Type="http://schemas.openxmlformats.org/officeDocument/2006/relationships/image" Target="../media/image67.png"/><Relationship Id="rId23" Type="http://schemas.openxmlformats.org/officeDocument/2006/relationships/image" Target="../media/image75.png"/><Relationship Id="rId10" Type="http://schemas.openxmlformats.org/officeDocument/2006/relationships/image" Target="../media/image62.jpg"/><Relationship Id="rId19" Type="http://schemas.openxmlformats.org/officeDocument/2006/relationships/image" Target="../media/image71.jpg"/><Relationship Id="rId4" Type="http://schemas.openxmlformats.org/officeDocument/2006/relationships/image" Target="../media/image56.jpg"/><Relationship Id="rId9" Type="http://schemas.openxmlformats.org/officeDocument/2006/relationships/image" Target="../media/image61.jpg"/><Relationship Id="rId14" Type="http://schemas.openxmlformats.org/officeDocument/2006/relationships/image" Target="../media/image66.jpg"/><Relationship Id="rId22" Type="http://schemas.openxmlformats.org/officeDocument/2006/relationships/image" Target="../media/image74.jpg"/></Relationships>
</file>

<file path=ppt/slides/_rels/slide27.xml.rels><?xml version="1.0" encoding="UTF-8" standalone="yes"?>
<Relationships xmlns="http://schemas.openxmlformats.org/package/2006/relationships"><Relationship Id="rId8" Type="http://schemas.openxmlformats.org/officeDocument/2006/relationships/image" Target="../media/image83.jpg"/><Relationship Id="rId13" Type="http://schemas.openxmlformats.org/officeDocument/2006/relationships/image" Target="../media/image88.png"/><Relationship Id="rId18" Type="http://schemas.openxmlformats.org/officeDocument/2006/relationships/image" Target="../media/image93.png"/><Relationship Id="rId26" Type="http://schemas.openxmlformats.org/officeDocument/2006/relationships/image" Target="../media/image101.jpg"/><Relationship Id="rId3" Type="http://schemas.openxmlformats.org/officeDocument/2006/relationships/image" Target="../media/image78.jpg"/><Relationship Id="rId21" Type="http://schemas.openxmlformats.org/officeDocument/2006/relationships/image" Target="../media/image96.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5" Type="http://schemas.openxmlformats.org/officeDocument/2006/relationships/image" Target="../media/image100.png"/><Relationship Id="rId2" Type="http://schemas.openxmlformats.org/officeDocument/2006/relationships/notesSlide" Target="../notesSlides/notesSlide27.xml"/><Relationship Id="rId16" Type="http://schemas.openxmlformats.org/officeDocument/2006/relationships/image" Target="../media/image91.png"/><Relationship Id="rId20" Type="http://schemas.openxmlformats.org/officeDocument/2006/relationships/image" Target="../media/image95.png"/><Relationship Id="rId29" Type="http://schemas.openxmlformats.org/officeDocument/2006/relationships/image" Target="../media/image104.jpg"/><Relationship Id="rId1" Type="http://schemas.openxmlformats.org/officeDocument/2006/relationships/slideLayout" Target="../slideLayouts/slideLayout3.xml"/><Relationship Id="rId6" Type="http://schemas.openxmlformats.org/officeDocument/2006/relationships/image" Target="../media/image81.jpg"/><Relationship Id="rId11" Type="http://schemas.openxmlformats.org/officeDocument/2006/relationships/image" Target="../media/image86.jpg"/><Relationship Id="rId24" Type="http://schemas.openxmlformats.org/officeDocument/2006/relationships/image" Target="../media/image99.png"/><Relationship Id="rId5" Type="http://schemas.openxmlformats.org/officeDocument/2006/relationships/image" Target="../media/image80.png"/><Relationship Id="rId15" Type="http://schemas.openxmlformats.org/officeDocument/2006/relationships/image" Target="../media/image90.jpg"/><Relationship Id="rId23" Type="http://schemas.openxmlformats.org/officeDocument/2006/relationships/image" Target="../media/image98.png"/><Relationship Id="rId28" Type="http://schemas.openxmlformats.org/officeDocument/2006/relationships/image" Target="../media/image103.jpg"/><Relationship Id="rId10" Type="http://schemas.openxmlformats.org/officeDocument/2006/relationships/image" Target="../media/image85.jpg"/><Relationship Id="rId19" Type="http://schemas.openxmlformats.org/officeDocument/2006/relationships/image" Target="../media/image94.jpg"/><Relationship Id="rId31" Type="http://schemas.openxmlformats.org/officeDocument/2006/relationships/hyperlink" Target="http://www.capgemini.com/" TargetMode="External"/><Relationship Id="rId4" Type="http://schemas.openxmlformats.org/officeDocument/2006/relationships/image" Target="../media/image79.png"/><Relationship Id="rId9" Type="http://schemas.openxmlformats.org/officeDocument/2006/relationships/image" Target="../media/image84.jpg"/><Relationship Id="rId14" Type="http://schemas.openxmlformats.org/officeDocument/2006/relationships/image" Target="../media/image89.png"/><Relationship Id="rId22" Type="http://schemas.openxmlformats.org/officeDocument/2006/relationships/image" Target="../media/image97.png"/><Relationship Id="rId27" Type="http://schemas.openxmlformats.org/officeDocument/2006/relationships/image" Target="../media/image102.png"/><Relationship Id="rId30" Type="http://schemas.openxmlformats.org/officeDocument/2006/relationships/image" Target="../media/image77.png"/></Relationships>
</file>

<file path=ppt/slides/_rels/slide28.xml.rels><?xml version="1.0" encoding="UTF-8" standalone="yes"?>
<Relationships xmlns="http://schemas.openxmlformats.org/package/2006/relationships"><Relationship Id="rId3" Type="http://schemas.openxmlformats.org/officeDocument/2006/relationships/hyperlink" Target="http://www.capgemini.com/"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110.jpg"/><Relationship Id="rId13" Type="http://schemas.openxmlformats.org/officeDocument/2006/relationships/image" Target="../media/image115.png"/><Relationship Id="rId3" Type="http://schemas.openxmlformats.org/officeDocument/2006/relationships/image" Target="../media/image105.jp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08.jpg"/><Relationship Id="rId11" Type="http://schemas.openxmlformats.org/officeDocument/2006/relationships/image" Target="../media/image113.png"/><Relationship Id="rId5" Type="http://schemas.openxmlformats.org/officeDocument/2006/relationships/image" Target="../media/image107.jpg"/><Relationship Id="rId15" Type="http://schemas.openxmlformats.org/officeDocument/2006/relationships/hyperlink" Target="http://www.capgemini.com/" TargetMode="External"/><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jpg"/><Relationship Id="rId14" Type="http://schemas.openxmlformats.org/officeDocument/2006/relationships/image" Target="../media/image1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jpg"/><Relationship Id="rId7" Type="http://schemas.openxmlformats.org/officeDocument/2006/relationships/image" Target="../media/image14.jpg"/><Relationship Id="rId12" Type="http://schemas.openxmlformats.org/officeDocument/2006/relationships/image" Target="../media/image19.jpg"/><Relationship Id="rId17" Type="http://schemas.openxmlformats.org/officeDocument/2006/relationships/image" Target="../media/image24.jpg"/><Relationship Id="rId2" Type="http://schemas.openxmlformats.org/officeDocument/2006/relationships/notesSlide" Target="../notesSlides/notesSlide9.xml"/><Relationship Id="rId16" Type="http://schemas.openxmlformats.org/officeDocument/2006/relationships/image" Target="../media/image23.jp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jpg"/><Relationship Id="rId5" Type="http://schemas.openxmlformats.org/officeDocument/2006/relationships/image" Target="../media/image12.jp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 Id="rId1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490" y="381000"/>
            <a:ext cx="4036445" cy="720725"/>
          </a:xfrm>
        </p:spPr>
        <p:txBody>
          <a:bodyPr/>
          <a:lstStyle/>
          <a:p>
            <a:r>
              <a:rPr lang="en-US" sz="2800" b="1" dirty="0" smtClean="0"/>
              <a:t>Teradata</a:t>
            </a:r>
            <a:r>
              <a:rPr lang="en-US" b="1" dirty="0" smtClean="0"/>
              <a:t> Basics</a:t>
            </a:r>
            <a:endParaRPr lang="en-US" b="1" dirty="0"/>
          </a:p>
        </p:txBody>
      </p:sp>
      <p:sp>
        <p:nvSpPr>
          <p:cNvPr id="3" name="Subtitle 2"/>
          <p:cNvSpPr>
            <a:spLocks noGrp="1"/>
          </p:cNvSpPr>
          <p:nvPr>
            <p:ph type="subTitle" idx="1"/>
          </p:nvPr>
        </p:nvSpPr>
        <p:spPr>
          <a:xfrm>
            <a:off x="331490" y="3048000"/>
            <a:ext cx="6297910" cy="914400"/>
          </a:xfrm>
        </p:spPr>
        <p:txBody>
          <a:bodyPr/>
          <a:lstStyle/>
          <a:p>
            <a:r>
              <a:rPr lang="en-US" dirty="0" smtClean="0"/>
              <a:t>Lesson 06: Teradata Utilities </a:t>
            </a:r>
            <a:r>
              <a:rPr lang="en-US" dirty="0" err="1" smtClean="0"/>
              <a:t>Multiupload</a:t>
            </a:r>
            <a:r>
              <a:rPr lang="en-US" dirty="0" smtClean="0"/>
              <a:t> </a:t>
            </a:r>
            <a:endParaRPr lang="en-US" dirty="0"/>
          </a:p>
        </p:txBody>
      </p:sp>
    </p:spTree>
    <p:extLst>
      <p:ext uri="{BB962C8B-B14F-4D97-AF65-F5344CB8AC3E}">
        <p14:creationId xmlns:p14="http://schemas.microsoft.com/office/powerpoint/2010/main" val="248463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Multi Load </a:t>
            </a:r>
            <a:r>
              <a:rPr lang="en-US" dirty="0" smtClean="0"/>
              <a:t>Tasks-IMPORT</a:t>
            </a:r>
            <a:endParaRPr lang="en-US" dirty="0"/>
          </a:p>
        </p:txBody>
      </p:sp>
      <p:sp>
        <p:nvSpPr>
          <p:cNvPr id="21" name="Content Placeholder 20"/>
          <p:cNvSpPr>
            <a:spLocks noGrp="1"/>
          </p:cNvSpPr>
          <p:nvPr>
            <p:ph idx="1"/>
          </p:nvPr>
        </p:nvSpPr>
        <p:spPr>
          <a:xfrm>
            <a:off x="323392" y="1143000"/>
            <a:ext cx="9582608" cy="4643751"/>
          </a:xfrm>
        </p:spPr>
        <p:txBody>
          <a:bodyPr>
            <a:normAutofit lnSpcReduction="10000"/>
          </a:bodyPr>
          <a:lstStyle/>
          <a:p>
            <a:r>
              <a:rPr lang="en-US" dirty="0"/>
              <a:t>INSERTs, DELETEs, UPDATEs and UPSERTs are allowed.</a:t>
            </a:r>
          </a:p>
          <a:p>
            <a:r>
              <a:rPr lang="en-US" dirty="0"/>
              <a:t>Up to a maximum of five tables:–Empty or populated.–NUSIs permitted.</a:t>
            </a:r>
          </a:p>
          <a:p>
            <a:r>
              <a:rPr lang="en-US" dirty="0" err="1"/>
              <a:t>MultiLoad</a:t>
            </a:r>
            <a:r>
              <a:rPr lang="en-US" dirty="0"/>
              <a:t> Import task operations are always primary index operations -however, you are not allowed</a:t>
            </a:r>
          </a:p>
          <a:p>
            <a:r>
              <a:rPr lang="en-US" dirty="0"/>
              <a:t>to change the value of a table’s primary index.</a:t>
            </a:r>
          </a:p>
          <a:p>
            <a:r>
              <a:rPr lang="en-US" dirty="0"/>
              <a:t>Change the value of a column based on its current value.</a:t>
            </a:r>
          </a:p>
          <a:p>
            <a:r>
              <a:rPr lang="en-US" dirty="0"/>
              <a:t>Permits non-exclusive access to target tables from other users except during Application Phase.</a:t>
            </a:r>
          </a:p>
          <a:p>
            <a:r>
              <a:rPr lang="en-US" dirty="0"/>
              <a:t>Input error limits may be specified as a number or percentage. </a:t>
            </a:r>
          </a:p>
          <a:p>
            <a:r>
              <a:rPr lang="en-US" dirty="0"/>
              <a:t>Allows restart and checkpoint during each operating phase.</a:t>
            </a:r>
          </a:p>
          <a:p>
            <a:r>
              <a:rPr lang="en-US" dirty="0"/>
              <a:t>IMPORT tasks cannot be done on tables with USI’s, Referential Integrity, Join Indexes, Hash</a:t>
            </a:r>
          </a:p>
          <a:p>
            <a:r>
              <a:rPr lang="en-US" dirty="0"/>
              <a:t>Indexes, or Triggers.–IMPORT tasks can be done on tables defined with “Soft Referential Integrity”.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45440" y="60960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1" name="Title 20"/>
          <p:cNvSpPr>
            <a:spLocks noGrp="1"/>
          </p:cNvSpPr>
          <p:nvPr>
            <p:ph type="title"/>
          </p:nvPr>
        </p:nvSpPr>
        <p:spPr/>
        <p:txBody>
          <a:bodyPr/>
          <a:lstStyle/>
          <a:p>
            <a:r>
              <a:rPr lang="en-US" dirty="0" smtClean="0"/>
              <a:t>Phases of Import Tasks </a:t>
            </a:r>
            <a:endParaRPr lang="en-US" dirty="0"/>
          </a:p>
        </p:txBody>
      </p:sp>
      <p:sp>
        <p:nvSpPr>
          <p:cNvPr id="23" name="object 20"/>
          <p:cNvSpPr/>
          <p:nvPr/>
        </p:nvSpPr>
        <p:spPr>
          <a:xfrm>
            <a:off x="341312" y="2362200"/>
            <a:ext cx="8650224" cy="21336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Multiload: </a:t>
            </a:r>
            <a:r>
              <a:rPr lang="en-US" dirty="0" smtClean="0"/>
              <a:t>Preliminary Phase </a:t>
            </a:r>
            <a:endParaRPr lang="en-US" dirty="0"/>
          </a:p>
        </p:txBody>
      </p:sp>
      <p:sp>
        <p:nvSpPr>
          <p:cNvPr id="28" name="Content Placeholder 27"/>
          <p:cNvSpPr>
            <a:spLocks noGrp="1"/>
          </p:cNvSpPr>
          <p:nvPr>
            <p:ph idx="1"/>
          </p:nvPr>
        </p:nvSpPr>
        <p:spPr/>
        <p:txBody>
          <a:bodyPr/>
          <a:lstStyle/>
          <a:p>
            <a:r>
              <a:rPr lang="en-US" dirty="0"/>
              <a:t>Preliminary Phase</a:t>
            </a:r>
            <a:r>
              <a:rPr lang="en-US" dirty="0" smtClean="0"/>
              <a:t>:-</a:t>
            </a:r>
          </a:p>
          <a:p>
            <a:r>
              <a:rPr lang="en-US" dirty="0"/>
              <a:t>Validate the Multi load and SQL statements.</a:t>
            </a:r>
          </a:p>
          <a:p>
            <a:pPr lvl="1"/>
            <a:r>
              <a:rPr lang="en-US" dirty="0"/>
              <a:t>The first task is to be sure that the SQL syntax and </a:t>
            </a:r>
            <a:r>
              <a:rPr lang="en-US" dirty="0" smtClean="0"/>
              <a:t>Multi Load </a:t>
            </a:r>
            <a:r>
              <a:rPr lang="en-US" dirty="0"/>
              <a:t>commands are valid. </a:t>
            </a:r>
            <a:r>
              <a:rPr lang="en-US" dirty="0" smtClean="0"/>
              <a:t>Multi Load ensures </a:t>
            </a:r>
            <a:r>
              <a:rPr lang="en-US" dirty="0"/>
              <a:t>that it is much better to identify any syntax errors, right up front. All the preliminary steps are automated, so no user intervention is required in this phase</a:t>
            </a:r>
            <a:r>
              <a:rPr lang="en-US" dirty="0" smtClean="0"/>
              <a:t>.</a:t>
            </a:r>
          </a:p>
          <a:p>
            <a:endParaRPr lang="en-US" dirty="0"/>
          </a:p>
          <a:p>
            <a:r>
              <a:rPr lang="en-US" dirty="0"/>
              <a:t>Establish all Sessions</a:t>
            </a:r>
            <a:r>
              <a:rPr lang="en-US" dirty="0" smtClean="0"/>
              <a:t>.</a:t>
            </a:r>
          </a:p>
          <a:p>
            <a:pPr lvl="1"/>
            <a:r>
              <a:rPr lang="en-US" dirty="0"/>
              <a:t>Second, all </a:t>
            </a:r>
            <a:r>
              <a:rPr lang="en-US" dirty="0" smtClean="0"/>
              <a:t>Multi Load </a:t>
            </a:r>
            <a:r>
              <a:rPr lang="en-US" dirty="0"/>
              <a:t>sessions with Teradata need to be established. The default is the number </a:t>
            </a:r>
            <a:r>
              <a:rPr lang="en-US" dirty="0" smtClean="0"/>
              <a:t>of available </a:t>
            </a:r>
            <a:r>
              <a:rPr lang="en-US" dirty="0"/>
              <a:t>AMPs.</a:t>
            </a:r>
          </a:p>
          <a:p>
            <a:endParaRPr lang="en-US" dirty="0" smtClean="0"/>
          </a:p>
          <a:p>
            <a:endParaRPr lang="en-US" dirty="0" smtClean="0"/>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a:t>Multiload: Preliminary </a:t>
            </a:r>
            <a:r>
              <a:rPr lang="en-US" dirty="0" smtClean="0"/>
              <a:t>Phase</a:t>
            </a:r>
            <a:endParaRPr lang="en-US" dirty="0"/>
          </a:p>
        </p:txBody>
      </p:sp>
      <p:sp>
        <p:nvSpPr>
          <p:cNvPr id="27" name="Content Placeholder 26"/>
          <p:cNvSpPr>
            <a:spLocks noGrp="1"/>
          </p:cNvSpPr>
          <p:nvPr>
            <p:ph idx="1"/>
          </p:nvPr>
        </p:nvSpPr>
        <p:spPr/>
        <p:txBody>
          <a:bodyPr>
            <a:normAutofit lnSpcReduction="10000"/>
          </a:bodyPr>
          <a:lstStyle/>
          <a:p>
            <a:r>
              <a:rPr lang="en-US" dirty="0"/>
              <a:t>Preliminary Phase</a:t>
            </a:r>
            <a:r>
              <a:rPr lang="en-US" dirty="0" smtClean="0"/>
              <a:t>:-</a:t>
            </a:r>
          </a:p>
          <a:p>
            <a:pPr lvl="1"/>
            <a:r>
              <a:rPr lang="en-US" dirty="0"/>
              <a:t>Create Work Table Multiload create a work table for its support work. Work Table hold two things: the DML </a:t>
            </a:r>
            <a:r>
              <a:rPr lang="en-US" dirty="0" smtClean="0"/>
              <a:t>tasks requested </a:t>
            </a:r>
            <a:r>
              <a:rPr lang="en-US" dirty="0"/>
              <a:t>and the input data that is ready to APPLY to the AMPs. Default is in user’s default database and </a:t>
            </a:r>
            <a:r>
              <a:rPr lang="en-US" dirty="0" smtClean="0"/>
              <a:t>the work </a:t>
            </a:r>
            <a:r>
              <a:rPr lang="en-US" dirty="0"/>
              <a:t>table is named </a:t>
            </a:r>
            <a:r>
              <a:rPr lang="en-US" dirty="0" err="1" smtClean="0"/>
              <a:t>WT_TableName</a:t>
            </a:r>
            <a:endParaRPr lang="en-US" dirty="0" smtClean="0"/>
          </a:p>
          <a:p>
            <a:pPr lvl="1"/>
            <a:r>
              <a:rPr lang="en-US" dirty="0"/>
              <a:t>Alternative may be specified as </a:t>
            </a:r>
            <a:r>
              <a:rPr lang="en-US" dirty="0" err="1"/>
              <a:t>DataBaseName.WorkTableName</a:t>
            </a:r>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pPr lvl="1"/>
            <a:r>
              <a:rPr lang="en-US" dirty="0"/>
              <a:t>Create Error Table </a:t>
            </a:r>
            <a:r>
              <a:rPr lang="en-US" dirty="0" smtClean="0"/>
              <a:t>Multi Load </a:t>
            </a:r>
            <a:r>
              <a:rPr lang="en-US" dirty="0"/>
              <a:t>requires two error tables per target table. The first error </a:t>
            </a:r>
            <a:r>
              <a:rPr lang="en-US" dirty="0" smtClean="0"/>
              <a:t>table contains </a:t>
            </a:r>
            <a:r>
              <a:rPr lang="en-US" dirty="0"/>
              <a:t>constraint violations, while the second error table stores Unique Primary Index violations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24200"/>
            <a:ext cx="4114800" cy="2052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Multiload: Preliminary </a:t>
            </a:r>
            <a:r>
              <a:rPr lang="en-US" dirty="0" smtClean="0"/>
              <a:t>Phase</a:t>
            </a:r>
            <a:endParaRPr lang="en-US" dirty="0"/>
          </a:p>
        </p:txBody>
      </p:sp>
      <p:sp>
        <p:nvSpPr>
          <p:cNvPr id="25" name="Content Placeholder 24"/>
          <p:cNvSpPr>
            <a:spLocks noGrp="1"/>
          </p:cNvSpPr>
          <p:nvPr>
            <p:ph idx="1"/>
          </p:nvPr>
        </p:nvSpPr>
        <p:spPr/>
        <p:txBody>
          <a:bodyPr/>
          <a:lstStyle/>
          <a:p>
            <a:r>
              <a:rPr lang="en-US" dirty="0"/>
              <a:t>Preliminary Phase</a:t>
            </a:r>
            <a:r>
              <a:rPr lang="en-US" dirty="0" smtClean="0"/>
              <a:t>:-</a:t>
            </a:r>
          </a:p>
          <a:p>
            <a:pPr lvl="1"/>
            <a:r>
              <a:rPr lang="en-US" dirty="0"/>
              <a:t>Error table 1 (ET</a:t>
            </a:r>
            <a:r>
              <a:rPr lang="en-US" dirty="0" smtClean="0"/>
              <a:t>)</a:t>
            </a:r>
          </a:p>
          <a:p>
            <a:pPr lvl="1"/>
            <a:r>
              <a:rPr lang="en-US" dirty="0"/>
              <a:t>Default is the user’s database and the table is named </a:t>
            </a:r>
            <a:r>
              <a:rPr lang="en-US" dirty="0" err="1"/>
              <a:t>ET_Tablename</a:t>
            </a:r>
            <a:r>
              <a:rPr lang="en-US" dirty="0"/>
              <a:t>.</a:t>
            </a:r>
          </a:p>
          <a:p>
            <a:pPr lvl="2"/>
            <a:r>
              <a:rPr lang="en-US" dirty="0" smtClean="0"/>
              <a:t>Contains </a:t>
            </a:r>
            <a:r>
              <a:rPr lang="en-US" dirty="0"/>
              <a:t>any errors that occur in the Acquisition Phase.</a:t>
            </a:r>
          </a:p>
          <a:p>
            <a:pPr lvl="2"/>
            <a:r>
              <a:rPr lang="en-US" dirty="0" smtClean="0"/>
              <a:t>Contains </a:t>
            </a:r>
            <a:r>
              <a:rPr lang="en-US" dirty="0"/>
              <a:t>primary index overflow errors that occur in the Application phase</a:t>
            </a:r>
          </a:p>
          <a:p>
            <a:pPr lvl="1"/>
            <a:endParaRPr lang="en-US" dirty="0" smtClean="0"/>
          </a:p>
          <a:p>
            <a:pPr lvl="1"/>
            <a:r>
              <a:rPr lang="en-US" dirty="0"/>
              <a:t>Error table 2 (UV</a:t>
            </a:r>
            <a:r>
              <a:rPr lang="en-US" dirty="0" smtClean="0"/>
              <a:t>)</a:t>
            </a:r>
          </a:p>
          <a:p>
            <a:pPr lvl="1"/>
            <a:r>
              <a:rPr lang="en-US" dirty="0"/>
              <a:t>Default is the user’s database and the table is named </a:t>
            </a:r>
            <a:r>
              <a:rPr lang="en-US" dirty="0" err="1"/>
              <a:t>UV_Tablename</a:t>
            </a:r>
            <a:r>
              <a:rPr lang="en-US" dirty="0"/>
              <a:t>.</a:t>
            </a:r>
          </a:p>
          <a:p>
            <a:pPr lvl="2"/>
            <a:r>
              <a:rPr lang="en-US" dirty="0" smtClean="0"/>
              <a:t>Contains </a:t>
            </a:r>
            <a:r>
              <a:rPr lang="en-US" dirty="0"/>
              <a:t>Application Phase errors.</a:t>
            </a:r>
          </a:p>
          <a:p>
            <a:pPr lvl="2"/>
            <a:r>
              <a:rPr lang="en-US" dirty="0" smtClean="0"/>
              <a:t>Uniqueness </a:t>
            </a:r>
            <a:r>
              <a:rPr lang="en-US" dirty="0"/>
              <a:t>violations</a:t>
            </a:r>
          </a:p>
          <a:p>
            <a:pPr lvl="2"/>
            <a:r>
              <a:rPr lang="en-US" dirty="0" smtClean="0"/>
              <a:t>Constraint </a:t>
            </a:r>
            <a:r>
              <a:rPr lang="en-US" dirty="0"/>
              <a:t>errors</a:t>
            </a:r>
          </a:p>
          <a:p>
            <a:pPr lvl="2"/>
            <a:r>
              <a:rPr lang="en-US" dirty="0" smtClean="0"/>
              <a:t>Overflow </a:t>
            </a:r>
            <a:r>
              <a:rPr lang="en-US" dirty="0"/>
              <a:t>errors on columns other than primary index</a:t>
            </a:r>
          </a:p>
          <a:p>
            <a:pPr lvl="1"/>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Multiload: </a:t>
            </a:r>
            <a:r>
              <a:rPr lang="en-US" dirty="0" smtClean="0"/>
              <a:t>Preliminary Phase </a:t>
            </a:r>
            <a:endParaRPr lang="en-US" dirty="0"/>
          </a:p>
        </p:txBody>
      </p:sp>
      <p:sp>
        <p:nvSpPr>
          <p:cNvPr id="21" name="Content Placeholder 20"/>
          <p:cNvSpPr>
            <a:spLocks noGrp="1"/>
          </p:cNvSpPr>
          <p:nvPr>
            <p:ph idx="1"/>
          </p:nvPr>
        </p:nvSpPr>
        <p:spPr/>
        <p:txBody>
          <a:bodyPr/>
          <a:lstStyle/>
          <a:p>
            <a:r>
              <a:rPr lang="en-US" dirty="0"/>
              <a:t>Preliminary Phase</a:t>
            </a:r>
            <a:r>
              <a:rPr lang="en-US" dirty="0" smtClean="0"/>
              <a:t>:-</a:t>
            </a:r>
          </a:p>
          <a:p>
            <a:r>
              <a:rPr lang="en-US" dirty="0"/>
              <a:t>Example</a:t>
            </a:r>
          </a:p>
          <a:p>
            <a:pPr marL="1443435" lvl="4" indent="0"/>
            <a:r>
              <a:rPr lang="en-US" sz="1600" dirty="0"/>
              <a:t>BEGIN [IMPORT] MLOAD</a:t>
            </a:r>
          </a:p>
          <a:p>
            <a:pPr marL="1443435" lvl="4" indent="0"/>
            <a:r>
              <a:rPr lang="en-US" sz="1600" dirty="0"/>
              <a:t>TABLES Employee, </a:t>
            </a:r>
            <a:r>
              <a:rPr lang="en-US" sz="1600" dirty="0" err="1"/>
              <a:t>PayCheck</a:t>
            </a:r>
            <a:endParaRPr lang="en-US" sz="1600" dirty="0"/>
          </a:p>
          <a:p>
            <a:pPr marL="1443435" lvl="4" indent="0"/>
            <a:r>
              <a:rPr lang="en-US" sz="1600" dirty="0"/>
              <a:t>WORKTABLES </a:t>
            </a:r>
            <a:r>
              <a:rPr lang="en-US" sz="1600" dirty="0" err="1"/>
              <a:t>util_db.WT_Emp</a:t>
            </a:r>
            <a:r>
              <a:rPr lang="en-US" sz="1600" dirty="0"/>
              <a:t>, </a:t>
            </a:r>
            <a:r>
              <a:rPr lang="en-US" sz="1600" dirty="0" err="1"/>
              <a:t>util_db.WT_Pay</a:t>
            </a:r>
            <a:r>
              <a:rPr lang="en-US" sz="1600" dirty="0"/>
              <a:t> </a:t>
            </a:r>
          </a:p>
          <a:p>
            <a:pPr marL="1443435" lvl="4" indent="0"/>
            <a:r>
              <a:rPr lang="en-US" sz="1600" dirty="0"/>
              <a:t>ERRORTABLES </a:t>
            </a:r>
            <a:r>
              <a:rPr lang="en-US" sz="1600" dirty="0" err="1"/>
              <a:t>util_db.ET_Emp</a:t>
            </a:r>
            <a:r>
              <a:rPr lang="en-US" sz="1600" dirty="0"/>
              <a:t> </a:t>
            </a:r>
            <a:r>
              <a:rPr lang="en-US" sz="1600" dirty="0" err="1"/>
              <a:t>util_db.UV_Emp</a:t>
            </a:r>
            <a:r>
              <a:rPr lang="en-US" sz="1600" dirty="0"/>
              <a:t>, </a:t>
            </a:r>
          </a:p>
          <a:p>
            <a:pPr marL="1443435" lvl="4" indent="0"/>
            <a:r>
              <a:rPr lang="en-US" sz="1600" dirty="0" err="1"/>
              <a:t>util_db.ET_Pay</a:t>
            </a:r>
            <a:r>
              <a:rPr lang="en-US" sz="1600" dirty="0"/>
              <a:t> </a:t>
            </a:r>
            <a:r>
              <a:rPr lang="en-US" sz="1600" dirty="0" err="1"/>
              <a:t>util_db.UV_Pay</a:t>
            </a:r>
            <a:endParaRPr lang="en-US" sz="1600" dirty="0"/>
          </a:p>
          <a:p>
            <a:pPr marL="1443435" lvl="4" indent="0"/>
            <a:r>
              <a:rPr lang="en-US" sz="1600" dirty="0"/>
              <a:t>. . . ;</a:t>
            </a:r>
          </a:p>
          <a:p>
            <a:r>
              <a:rPr lang="en-US" dirty="0"/>
              <a:t>Apply locks to target tables:</a:t>
            </a:r>
          </a:p>
          <a:p>
            <a:pPr lvl="1"/>
            <a:r>
              <a:rPr lang="en-US" dirty="0"/>
              <a:t>The final task of the Preliminary Phase is to apply utility locks to the target tables. Initially, access locks are placed on all target tables, allowing other users to read or write to the table for the time being. However, this lock does prevent the opportunity for a user to request an exclusive lock. Although, these locks will still allow the </a:t>
            </a:r>
            <a:r>
              <a:rPr lang="en-US" dirty="0" err="1"/>
              <a:t>MultiLoad</a:t>
            </a:r>
            <a:r>
              <a:rPr lang="en-US" dirty="0"/>
              <a:t> user to drop the table, no one else may DROP or ALTER a target table while it is locked for loading. This leads us to Phase 2.</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Multiload: DML </a:t>
            </a:r>
            <a:r>
              <a:rPr lang="en-US" dirty="0" smtClean="0"/>
              <a:t>Transaction Phase </a:t>
            </a:r>
            <a:endParaRPr lang="en-US" dirty="0"/>
          </a:p>
        </p:txBody>
      </p:sp>
      <p:sp>
        <p:nvSpPr>
          <p:cNvPr id="32" name="Content Placeholder 31"/>
          <p:cNvSpPr>
            <a:spLocks noGrp="1"/>
          </p:cNvSpPr>
          <p:nvPr>
            <p:ph idx="1"/>
          </p:nvPr>
        </p:nvSpPr>
        <p:spPr/>
        <p:txBody>
          <a:bodyPr/>
          <a:lstStyle/>
          <a:p>
            <a:r>
              <a:rPr lang="en-US" dirty="0"/>
              <a:t>DML Transaction phase</a:t>
            </a:r>
            <a:r>
              <a:rPr lang="en-US" dirty="0" smtClean="0"/>
              <a:t>:-</a:t>
            </a:r>
          </a:p>
          <a:p>
            <a:pPr lvl="1"/>
            <a:r>
              <a:rPr lang="en-US" dirty="0"/>
              <a:t>All of the SQL Data Manipulation Language (DML)</a:t>
            </a:r>
          </a:p>
          <a:p>
            <a:pPr lvl="1"/>
            <a:r>
              <a:rPr lang="en-US" dirty="0"/>
              <a:t>statements are sent ahead to Teradata.</a:t>
            </a:r>
          </a:p>
          <a:p>
            <a:pPr lvl="1"/>
            <a:r>
              <a:rPr lang="en-US" dirty="0"/>
              <a:t>•Teradata's Parsing Engine (PE) parses the DML and generates a step-by-step plan to</a:t>
            </a:r>
          </a:p>
          <a:p>
            <a:pPr lvl="1"/>
            <a:r>
              <a:rPr lang="en-US" dirty="0"/>
              <a:t>•Execute the request. This execution plan is then communicated to each AMP and stored in the appropriate worktable for each target table</a:t>
            </a:r>
            <a:r>
              <a:rPr lang="en-US" dirty="0" smtClean="0"/>
              <a:t>.</a:t>
            </a:r>
          </a:p>
          <a:p>
            <a:pPr lvl="1"/>
            <a:r>
              <a:rPr lang="en-US" dirty="0"/>
              <a:t>Add a USING modifier to the request and host to be filled </a:t>
            </a:r>
            <a:r>
              <a:rPr lang="en-US" dirty="0" smtClean="0"/>
              <a:t>in from input file. </a:t>
            </a:r>
            <a:endParaRPr lang="en-US" dirty="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t>Multiload: Acquisition </a:t>
            </a:r>
            <a:r>
              <a:rPr lang="en-US" dirty="0" smtClean="0"/>
              <a:t>Phase</a:t>
            </a:r>
            <a:endParaRPr lang="en-US" dirty="0"/>
          </a:p>
        </p:txBody>
      </p:sp>
      <p:sp>
        <p:nvSpPr>
          <p:cNvPr id="53" name="object 21"/>
          <p:cNvSpPr/>
          <p:nvPr/>
        </p:nvSpPr>
        <p:spPr>
          <a:xfrm>
            <a:off x="464093" y="5511545"/>
            <a:ext cx="8735477" cy="411480"/>
          </a:xfrm>
          <a:prstGeom prst="rect">
            <a:avLst/>
          </a:prstGeom>
          <a:blipFill>
            <a:blip r:embed="rId3" cstate="print"/>
            <a:stretch>
              <a:fillRect/>
            </a:stretch>
          </a:blipFill>
        </p:spPr>
        <p:txBody>
          <a:bodyPr wrap="square" lIns="0" tIns="0" rIns="0" bIns="0" rtlCol="0">
            <a:noAutofit/>
          </a:bodyPr>
          <a:lstStyle/>
          <a:p>
            <a:endParaRPr>
              <a:latin typeface="+mj-lt"/>
            </a:endParaRPr>
          </a:p>
        </p:txBody>
      </p:sp>
      <p:sp>
        <p:nvSpPr>
          <p:cNvPr id="54" name="object 22"/>
          <p:cNvSpPr/>
          <p:nvPr/>
        </p:nvSpPr>
        <p:spPr>
          <a:xfrm>
            <a:off x="5180474" y="3627881"/>
            <a:ext cx="3509279" cy="308610"/>
          </a:xfrm>
          <a:prstGeom prst="rect">
            <a:avLst/>
          </a:prstGeom>
          <a:blipFill>
            <a:blip r:embed="rId4" cstate="print"/>
            <a:stretch>
              <a:fillRect/>
            </a:stretch>
          </a:blipFill>
        </p:spPr>
        <p:txBody>
          <a:bodyPr wrap="square" lIns="0" tIns="0" rIns="0" bIns="0" rtlCol="0">
            <a:noAutofit/>
          </a:bodyPr>
          <a:lstStyle/>
          <a:p>
            <a:endParaRPr>
              <a:latin typeface="+mj-lt"/>
            </a:endParaRPr>
          </a:p>
        </p:txBody>
      </p:sp>
      <p:sp>
        <p:nvSpPr>
          <p:cNvPr id="55" name="object 23"/>
          <p:cNvSpPr/>
          <p:nvPr/>
        </p:nvSpPr>
        <p:spPr>
          <a:xfrm>
            <a:off x="5047876" y="3374135"/>
            <a:ext cx="4316300" cy="822959"/>
          </a:xfrm>
          <a:prstGeom prst="rect">
            <a:avLst/>
          </a:prstGeom>
          <a:blipFill>
            <a:blip r:embed="rId5" cstate="print"/>
            <a:stretch>
              <a:fillRect/>
            </a:stretch>
          </a:blipFill>
        </p:spPr>
        <p:txBody>
          <a:bodyPr wrap="square" lIns="0" tIns="0" rIns="0" bIns="0" rtlCol="0">
            <a:noAutofit/>
          </a:bodyPr>
          <a:lstStyle/>
          <a:p>
            <a:endParaRPr>
              <a:latin typeface="+mj-lt"/>
            </a:endParaRPr>
          </a:p>
        </p:txBody>
      </p:sp>
      <p:sp>
        <p:nvSpPr>
          <p:cNvPr id="56" name="object 24"/>
          <p:cNvSpPr/>
          <p:nvPr/>
        </p:nvSpPr>
        <p:spPr>
          <a:xfrm>
            <a:off x="5189619" y="2587751"/>
            <a:ext cx="4048817" cy="317753"/>
          </a:xfrm>
          <a:prstGeom prst="rect">
            <a:avLst/>
          </a:prstGeom>
          <a:blipFill>
            <a:blip r:embed="rId6" cstate="print"/>
            <a:stretch>
              <a:fillRect/>
            </a:stretch>
          </a:blipFill>
        </p:spPr>
        <p:txBody>
          <a:bodyPr wrap="square" lIns="0" tIns="0" rIns="0" bIns="0" rtlCol="0">
            <a:noAutofit/>
          </a:bodyPr>
          <a:lstStyle/>
          <a:p>
            <a:endParaRPr>
              <a:latin typeface="+mj-lt"/>
            </a:endParaRPr>
          </a:p>
        </p:txBody>
      </p:sp>
      <p:sp>
        <p:nvSpPr>
          <p:cNvPr id="57" name="object 25"/>
          <p:cNvSpPr/>
          <p:nvPr/>
        </p:nvSpPr>
        <p:spPr>
          <a:xfrm>
            <a:off x="5047876" y="2386583"/>
            <a:ext cx="4325444" cy="868679"/>
          </a:xfrm>
          <a:prstGeom prst="rect">
            <a:avLst/>
          </a:prstGeom>
          <a:blipFill>
            <a:blip r:embed="rId7" cstate="print"/>
            <a:stretch>
              <a:fillRect/>
            </a:stretch>
          </a:blipFill>
        </p:spPr>
        <p:txBody>
          <a:bodyPr wrap="square" lIns="0" tIns="0" rIns="0" bIns="0" rtlCol="0">
            <a:noAutofit/>
          </a:bodyPr>
          <a:lstStyle/>
          <a:p>
            <a:endParaRPr>
              <a:latin typeface="+mj-lt"/>
            </a:endParaRPr>
          </a:p>
        </p:txBody>
      </p:sp>
      <p:sp>
        <p:nvSpPr>
          <p:cNvPr id="58" name="object 26"/>
          <p:cNvSpPr/>
          <p:nvPr/>
        </p:nvSpPr>
        <p:spPr>
          <a:xfrm>
            <a:off x="4270576" y="3383279"/>
            <a:ext cx="475524" cy="795527"/>
          </a:xfrm>
          <a:prstGeom prst="rect">
            <a:avLst/>
          </a:prstGeom>
          <a:blipFill>
            <a:blip r:embed="rId8" cstate="print"/>
            <a:stretch>
              <a:fillRect/>
            </a:stretch>
          </a:blipFill>
        </p:spPr>
        <p:txBody>
          <a:bodyPr wrap="square" lIns="0" tIns="0" rIns="0" bIns="0" rtlCol="0">
            <a:noAutofit/>
          </a:bodyPr>
          <a:lstStyle/>
          <a:p>
            <a:endParaRPr>
              <a:latin typeface="+mj-lt"/>
            </a:endParaRPr>
          </a:p>
        </p:txBody>
      </p:sp>
      <p:sp>
        <p:nvSpPr>
          <p:cNvPr id="59" name="object 27"/>
          <p:cNvSpPr/>
          <p:nvPr/>
        </p:nvSpPr>
        <p:spPr>
          <a:xfrm>
            <a:off x="4334589" y="2404871"/>
            <a:ext cx="420656" cy="832104"/>
          </a:xfrm>
          <a:prstGeom prst="rect">
            <a:avLst/>
          </a:prstGeom>
          <a:blipFill>
            <a:blip r:embed="rId9" cstate="print"/>
            <a:stretch>
              <a:fillRect/>
            </a:stretch>
          </a:blipFill>
        </p:spPr>
        <p:txBody>
          <a:bodyPr wrap="square" lIns="0" tIns="0" rIns="0" bIns="0" rtlCol="0">
            <a:noAutofit/>
          </a:bodyPr>
          <a:lstStyle/>
          <a:p>
            <a:endParaRPr>
              <a:latin typeface="+mj-lt"/>
            </a:endParaRPr>
          </a:p>
        </p:txBody>
      </p:sp>
      <p:sp>
        <p:nvSpPr>
          <p:cNvPr id="60" name="object 28"/>
          <p:cNvSpPr/>
          <p:nvPr/>
        </p:nvSpPr>
        <p:spPr>
          <a:xfrm>
            <a:off x="464093" y="4649723"/>
            <a:ext cx="2816568" cy="592073"/>
          </a:xfrm>
          <a:prstGeom prst="rect">
            <a:avLst/>
          </a:prstGeom>
          <a:blipFill>
            <a:blip r:embed="rId10" cstate="print"/>
            <a:stretch>
              <a:fillRect/>
            </a:stretch>
          </a:blipFill>
        </p:spPr>
        <p:txBody>
          <a:bodyPr wrap="square" lIns="0" tIns="0" rIns="0" bIns="0" rtlCol="0">
            <a:noAutofit/>
          </a:bodyPr>
          <a:lstStyle/>
          <a:p>
            <a:endParaRPr>
              <a:latin typeface="+mj-lt"/>
            </a:endParaRPr>
          </a:p>
        </p:txBody>
      </p:sp>
      <p:sp>
        <p:nvSpPr>
          <p:cNvPr id="61" name="object 29"/>
          <p:cNvSpPr/>
          <p:nvPr/>
        </p:nvSpPr>
        <p:spPr>
          <a:xfrm>
            <a:off x="473238" y="4240529"/>
            <a:ext cx="3152636" cy="164591"/>
          </a:xfrm>
          <a:prstGeom prst="rect">
            <a:avLst/>
          </a:prstGeom>
          <a:blipFill>
            <a:blip r:embed="rId11" cstate="print"/>
            <a:stretch>
              <a:fillRect/>
            </a:stretch>
          </a:blipFill>
        </p:spPr>
        <p:txBody>
          <a:bodyPr wrap="square" lIns="0" tIns="0" rIns="0" bIns="0" rtlCol="0">
            <a:noAutofit/>
          </a:bodyPr>
          <a:lstStyle/>
          <a:p>
            <a:endParaRPr>
              <a:latin typeface="+mj-lt"/>
            </a:endParaRPr>
          </a:p>
        </p:txBody>
      </p:sp>
      <p:sp>
        <p:nvSpPr>
          <p:cNvPr id="62" name="object 30"/>
          <p:cNvSpPr/>
          <p:nvPr/>
        </p:nvSpPr>
        <p:spPr>
          <a:xfrm>
            <a:off x="454948" y="3822191"/>
            <a:ext cx="3413260" cy="166877"/>
          </a:xfrm>
          <a:prstGeom prst="rect">
            <a:avLst/>
          </a:prstGeom>
          <a:blipFill>
            <a:blip r:embed="rId12" cstate="print"/>
            <a:stretch>
              <a:fillRect/>
            </a:stretch>
          </a:blipFill>
        </p:spPr>
        <p:txBody>
          <a:bodyPr wrap="square" lIns="0" tIns="0" rIns="0" bIns="0" rtlCol="0">
            <a:noAutofit/>
          </a:bodyPr>
          <a:lstStyle/>
          <a:p>
            <a:endParaRPr>
              <a:latin typeface="+mj-lt"/>
            </a:endParaRPr>
          </a:p>
        </p:txBody>
      </p:sp>
      <p:sp>
        <p:nvSpPr>
          <p:cNvPr id="63" name="object 31"/>
          <p:cNvSpPr/>
          <p:nvPr/>
        </p:nvSpPr>
        <p:spPr>
          <a:xfrm>
            <a:off x="464093" y="2800349"/>
            <a:ext cx="3790479" cy="164592"/>
          </a:xfrm>
          <a:prstGeom prst="rect">
            <a:avLst/>
          </a:prstGeom>
          <a:blipFill>
            <a:blip r:embed="rId13" cstate="print"/>
            <a:stretch>
              <a:fillRect/>
            </a:stretch>
          </a:blipFill>
        </p:spPr>
        <p:txBody>
          <a:bodyPr wrap="square" lIns="0" tIns="0" rIns="0" bIns="0" rtlCol="0">
            <a:noAutofit/>
          </a:bodyPr>
          <a:lstStyle/>
          <a:p>
            <a:endParaRPr>
              <a:latin typeface="+mj-lt"/>
            </a:endParaRPr>
          </a:p>
        </p:txBody>
      </p:sp>
      <p:sp>
        <p:nvSpPr>
          <p:cNvPr id="64" name="object 32"/>
          <p:cNvSpPr/>
          <p:nvPr/>
        </p:nvSpPr>
        <p:spPr>
          <a:xfrm>
            <a:off x="4142550" y="1517903"/>
            <a:ext cx="530392" cy="740664"/>
          </a:xfrm>
          <a:prstGeom prst="rect">
            <a:avLst/>
          </a:prstGeom>
          <a:blipFill>
            <a:blip r:embed="rId14" cstate="print"/>
            <a:stretch>
              <a:fillRect/>
            </a:stretch>
          </a:blipFill>
        </p:spPr>
        <p:txBody>
          <a:bodyPr wrap="square" lIns="0" tIns="0" rIns="0" bIns="0" rtlCol="0">
            <a:noAutofit/>
          </a:bodyPr>
          <a:lstStyle/>
          <a:p>
            <a:endParaRPr>
              <a:latin typeface="+mj-lt"/>
            </a:endParaRPr>
          </a:p>
        </p:txBody>
      </p:sp>
      <p:sp>
        <p:nvSpPr>
          <p:cNvPr id="65" name="object 33"/>
          <p:cNvSpPr/>
          <p:nvPr/>
        </p:nvSpPr>
        <p:spPr>
          <a:xfrm>
            <a:off x="454948" y="1965959"/>
            <a:ext cx="2873723" cy="368045"/>
          </a:xfrm>
          <a:prstGeom prst="rect">
            <a:avLst/>
          </a:prstGeom>
          <a:blipFill>
            <a:blip r:embed="rId15" cstate="print"/>
            <a:stretch>
              <a:fillRect/>
            </a:stretch>
          </a:blipFill>
        </p:spPr>
        <p:txBody>
          <a:bodyPr wrap="square" lIns="0" tIns="0" rIns="0" bIns="0" rtlCol="0">
            <a:noAutofit/>
          </a:bodyPr>
          <a:lstStyle/>
          <a:p>
            <a:endParaRPr>
              <a:latin typeface="+mj-lt"/>
            </a:endParaRPr>
          </a:p>
        </p:txBody>
      </p:sp>
      <p:sp>
        <p:nvSpPr>
          <p:cNvPr id="66" name="object 34"/>
          <p:cNvSpPr/>
          <p:nvPr/>
        </p:nvSpPr>
        <p:spPr>
          <a:xfrm>
            <a:off x="454948" y="1497330"/>
            <a:ext cx="2004976" cy="228599"/>
          </a:xfrm>
          <a:prstGeom prst="rect">
            <a:avLst/>
          </a:prstGeom>
          <a:blipFill>
            <a:blip r:embed="rId16" cstate="print"/>
            <a:stretch>
              <a:fillRect/>
            </a:stretch>
          </a:blipFill>
        </p:spPr>
        <p:txBody>
          <a:bodyPr wrap="square" lIns="0" tIns="0" rIns="0" bIns="0" rtlCol="0">
            <a:noAutofit/>
          </a:bodyPr>
          <a:lstStyle/>
          <a:p>
            <a:endParaRPr>
              <a:latin typeface="+mj-lt"/>
            </a:endParaRPr>
          </a:p>
        </p:txBody>
      </p:sp>
      <p:sp>
        <p:nvSpPr>
          <p:cNvPr id="69" name="object 42"/>
          <p:cNvSpPr/>
          <p:nvPr/>
        </p:nvSpPr>
        <p:spPr>
          <a:xfrm>
            <a:off x="4974718" y="1508760"/>
            <a:ext cx="4307155" cy="758952"/>
          </a:xfrm>
          <a:prstGeom prst="rect">
            <a:avLst/>
          </a:prstGeom>
          <a:blipFill>
            <a:blip r:embed="rId17" cstate="print"/>
            <a:stretch>
              <a:fillRect/>
            </a:stretch>
          </a:blipFill>
        </p:spPr>
        <p:txBody>
          <a:bodyPr wrap="square" lIns="0" tIns="0" rIns="0" bIns="0" rtlCol="0">
            <a:noAutofit/>
          </a:bodyPr>
          <a:lstStyle/>
          <a:p>
            <a:endParaRPr>
              <a:latin typeface="+mj-lt"/>
            </a:endParaRPr>
          </a:p>
        </p:txBody>
      </p:sp>
      <p:sp>
        <p:nvSpPr>
          <p:cNvPr id="70" name="object 17"/>
          <p:cNvSpPr txBox="1"/>
          <p:nvPr/>
        </p:nvSpPr>
        <p:spPr>
          <a:xfrm>
            <a:off x="446821" y="1469172"/>
            <a:ext cx="2052666" cy="234950"/>
          </a:xfrm>
          <a:prstGeom prst="rect">
            <a:avLst/>
          </a:prstGeom>
        </p:spPr>
        <p:txBody>
          <a:bodyPr wrap="square" lIns="0" tIns="0" rIns="0" bIns="0" rtlCol="0">
            <a:noAutofit/>
          </a:bodyPr>
          <a:lstStyle/>
          <a:p>
            <a:pPr marL="12700">
              <a:lnSpc>
                <a:spcPts val="1785"/>
              </a:lnSpc>
              <a:spcBef>
                <a:spcPts val="89"/>
              </a:spcBef>
            </a:pPr>
            <a:r>
              <a:rPr sz="1650" dirty="0" smtClean="0">
                <a:solidFill>
                  <a:srgbClr val="42404B"/>
                </a:solidFill>
                <a:latin typeface="+mj-lt"/>
                <a:cs typeface="Times New Roman"/>
              </a:rPr>
              <a:t>Acguisit'</a:t>
            </a:r>
            <a:r>
              <a:rPr sz="1650" dirty="0" smtClean="0">
                <a:solidFill>
                  <a:srgbClr val="4D5B78"/>
                </a:solidFill>
                <a:latin typeface="+mj-lt"/>
                <a:cs typeface="Times New Roman"/>
              </a:rPr>
              <a:t>"</a:t>
            </a:r>
            <a:r>
              <a:rPr sz="1650" dirty="0" smtClean="0">
                <a:solidFill>
                  <a:srgbClr val="42404B"/>
                </a:solidFill>
                <a:latin typeface="+mj-lt"/>
                <a:cs typeface="Times New Roman"/>
              </a:rPr>
              <a:t>on</a:t>
            </a:r>
            <a:r>
              <a:rPr sz="1650" spc="200" dirty="0" smtClean="0">
                <a:solidFill>
                  <a:srgbClr val="42404B"/>
                </a:solidFill>
                <a:latin typeface="+mj-lt"/>
                <a:cs typeface="Times New Roman"/>
              </a:rPr>
              <a:t> </a:t>
            </a:r>
            <a:r>
              <a:rPr sz="1650" spc="0" dirty="0" smtClean="0">
                <a:solidFill>
                  <a:srgbClr val="42404B"/>
                </a:solidFill>
                <a:latin typeface="+mj-lt"/>
                <a:cs typeface="Times New Roman"/>
              </a:rPr>
              <a:t>P</a:t>
            </a:r>
            <a:r>
              <a:rPr sz="1650" spc="0" dirty="0" smtClean="0">
                <a:solidFill>
                  <a:srgbClr val="56525E"/>
                </a:solidFill>
                <a:latin typeface="+mj-lt"/>
                <a:cs typeface="Times New Roman"/>
              </a:rPr>
              <a:t>h</a:t>
            </a:r>
            <a:r>
              <a:rPr sz="1650" spc="0" dirty="0" smtClean="0">
                <a:solidFill>
                  <a:srgbClr val="42404B"/>
                </a:solidFill>
                <a:latin typeface="+mj-lt"/>
                <a:cs typeface="Times New Roman"/>
              </a:rPr>
              <a:t>ase:-</a:t>
            </a:r>
            <a:endParaRPr sz="1650">
              <a:latin typeface="+mj-lt"/>
              <a:cs typeface="Times New Roman"/>
            </a:endParaRPr>
          </a:p>
        </p:txBody>
      </p:sp>
      <p:sp>
        <p:nvSpPr>
          <p:cNvPr id="71" name="object 16"/>
          <p:cNvSpPr txBox="1"/>
          <p:nvPr/>
        </p:nvSpPr>
        <p:spPr>
          <a:xfrm>
            <a:off x="5227215" y="1546304"/>
            <a:ext cx="3835988" cy="538988"/>
          </a:xfrm>
          <a:prstGeom prst="rect">
            <a:avLst/>
          </a:prstGeom>
        </p:spPr>
        <p:txBody>
          <a:bodyPr wrap="square" lIns="0" tIns="0" rIns="0" bIns="0" rtlCol="0">
            <a:noAutofit/>
          </a:bodyPr>
          <a:lstStyle/>
          <a:p>
            <a:pPr marL="12700" indent="205755">
              <a:lnSpc>
                <a:spcPct val="97504"/>
              </a:lnSpc>
            </a:pPr>
            <a:r>
              <a:rPr sz="1200" dirty="0" smtClean="0">
                <a:solidFill>
                  <a:srgbClr val="56525E"/>
                </a:solidFill>
                <a:latin typeface="+mj-lt"/>
                <a:cs typeface="Arial"/>
              </a:rPr>
              <a:t>,</a:t>
            </a:r>
            <a:r>
              <a:rPr sz="1200" spc="69" dirty="0" smtClean="0">
                <a:solidFill>
                  <a:srgbClr val="56525E"/>
                </a:solidFill>
                <a:latin typeface="+mj-lt"/>
                <a:cs typeface="Arial"/>
              </a:rPr>
              <a:t>/</a:t>
            </a:r>
            <a:r>
              <a:rPr sz="1200" spc="0" dirty="0" smtClean="0">
                <a:solidFill>
                  <a:srgbClr val="56525E"/>
                </a:solidFill>
                <a:latin typeface="+mj-lt"/>
                <a:cs typeface="Arial"/>
              </a:rPr>
              <a:t>Ad</a:t>
            </a:r>
            <a:r>
              <a:rPr sz="1200" spc="0" dirty="0" smtClean="0">
                <a:solidFill>
                  <a:srgbClr val="42404B"/>
                </a:solidFill>
                <a:latin typeface="+mj-lt"/>
                <a:cs typeface="Arial"/>
              </a:rPr>
              <a:t>d</a:t>
            </a:r>
            <a:r>
              <a:rPr sz="1200" spc="114" dirty="0" smtClean="0">
                <a:solidFill>
                  <a:srgbClr val="42404B"/>
                </a:solidFill>
                <a:latin typeface="+mj-lt"/>
                <a:cs typeface="Arial"/>
              </a:rPr>
              <a:t> </a:t>
            </a:r>
            <a:r>
              <a:rPr sz="850" i="1" spc="-34" dirty="0" smtClean="0">
                <a:solidFill>
                  <a:srgbClr val="56525E"/>
                </a:solidFill>
                <a:latin typeface="+mj-lt"/>
                <a:cs typeface="Times New Roman"/>
              </a:rPr>
              <a:t>e</a:t>
            </a:r>
            <a:r>
              <a:rPr sz="850" i="1" spc="0" dirty="0" smtClean="0">
                <a:solidFill>
                  <a:srgbClr val="56525E"/>
                </a:solidFill>
                <a:latin typeface="+mj-lt"/>
                <a:cs typeface="Times New Roman"/>
              </a:rPr>
              <a:t>..</a:t>
            </a:r>
            <a:r>
              <a:rPr sz="850" i="1" spc="-139" dirty="0" smtClean="0">
                <a:solidFill>
                  <a:srgbClr val="56525E"/>
                </a:solidFill>
                <a:latin typeface="+mj-lt"/>
                <a:cs typeface="Times New Roman"/>
              </a:rPr>
              <a:t> </a:t>
            </a:r>
            <a:r>
              <a:rPr sz="1200" spc="0" dirty="0" smtClean="0">
                <a:solidFill>
                  <a:srgbClr val="56525E"/>
                </a:solidFill>
                <a:latin typeface="+mj-lt"/>
                <a:cs typeface="Arial"/>
              </a:rPr>
              <a:t>M</a:t>
            </a:r>
            <a:r>
              <a:rPr sz="1200" spc="0" dirty="0" smtClean="0">
                <a:solidFill>
                  <a:srgbClr val="42404B"/>
                </a:solidFill>
                <a:latin typeface="+mj-lt"/>
                <a:cs typeface="Arial"/>
              </a:rPr>
              <a:t>atch</a:t>
            </a:r>
            <a:r>
              <a:rPr sz="1200" spc="44" dirty="0" smtClean="0">
                <a:solidFill>
                  <a:srgbClr val="42404B"/>
                </a:solidFill>
                <a:latin typeface="+mj-lt"/>
                <a:cs typeface="Arial"/>
              </a:rPr>
              <a:t> </a:t>
            </a:r>
            <a:r>
              <a:rPr sz="1200" spc="0" dirty="0" smtClean="0">
                <a:solidFill>
                  <a:srgbClr val="56525E"/>
                </a:solidFill>
                <a:latin typeface="+mj-lt"/>
                <a:cs typeface="Arial"/>
              </a:rPr>
              <a:t>T.</a:t>
            </a:r>
            <a:r>
              <a:rPr sz="1200" spc="0" dirty="0" smtClean="0">
                <a:solidFill>
                  <a:srgbClr val="42404B"/>
                </a:solidFill>
                <a:latin typeface="+mj-lt"/>
                <a:cs typeface="Arial"/>
              </a:rPr>
              <a:t>ag</a:t>
            </a:r>
            <a:r>
              <a:rPr sz="1200" spc="0" dirty="0" smtClean="0">
                <a:solidFill>
                  <a:srgbClr val="56525E"/>
                </a:solidFill>
                <a:latin typeface="+mj-lt"/>
                <a:cs typeface="Arial"/>
              </a:rPr>
              <a:t>"</a:t>
            </a:r>
            <a:r>
              <a:rPr sz="1200" spc="44" dirty="0" smtClean="0">
                <a:solidFill>
                  <a:srgbClr val="56525E"/>
                </a:solidFill>
                <a:latin typeface="+mj-lt"/>
                <a:cs typeface="Arial"/>
              </a:rPr>
              <a:t> </a:t>
            </a:r>
            <a:r>
              <a:rPr sz="1200" spc="0" dirty="0" smtClean="0">
                <a:solidFill>
                  <a:srgbClr val="686370"/>
                </a:solidFill>
                <a:latin typeface="+mj-lt"/>
                <a:cs typeface="Arial"/>
              </a:rPr>
              <a:t>i</a:t>
            </a:r>
            <a:r>
              <a:rPr sz="1200" spc="0" dirty="0" smtClean="0">
                <a:solidFill>
                  <a:srgbClr val="56525E"/>
                </a:solidFill>
                <a:latin typeface="+mj-lt"/>
                <a:cs typeface="Arial"/>
              </a:rPr>
              <a:t>n</a:t>
            </a:r>
            <a:r>
              <a:rPr sz="1200" spc="0" dirty="0" smtClean="0">
                <a:solidFill>
                  <a:srgbClr val="42404B"/>
                </a:solidFill>
                <a:latin typeface="+mj-lt"/>
                <a:cs typeface="Arial"/>
              </a:rPr>
              <a:t>fo</a:t>
            </a:r>
            <a:r>
              <a:rPr sz="1200" spc="0" dirty="0" smtClean="0">
                <a:solidFill>
                  <a:srgbClr val="56525E"/>
                </a:solidFill>
                <a:latin typeface="+mj-lt"/>
                <a:cs typeface="Arial"/>
              </a:rPr>
              <a:t>r</a:t>
            </a:r>
            <a:r>
              <a:rPr sz="1200" spc="0" dirty="0" smtClean="0">
                <a:solidFill>
                  <a:srgbClr val="42404B"/>
                </a:solidFill>
                <a:latin typeface="+mj-lt"/>
                <a:cs typeface="Arial"/>
              </a:rPr>
              <a:t>matio</a:t>
            </a:r>
            <a:r>
              <a:rPr sz="1200" spc="0" dirty="0" smtClean="0">
                <a:solidFill>
                  <a:srgbClr val="56525E"/>
                </a:solidFill>
                <a:latin typeface="+mj-lt"/>
                <a:cs typeface="Arial"/>
              </a:rPr>
              <a:t>n</a:t>
            </a:r>
            <a:r>
              <a:rPr sz="1200" spc="44" dirty="0" smtClean="0">
                <a:solidFill>
                  <a:srgbClr val="56525E"/>
                </a:solidFill>
                <a:latin typeface="+mj-lt"/>
                <a:cs typeface="Arial"/>
              </a:rPr>
              <a:t> </a:t>
            </a:r>
            <a:r>
              <a:rPr sz="1200" spc="0" dirty="0" smtClean="0">
                <a:solidFill>
                  <a:srgbClr val="42404B"/>
                </a:solidFill>
                <a:latin typeface="+mj-lt"/>
                <a:cs typeface="Arial"/>
              </a:rPr>
              <a:t>to</a:t>
            </a:r>
            <a:r>
              <a:rPr sz="1200" spc="114" dirty="0" smtClean="0">
                <a:solidFill>
                  <a:srgbClr val="42404B"/>
                </a:solidFill>
                <a:latin typeface="+mj-lt"/>
                <a:cs typeface="Arial"/>
              </a:rPr>
              <a:t> </a:t>
            </a:r>
            <a:r>
              <a:rPr sz="1200" spc="0" dirty="0" smtClean="0">
                <a:solidFill>
                  <a:srgbClr val="42404B"/>
                </a:solidFill>
                <a:latin typeface="+mj-lt"/>
                <a:cs typeface="Arial"/>
              </a:rPr>
              <a:t>rec</a:t>
            </a:r>
            <a:r>
              <a:rPr sz="1200" spc="0" dirty="0" smtClean="0">
                <a:solidFill>
                  <a:srgbClr val="56525E"/>
                </a:solidFill>
                <a:latin typeface="+mj-lt"/>
                <a:cs typeface="Arial"/>
              </a:rPr>
              <a:t>o</a:t>
            </a:r>
            <a:r>
              <a:rPr sz="1200" spc="0" dirty="0" smtClean="0">
                <a:solidFill>
                  <a:srgbClr val="42404B"/>
                </a:solidFill>
                <a:latin typeface="+mj-lt"/>
                <a:cs typeface="Arial"/>
              </a:rPr>
              <a:t>rd</a:t>
            </a:r>
            <a:r>
              <a:rPr sz="1200" spc="0" dirty="0" smtClean="0">
                <a:solidFill>
                  <a:srgbClr val="56525E"/>
                </a:solidFill>
                <a:latin typeface="+mj-lt"/>
                <a:cs typeface="Arial"/>
              </a:rPr>
              <a:t>, v"'</a:t>
            </a:r>
            <a:r>
              <a:rPr sz="1200" spc="0" dirty="0" smtClean="0">
                <a:solidFill>
                  <a:srgbClr val="42404B"/>
                </a:solidFill>
                <a:latin typeface="+mj-lt"/>
                <a:cs typeface="Arial"/>
              </a:rPr>
              <a:t>Ma</a:t>
            </a:r>
            <a:r>
              <a:rPr sz="1200" spc="0" dirty="0" smtClean="0">
                <a:solidFill>
                  <a:srgbClr val="42404B"/>
                </a:solidFill>
                <a:latin typeface="+mj-lt"/>
                <a:cs typeface="Segoe UI"/>
              </a:rPr>
              <a:t>�</a:t>
            </a:r>
            <a:r>
              <a:rPr sz="1200" spc="0" dirty="0" smtClean="0">
                <a:solidFill>
                  <a:srgbClr val="42404B"/>
                </a:solidFill>
                <a:latin typeface="+mj-lt"/>
                <a:cs typeface="Arial"/>
              </a:rPr>
              <a:t>e</a:t>
            </a:r>
            <a:r>
              <a:rPr sz="1200" spc="114" dirty="0" smtClean="0">
                <a:solidFill>
                  <a:srgbClr val="42404B"/>
                </a:solidFill>
                <a:latin typeface="+mj-lt"/>
                <a:cs typeface="Arial"/>
              </a:rPr>
              <a:t> </a:t>
            </a:r>
            <a:r>
              <a:rPr sz="1200" spc="0" dirty="0" smtClean="0">
                <a:solidFill>
                  <a:srgbClr val="42404B"/>
                </a:solidFill>
                <a:latin typeface="+mj-lt"/>
                <a:cs typeface="Arial"/>
              </a:rPr>
              <a:t>b</a:t>
            </a:r>
            <a:r>
              <a:rPr sz="1200" spc="0" dirty="0" smtClean="0">
                <a:solidFill>
                  <a:srgbClr val="2C284D"/>
                </a:solidFill>
                <a:latin typeface="+mj-lt"/>
                <a:cs typeface="Arial"/>
              </a:rPr>
              <a:t>l</a:t>
            </a:r>
            <a:r>
              <a:rPr sz="1200" spc="0" dirty="0" smtClean="0">
                <a:solidFill>
                  <a:srgbClr val="56525E"/>
                </a:solidFill>
                <a:latin typeface="+mj-lt"/>
                <a:cs typeface="Arial"/>
              </a:rPr>
              <a:t>ock</a:t>
            </a:r>
            <a:r>
              <a:rPr sz="1200" spc="0" dirty="0" smtClean="0">
                <a:solidFill>
                  <a:srgbClr val="42404B"/>
                </a:solidFill>
                <a:latin typeface="+mj-lt"/>
                <a:cs typeface="Arial"/>
              </a:rPr>
              <a:t>s</a:t>
            </a:r>
            <a:r>
              <a:rPr sz="1200" spc="-22" dirty="0" smtClean="0">
                <a:solidFill>
                  <a:srgbClr val="42404B"/>
                </a:solidFill>
                <a:latin typeface="+mj-lt"/>
                <a:cs typeface="Arial"/>
              </a:rPr>
              <a:t> </a:t>
            </a:r>
            <a:r>
              <a:rPr sz="1200" spc="0" dirty="0" smtClean="0">
                <a:solidFill>
                  <a:srgbClr val="42404B"/>
                </a:solidFill>
                <a:latin typeface="+mj-lt"/>
                <a:cs typeface="Arial"/>
              </a:rPr>
              <a:t>a</a:t>
            </a:r>
            <a:r>
              <a:rPr sz="1200" spc="0" dirty="0" smtClean="0">
                <a:solidFill>
                  <a:srgbClr val="56525E"/>
                </a:solidFill>
                <a:latin typeface="+mj-lt"/>
                <a:cs typeface="Arial"/>
              </a:rPr>
              <a:t>nd</a:t>
            </a:r>
            <a:r>
              <a:rPr sz="1200" spc="18" dirty="0" smtClean="0">
                <a:solidFill>
                  <a:srgbClr val="56525E"/>
                </a:solidFill>
                <a:latin typeface="+mj-lt"/>
                <a:cs typeface="Arial"/>
              </a:rPr>
              <a:t> </a:t>
            </a:r>
            <a:r>
              <a:rPr sz="1200" spc="0" dirty="0" smtClean="0">
                <a:solidFill>
                  <a:srgbClr val="56525E"/>
                </a:solidFill>
                <a:latin typeface="+mj-lt"/>
                <a:cs typeface="Arial"/>
              </a:rPr>
              <a:t>s</a:t>
            </a:r>
            <a:r>
              <a:rPr sz="1200" spc="0" dirty="0" smtClean="0">
                <a:solidFill>
                  <a:srgbClr val="42404B"/>
                </a:solidFill>
                <a:latin typeface="+mj-lt"/>
                <a:cs typeface="Arial"/>
              </a:rPr>
              <a:t>e</a:t>
            </a:r>
            <a:r>
              <a:rPr sz="1200" spc="0" dirty="0" smtClean="0">
                <a:solidFill>
                  <a:srgbClr val="56525E"/>
                </a:solidFill>
                <a:latin typeface="+mj-lt"/>
                <a:cs typeface="Arial"/>
              </a:rPr>
              <a:t>nd</a:t>
            </a:r>
            <a:r>
              <a:rPr sz="1200" spc="77" dirty="0" smtClean="0">
                <a:solidFill>
                  <a:srgbClr val="56525E"/>
                </a:solidFill>
                <a:latin typeface="+mj-lt"/>
                <a:cs typeface="Arial"/>
              </a:rPr>
              <a:t> </a:t>
            </a:r>
            <a:r>
              <a:rPr sz="1300" spc="0" dirty="0" smtClean="0">
                <a:solidFill>
                  <a:srgbClr val="56525E"/>
                </a:solidFill>
                <a:latin typeface="+mj-lt"/>
                <a:cs typeface="Times New Roman"/>
              </a:rPr>
              <a:t>"</a:t>
            </a:r>
            <a:r>
              <a:rPr sz="1300" spc="0" dirty="0" smtClean="0">
                <a:solidFill>
                  <a:srgbClr val="42404B"/>
                </a:solidFill>
                <a:latin typeface="+mj-lt"/>
                <a:cs typeface="Times New Roman"/>
              </a:rPr>
              <a:t>q</a:t>
            </a:r>
            <a:r>
              <a:rPr sz="1300" spc="0" dirty="0" smtClean="0">
                <a:solidFill>
                  <a:srgbClr val="56525E"/>
                </a:solidFill>
                <a:latin typeface="+mj-lt"/>
                <a:cs typeface="Times New Roman"/>
              </a:rPr>
              <a:t>u</a:t>
            </a:r>
            <a:r>
              <a:rPr sz="1300" spc="0" dirty="0" smtClean="0">
                <a:solidFill>
                  <a:srgbClr val="42404B"/>
                </a:solidFill>
                <a:latin typeface="+mj-lt"/>
                <a:cs typeface="Times New Roman"/>
              </a:rPr>
              <a:t>l</a:t>
            </a:r>
            <a:r>
              <a:rPr sz="1300" spc="0" dirty="0" smtClean="0">
                <a:solidFill>
                  <a:srgbClr val="56525E"/>
                </a:solidFill>
                <a:latin typeface="+mj-lt"/>
                <a:cs typeface="Times New Roman"/>
              </a:rPr>
              <a:t>ck</a:t>
            </a:r>
            <a:r>
              <a:rPr sz="1300" spc="136" dirty="0" smtClean="0">
                <a:solidFill>
                  <a:srgbClr val="56525E"/>
                </a:solidFill>
                <a:latin typeface="+mj-lt"/>
                <a:cs typeface="Times New Roman"/>
              </a:rPr>
              <a:t> </a:t>
            </a:r>
            <a:r>
              <a:rPr sz="1200" spc="0" dirty="0" smtClean="0">
                <a:solidFill>
                  <a:srgbClr val="42404B"/>
                </a:solidFill>
                <a:latin typeface="+mj-lt"/>
                <a:cs typeface="Arial"/>
              </a:rPr>
              <a:t>pat</a:t>
            </a:r>
            <a:r>
              <a:rPr sz="1200" spc="0" dirty="0" smtClean="0">
                <a:solidFill>
                  <a:srgbClr val="56525E"/>
                </a:solidFill>
                <a:latin typeface="+mj-lt"/>
                <a:cs typeface="Arial"/>
              </a:rPr>
              <a:t>h"</a:t>
            </a:r>
            <a:r>
              <a:rPr sz="1200" spc="44" dirty="0" smtClean="0">
                <a:solidFill>
                  <a:srgbClr val="56525E"/>
                </a:solidFill>
                <a:latin typeface="+mj-lt"/>
                <a:cs typeface="Arial"/>
              </a:rPr>
              <a:t> </a:t>
            </a:r>
            <a:r>
              <a:rPr sz="1200" spc="0" dirty="0" smtClean="0">
                <a:solidFill>
                  <a:srgbClr val="42404B"/>
                </a:solidFill>
                <a:latin typeface="+mj-lt"/>
                <a:cs typeface="Arial"/>
              </a:rPr>
              <a:t>to</a:t>
            </a:r>
            <a:r>
              <a:rPr sz="1200" spc="-68" dirty="0" smtClean="0">
                <a:solidFill>
                  <a:srgbClr val="42404B"/>
                </a:solidFill>
                <a:latin typeface="+mj-lt"/>
                <a:cs typeface="Arial"/>
              </a:rPr>
              <a:t> </a:t>
            </a:r>
            <a:r>
              <a:rPr sz="1200" spc="0" dirty="0" smtClean="0">
                <a:solidFill>
                  <a:srgbClr val="56525E"/>
                </a:solidFill>
                <a:latin typeface="+mj-lt"/>
                <a:cs typeface="Arial"/>
              </a:rPr>
              <a:t>AM</a:t>
            </a:r>
            <a:r>
              <a:rPr sz="1200" spc="0" dirty="0" smtClean="0">
                <a:solidFill>
                  <a:srgbClr val="42404B"/>
                </a:solidFill>
                <a:latin typeface="+mj-lt"/>
                <a:cs typeface="Arial"/>
              </a:rPr>
              <a:t>P</a:t>
            </a:r>
            <a:r>
              <a:rPr sz="1200" spc="0" dirty="0" smtClean="0">
                <a:solidFill>
                  <a:srgbClr val="56525E"/>
                </a:solidFill>
                <a:latin typeface="+mj-lt"/>
                <a:cs typeface="Arial"/>
              </a:rPr>
              <a:t>s. v"</a:t>
            </a:r>
            <a:r>
              <a:rPr sz="1200" spc="0" dirty="0" smtClean="0">
                <a:solidFill>
                  <a:srgbClr val="42404B"/>
                </a:solidFill>
                <a:latin typeface="+mj-lt"/>
                <a:cs typeface="Arial"/>
              </a:rPr>
              <a:t>Deb</a:t>
            </a:r>
            <a:r>
              <a:rPr sz="1200" spc="0" dirty="0" smtClean="0">
                <a:solidFill>
                  <a:srgbClr val="2C284D"/>
                </a:solidFill>
                <a:latin typeface="+mj-lt"/>
                <a:cs typeface="Arial"/>
              </a:rPr>
              <a:t>l</a:t>
            </a:r>
            <a:r>
              <a:rPr sz="1200" spc="0" dirty="0" smtClean="0">
                <a:solidFill>
                  <a:srgbClr val="56525E"/>
                </a:solidFill>
                <a:latin typeface="+mj-lt"/>
                <a:cs typeface="Arial"/>
              </a:rPr>
              <a:t>ock</a:t>
            </a:r>
            <a:r>
              <a:rPr sz="1200" spc="19" dirty="0" smtClean="0">
                <a:solidFill>
                  <a:srgbClr val="56525E"/>
                </a:solidFill>
                <a:latin typeface="+mj-lt"/>
                <a:cs typeface="Arial"/>
              </a:rPr>
              <a:t> </a:t>
            </a:r>
            <a:r>
              <a:rPr sz="1200" spc="0" dirty="0" smtClean="0">
                <a:solidFill>
                  <a:srgbClr val="42404B"/>
                </a:solidFill>
                <a:latin typeface="+mj-lt"/>
                <a:cs typeface="Arial"/>
              </a:rPr>
              <a:t>and</a:t>
            </a:r>
            <a:r>
              <a:rPr sz="1200" spc="114" dirty="0" smtClean="0">
                <a:solidFill>
                  <a:srgbClr val="42404B"/>
                </a:solidFill>
                <a:latin typeface="+mj-lt"/>
                <a:cs typeface="Arial"/>
              </a:rPr>
              <a:t> </a:t>
            </a:r>
            <a:r>
              <a:rPr sz="1200" spc="0" dirty="0" smtClean="0">
                <a:solidFill>
                  <a:srgbClr val="56525E"/>
                </a:solidFill>
                <a:latin typeface="+mj-lt"/>
                <a:cs typeface="Arial"/>
              </a:rPr>
              <a:t>r</a:t>
            </a:r>
            <a:r>
              <a:rPr sz="1200" spc="0" dirty="0" smtClean="0">
                <a:solidFill>
                  <a:srgbClr val="42404B"/>
                </a:solidFill>
                <a:latin typeface="+mj-lt"/>
                <a:cs typeface="Arial"/>
              </a:rPr>
              <a:t>e</a:t>
            </a:r>
            <a:r>
              <a:rPr sz="1200" spc="0" dirty="0" smtClean="0">
                <a:solidFill>
                  <a:srgbClr val="56525E"/>
                </a:solidFill>
                <a:latin typeface="+mj-lt"/>
                <a:cs typeface="Arial"/>
              </a:rPr>
              <a:t>s</a:t>
            </a:r>
            <a:r>
              <a:rPr sz="1200" spc="0" dirty="0" smtClean="0">
                <a:solidFill>
                  <a:srgbClr val="42404B"/>
                </a:solidFill>
                <a:latin typeface="+mj-lt"/>
                <a:cs typeface="Arial"/>
              </a:rPr>
              <a:t>e</a:t>
            </a:r>
            <a:r>
              <a:rPr sz="1200" spc="0" dirty="0" smtClean="0">
                <a:solidFill>
                  <a:srgbClr val="56525E"/>
                </a:solidFill>
                <a:latin typeface="+mj-lt"/>
                <a:cs typeface="Arial"/>
              </a:rPr>
              <a:t>n</a:t>
            </a:r>
            <a:r>
              <a:rPr sz="1200" spc="0" dirty="0" smtClean="0">
                <a:solidFill>
                  <a:srgbClr val="42404B"/>
                </a:solidFill>
                <a:latin typeface="+mj-lt"/>
                <a:cs typeface="Arial"/>
              </a:rPr>
              <a:t>d</a:t>
            </a:r>
            <a:r>
              <a:rPr sz="1200" spc="-138" dirty="0" smtClean="0">
                <a:solidFill>
                  <a:srgbClr val="42404B"/>
                </a:solidFill>
                <a:latin typeface="+mj-lt"/>
                <a:cs typeface="Arial"/>
              </a:rPr>
              <a:t> </a:t>
            </a:r>
            <a:r>
              <a:rPr sz="1200" spc="0" dirty="0" smtClean="0">
                <a:solidFill>
                  <a:srgbClr val="56525E"/>
                </a:solidFill>
                <a:latin typeface="+mj-lt"/>
                <a:cs typeface="Arial"/>
              </a:rPr>
              <a:t>r</a:t>
            </a:r>
            <a:r>
              <a:rPr sz="1200" spc="0" dirty="0" smtClean="0">
                <a:solidFill>
                  <a:srgbClr val="42404B"/>
                </a:solidFill>
                <a:latin typeface="+mj-lt"/>
                <a:cs typeface="Arial"/>
              </a:rPr>
              <a:t>e</a:t>
            </a:r>
            <a:r>
              <a:rPr sz="1200" spc="0" dirty="0" smtClean="0">
                <a:solidFill>
                  <a:srgbClr val="56525E"/>
                </a:solidFill>
                <a:latin typeface="+mj-lt"/>
                <a:cs typeface="Arial"/>
              </a:rPr>
              <a:t>cor</a:t>
            </a:r>
            <a:r>
              <a:rPr sz="1200" spc="0" dirty="0" smtClean="0">
                <a:solidFill>
                  <a:srgbClr val="42404B"/>
                </a:solidFill>
                <a:latin typeface="+mj-lt"/>
                <a:cs typeface="Arial"/>
              </a:rPr>
              <a:t>d</a:t>
            </a:r>
            <a:r>
              <a:rPr sz="1200" spc="-53" dirty="0" smtClean="0">
                <a:solidFill>
                  <a:srgbClr val="42404B"/>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o</a:t>
            </a:r>
            <a:r>
              <a:rPr sz="1200" spc="131" dirty="0" smtClean="0">
                <a:solidFill>
                  <a:srgbClr val="56525E"/>
                </a:solidFill>
                <a:latin typeface="+mj-lt"/>
                <a:cs typeface="Arial"/>
              </a:rPr>
              <a:t> </a:t>
            </a:r>
            <a:r>
              <a:rPr sz="1200" spc="0" dirty="0" smtClean="0">
                <a:solidFill>
                  <a:srgbClr val="56525E"/>
                </a:solidFill>
                <a:latin typeface="+mj-lt"/>
                <a:cs typeface="Arial"/>
              </a:rPr>
              <a:t>"</a:t>
            </a:r>
            <a:r>
              <a:rPr sz="1200" spc="0" dirty="0" smtClean="0">
                <a:solidFill>
                  <a:srgbClr val="42404B"/>
                </a:solidFill>
                <a:latin typeface="+mj-lt"/>
                <a:cs typeface="Arial"/>
              </a:rPr>
              <a:t>c</a:t>
            </a:r>
            <a:r>
              <a:rPr sz="1200" spc="0" dirty="0" smtClean="0">
                <a:solidFill>
                  <a:srgbClr val="56525E"/>
                </a:solidFill>
                <a:latin typeface="+mj-lt"/>
                <a:cs typeface="Arial"/>
              </a:rPr>
              <a:t>o</a:t>
            </a:r>
            <a:r>
              <a:rPr sz="1200" spc="0" dirty="0" smtClean="0">
                <a:solidFill>
                  <a:srgbClr val="42404B"/>
                </a:solidFill>
                <a:latin typeface="+mj-lt"/>
                <a:cs typeface="Arial"/>
              </a:rPr>
              <a:t>r</a:t>
            </a:r>
            <a:r>
              <a:rPr sz="1200" spc="0" dirty="0" smtClean="0">
                <a:solidFill>
                  <a:srgbClr val="56525E"/>
                </a:solidFill>
                <a:latin typeface="+mj-lt"/>
                <a:cs typeface="Arial"/>
              </a:rPr>
              <a:t>r</a:t>
            </a:r>
            <a:r>
              <a:rPr sz="1200" spc="0" dirty="0" smtClean="0">
                <a:solidFill>
                  <a:srgbClr val="42404B"/>
                </a:solidFill>
                <a:latin typeface="+mj-lt"/>
                <a:cs typeface="Arial"/>
              </a:rPr>
              <a:t>e</a:t>
            </a:r>
            <a:r>
              <a:rPr sz="1200" spc="0" dirty="0" smtClean="0">
                <a:solidFill>
                  <a:srgbClr val="56525E"/>
                </a:solidFill>
                <a:latin typeface="+mj-lt"/>
                <a:cs typeface="Arial"/>
              </a:rPr>
              <a:t>ct"</a:t>
            </a:r>
            <a:r>
              <a:rPr sz="1200" spc="44" dirty="0" smtClean="0">
                <a:solidFill>
                  <a:srgbClr val="56525E"/>
                </a:solidFill>
                <a:latin typeface="+mj-lt"/>
                <a:cs typeface="Arial"/>
              </a:rPr>
              <a:t> </a:t>
            </a:r>
            <a:r>
              <a:rPr sz="1200" spc="0" dirty="0" smtClean="0">
                <a:solidFill>
                  <a:srgbClr val="56525E"/>
                </a:solidFill>
                <a:latin typeface="+mj-lt"/>
                <a:cs typeface="Arial"/>
              </a:rPr>
              <a:t>A</a:t>
            </a:r>
            <a:r>
              <a:rPr sz="1200" spc="0" dirty="0" smtClean="0">
                <a:solidFill>
                  <a:srgbClr val="7BB6DE"/>
                </a:solidFill>
                <a:latin typeface="+mj-lt"/>
                <a:cs typeface="Arial"/>
              </a:rPr>
              <a:t>.</a:t>
            </a:r>
            <a:r>
              <a:rPr sz="1200" spc="0" dirty="0" smtClean="0">
                <a:solidFill>
                  <a:srgbClr val="56525E"/>
                </a:solidFill>
                <a:latin typeface="+mj-lt"/>
                <a:cs typeface="Arial"/>
              </a:rPr>
              <a:t>M</a:t>
            </a:r>
            <a:r>
              <a:rPr sz="1200" spc="0" dirty="0" smtClean="0">
                <a:solidFill>
                  <a:srgbClr val="42404B"/>
                </a:solidFill>
                <a:latin typeface="+mj-lt"/>
                <a:cs typeface="Arial"/>
              </a:rPr>
              <a:t>P</a:t>
            </a:r>
            <a:endParaRPr sz="1200" dirty="0">
              <a:latin typeface="+mj-lt"/>
              <a:cs typeface="Arial"/>
            </a:endParaRPr>
          </a:p>
        </p:txBody>
      </p:sp>
      <p:sp>
        <p:nvSpPr>
          <p:cNvPr id="72" name="object 15"/>
          <p:cNvSpPr txBox="1"/>
          <p:nvPr/>
        </p:nvSpPr>
        <p:spPr>
          <a:xfrm>
            <a:off x="446821" y="1918922"/>
            <a:ext cx="2905144" cy="415544"/>
          </a:xfrm>
          <a:prstGeom prst="rect">
            <a:avLst/>
          </a:prstGeom>
        </p:spPr>
        <p:txBody>
          <a:bodyPr wrap="square" lIns="0" tIns="0" rIns="0" bIns="0" rtlCol="0">
            <a:noAutofit/>
          </a:bodyPr>
          <a:lstStyle/>
          <a:p>
            <a:pPr marL="51564" indent="-38864">
              <a:lnSpc>
                <a:spcPts val="1620"/>
              </a:lnSpc>
              <a:spcBef>
                <a:spcPts val="106"/>
              </a:spcBef>
            </a:pPr>
            <a:r>
              <a:rPr sz="1800" baseline="12078" dirty="0" smtClean="0">
                <a:solidFill>
                  <a:srgbClr val="E9B878"/>
                </a:solidFill>
                <a:latin typeface="+mj-lt"/>
                <a:cs typeface="Arial"/>
              </a:rPr>
              <a:t>1</a:t>
            </a:r>
            <a:r>
              <a:rPr sz="1200" dirty="0" smtClean="0">
                <a:solidFill>
                  <a:srgbClr val="42404B"/>
                </a:solidFill>
                <a:latin typeface="+mj-lt"/>
                <a:cs typeface="Arial"/>
              </a:rPr>
              <a:t>G</a:t>
            </a:r>
            <a:r>
              <a:rPr sz="1200" dirty="0" smtClean="0">
                <a:solidFill>
                  <a:srgbClr val="E9B878"/>
                </a:solidFill>
                <a:latin typeface="+mj-lt"/>
                <a:cs typeface="Arial"/>
              </a:rPr>
              <a:t>1</a:t>
            </a:r>
            <a:r>
              <a:rPr sz="1200" dirty="0" smtClean="0">
                <a:solidFill>
                  <a:srgbClr val="42404B"/>
                </a:solidFill>
                <a:latin typeface="+mj-lt"/>
                <a:cs typeface="Arial"/>
              </a:rPr>
              <a:t>et</a:t>
            </a:r>
            <a:r>
              <a:rPr sz="1200" spc="44" dirty="0" smtClean="0">
                <a:solidFill>
                  <a:srgbClr val="42404B"/>
                </a:solidFill>
                <a:latin typeface="+mj-lt"/>
                <a:cs typeface="Arial"/>
              </a:rPr>
              <a:t> </a:t>
            </a:r>
            <a:r>
              <a:rPr sz="1200" spc="0" dirty="0" smtClean="0">
                <a:solidFill>
                  <a:srgbClr val="42404B"/>
                </a:solidFill>
                <a:latin typeface="+mj-lt"/>
                <a:cs typeface="Arial"/>
              </a:rPr>
              <a:t>the</a:t>
            </a:r>
            <a:r>
              <a:rPr sz="1200" spc="34" dirty="0" smtClean="0">
                <a:solidFill>
                  <a:srgbClr val="42404B"/>
                </a:solidFill>
                <a:latin typeface="+mj-lt"/>
                <a:cs typeface="Arial"/>
              </a:rPr>
              <a:t> </a:t>
            </a:r>
            <a:r>
              <a:rPr sz="1200" spc="0" dirty="0" smtClean="0">
                <a:solidFill>
                  <a:srgbClr val="42404B"/>
                </a:solidFill>
                <a:latin typeface="+mj-lt"/>
                <a:cs typeface="Arial"/>
              </a:rPr>
              <a:t>d</a:t>
            </a:r>
            <a:r>
              <a:rPr sz="1200" spc="0" dirty="0" smtClean="0">
                <a:solidFill>
                  <a:srgbClr val="56525E"/>
                </a:solidFill>
                <a:latin typeface="+mj-lt"/>
                <a:cs typeface="Arial"/>
              </a:rPr>
              <a:t>a</a:t>
            </a:r>
            <a:r>
              <a:rPr sz="1200" spc="0" dirty="0" smtClean="0">
                <a:solidFill>
                  <a:srgbClr val="42404B"/>
                </a:solidFill>
                <a:latin typeface="+mj-lt"/>
                <a:cs typeface="Arial"/>
              </a:rPr>
              <a:t>t</a:t>
            </a:r>
            <a:r>
              <a:rPr sz="1200" spc="0" dirty="0" smtClean="0">
                <a:solidFill>
                  <a:srgbClr val="56525E"/>
                </a:solidFill>
                <a:latin typeface="+mj-lt"/>
                <a:cs typeface="Arial"/>
              </a:rPr>
              <a:t>a</a:t>
            </a:r>
            <a:r>
              <a:rPr sz="1200" spc="-128" dirty="0" smtClean="0">
                <a:solidFill>
                  <a:srgbClr val="56525E"/>
                </a:solidFill>
                <a:latin typeface="+mj-lt"/>
                <a:cs typeface="Arial"/>
              </a:rPr>
              <a:t> </a:t>
            </a:r>
            <a:r>
              <a:rPr sz="1200" spc="0" dirty="0" smtClean="0">
                <a:solidFill>
                  <a:srgbClr val="56525E"/>
                </a:solidFill>
                <a:latin typeface="+mj-lt"/>
                <a:cs typeface="Arial"/>
              </a:rPr>
              <a:t>fro</a:t>
            </a:r>
            <a:r>
              <a:rPr sz="1200" spc="0" dirty="0" smtClean="0">
                <a:solidFill>
                  <a:srgbClr val="42404B"/>
                </a:solidFill>
                <a:latin typeface="+mj-lt"/>
                <a:cs typeface="Arial"/>
              </a:rPr>
              <a:t>m</a:t>
            </a:r>
            <a:r>
              <a:rPr sz="1200" spc="168" dirty="0" smtClean="0">
                <a:solidFill>
                  <a:srgbClr val="42404B"/>
                </a:solidFill>
                <a:latin typeface="+mj-lt"/>
                <a:cs typeface="Arial"/>
              </a:rPr>
              <a:t> </a:t>
            </a:r>
            <a:r>
              <a:rPr sz="1200" spc="0" dirty="0" smtClean="0">
                <a:solidFill>
                  <a:srgbClr val="42404B"/>
                </a:solidFill>
                <a:latin typeface="+mj-lt"/>
                <a:cs typeface="Arial"/>
              </a:rPr>
              <a:t>h</a:t>
            </a:r>
            <a:r>
              <a:rPr sz="1200" spc="0" dirty="0" smtClean="0">
                <a:solidFill>
                  <a:srgbClr val="56525E"/>
                </a:solidFill>
                <a:latin typeface="+mj-lt"/>
                <a:cs typeface="Arial"/>
              </a:rPr>
              <a:t>os</a:t>
            </a:r>
            <a:r>
              <a:rPr sz="1200" spc="0" dirty="0" smtClean="0">
                <a:solidFill>
                  <a:srgbClr val="42404B"/>
                </a:solidFill>
                <a:latin typeface="+mj-lt"/>
                <a:cs typeface="Arial"/>
              </a:rPr>
              <a:t>t</a:t>
            </a:r>
            <a:r>
              <a:rPr sz="1200" spc="44" dirty="0" smtClean="0">
                <a:solidFill>
                  <a:srgbClr val="42404B"/>
                </a:solidFill>
                <a:latin typeface="+mj-lt"/>
                <a:cs typeface="Arial"/>
              </a:rPr>
              <a:t> </a:t>
            </a:r>
            <a:r>
              <a:rPr sz="1200" spc="0" dirty="0" smtClean="0">
                <a:solidFill>
                  <a:srgbClr val="42404B"/>
                </a:solidFill>
                <a:latin typeface="+mj-lt"/>
                <a:cs typeface="Arial"/>
              </a:rPr>
              <a:t>and</a:t>
            </a:r>
            <a:r>
              <a:rPr sz="1200" spc="44" dirty="0" smtClean="0">
                <a:solidFill>
                  <a:srgbClr val="42404B"/>
                </a:solidFill>
                <a:latin typeface="+mj-lt"/>
                <a:cs typeface="Arial"/>
              </a:rPr>
              <a:t> </a:t>
            </a:r>
            <a:r>
              <a:rPr sz="1200" spc="0" dirty="0" smtClean="0">
                <a:solidFill>
                  <a:srgbClr val="42404B"/>
                </a:solidFill>
                <a:latin typeface="+mj-lt"/>
                <a:cs typeface="Arial"/>
              </a:rPr>
              <a:t>a</a:t>
            </a:r>
            <a:r>
              <a:rPr sz="1200" spc="0" dirty="0" smtClean="0">
                <a:solidFill>
                  <a:srgbClr val="56525E"/>
                </a:solidFill>
                <a:latin typeface="+mj-lt"/>
                <a:cs typeface="Arial"/>
              </a:rPr>
              <a:t>pply</a:t>
            </a:r>
            <a:r>
              <a:rPr sz="1200" spc="44" dirty="0" smtClean="0">
                <a:solidFill>
                  <a:srgbClr val="56525E"/>
                </a:solidFill>
                <a:latin typeface="+mj-lt"/>
                <a:cs typeface="Arial"/>
              </a:rPr>
              <a:t> </a:t>
            </a:r>
            <a:r>
              <a:rPr sz="1200" spc="0" dirty="0" smtClean="0">
                <a:solidFill>
                  <a:srgbClr val="42404B"/>
                </a:solidFill>
                <a:latin typeface="+mj-lt"/>
                <a:cs typeface="Arial"/>
              </a:rPr>
              <a:t>it t</a:t>
            </a:r>
            <a:r>
              <a:rPr sz="1200" spc="0" dirty="0" smtClean="0">
                <a:solidFill>
                  <a:srgbClr val="56525E"/>
                </a:solidFill>
                <a:latin typeface="+mj-lt"/>
                <a:cs typeface="Arial"/>
              </a:rPr>
              <a:t>o</a:t>
            </a:r>
            <a:r>
              <a:rPr sz="1200" spc="-71" dirty="0" smtClean="0">
                <a:solidFill>
                  <a:srgbClr val="56525E"/>
                </a:solidFill>
                <a:latin typeface="+mj-lt"/>
                <a:cs typeface="Arial"/>
              </a:rPr>
              <a:t> </a:t>
            </a:r>
            <a:r>
              <a:rPr sz="1200" spc="0" dirty="0" smtClean="0">
                <a:solidFill>
                  <a:srgbClr val="42404B"/>
                </a:solidFill>
                <a:latin typeface="+mj-lt"/>
                <a:cs typeface="Arial"/>
              </a:rPr>
              <a:t>app</a:t>
            </a:r>
            <a:r>
              <a:rPr sz="1200" spc="0" dirty="0" smtClean="0">
                <a:solidFill>
                  <a:srgbClr val="56525E"/>
                </a:solidFill>
                <a:latin typeface="+mj-lt"/>
                <a:cs typeface="Arial"/>
              </a:rPr>
              <a:t>r</a:t>
            </a:r>
            <a:r>
              <a:rPr sz="1200" spc="0" dirty="0" smtClean="0">
                <a:solidFill>
                  <a:srgbClr val="42404B"/>
                </a:solidFill>
                <a:latin typeface="+mj-lt"/>
                <a:cs typeface="Arial"/>
              </a:rPr>
              <a:t>o</a:t>
            </a:r>
            <a:r>
              <a:rPr sz="1200" spc="0" dirty="0" smtClean="0">
                <a:solidFill>
                  <a:srgbClr val="56525E"/>
                </a:solidFill>
                <a:latin typeface="+mj-lt"/>
                <a:cs typeface="Arial"/>
              </a:rPr>
              <a:t>p</a:t>
            </a:r>
            <a:r>
              <a:rPr sz="1200" spc="0" dirty="0" smtClean="0">
                <a:solidFill>
                  <a:srgbClr val="42404B"/>
                </a:solidFill>
                <a:latin typeface="+mj-lt"/>
                <a:cs typeface="Arial"/>
              </a:rPr>
              <a:t>r</a:t>
            </a:r>
            <a:r>
              <a:rPr sz="1200" spc="0" dirty="0" smtClean="0">
                <a:solidFill>
                  <a:srgbClr val="56525E"/>
                </a:solidFill>
                <a:latin typeface="+mj-lt"/>
                <a:cs typeface="Arial"/>
              </a:rPr>
              <a:t>la</a:t>
            </a:r>
            <a:r>
              <a:rPr sz="1200" spc="0" dirty="0" smtClean="0">
                <a:solidFill>
                  <a:srgbClr val="42404B"/>
                </a:solidFill>
                <a:latin typeface="+mj-lt"/>
                <a:cs typeface="Arial"/>
              </a:rPr>
              <a:t>te</a:t>
            </a:r>
            <a:r>
              <a:rPr sz="1200" spc="-25" dirty="0" smtClean="0">
                <a:solidFill>
                  <a:srgbClr val="42404B"/>
                </a:solidFill>
                <a:latin typeface="+mj-lt"/>
                <a:cs typeface="Arial"/>
              </a:rPr>
              <a:t> </a:t>
            </a:r>
            <a:r>
              <a:rPr sz="1200" spc="0" dirty="0" smtClean="0">
                <a:solidFill>
                  <a:srgbClr val="42404B"/>
                </a:solidFill>
                <a:latin typeface="+mj-lt"/>
                <a:cs typeface="Arial"/>
              </a:rPr>
              <a:t>A</a:t>
            </a:r>
            <a:r>
              <a:rPr sz="1200" spc="0" dirty="0" smtClean="0">
                <a:solidFill>
                  <a:srgbClr val="56525E"/>
                </a:solidFill>
                <a:latin typeface="+mj-lt"/>
                <a:cs typeface="Arial"/>
              </a:rPr>
              <a:t>M</a:t>
            </a:r>
            <a:r>
              <a:rPr sz="1200" spc="0" dirty="0" smtClean="0">
                <a:solidFill>
                  <a:srgbClr val="42404B"/>
                </a:solidFill>
                <a:latin typeface="+mj-lt"/>
                <a:cs typeface="Arial"/>
              </a:rPr>
              <a:t>P</a:t>
            </a:r>
            <a:r>
              <a:rPr sz="1200" spc="-6" dirty="0" smtClean="0">
                <a:solidFill>
                  <a:srgbClr val="42404B"/>
                </a:solidFill>
                <a:latin typeface="+mj-lt"/>
                <a:cs typeface="Arial"/>
              </a:rPr>
              <a:t> </a:t>
            </a:r>
            <a:r>
              <a:rPr sz="1200" spc="0" dirty="0" smtClean="0">
                <a:solidFill>
                  <a:srgbClr val="56525E"/>
                </a:solidFill>
                <a:latin typeface="+mj-lt"/>
                <a:cs typeface="Arial"/>
              </a:rPr>
              <a:t>w</a:t>
            </a:r>
            <a:r>
              <a:rPr sz="1200" spc="0" dirty="0" smtClean="0">
                <a:solidFill>
                  <a:srgbClr val="42404B"/>
                </a:solidFill>
                <a:latin typeface="+mj-lt"/>
                <a:cs typeface="Arial"/>
              </a:rPr>
              <a:t>o</a:t>
            </a:r>
            <a:r>
              <a:rPr sz="1200" spc="0" dirty="0" smtClean="0">
                <a:solidFill>
                  <a:srgbClr val="56525E"/>
                </a:solidFill>
                <a:latin typeface="+mj-lt"/>
                <a:cs typeface="Arial"/>
              </a:rPr>
              <a:t>r</a:t>
            </a:r>
            <a:r>
              <a:rPr sz="1200" spc="0" dirty="0" smtClean="0">
                <a:solidFill>
                  <a:srgbClr val="42404B"/>
                </a:solidFill>
                <a:latin typeface="+mj-lt"/>
                <a:cs typeface="Arial"/>
              </a:rPr>
              <a:t>kta</a:t>
            </a:r>
            <a:r>
              <a:rPr sz="1200" spc="0" dirty="0" smtClean="0">
                <a:solidFill>
                  <a:srgbClr val="56525E"/>
                </a:solidFill>
                <a:latin typeface="+mj-lt"/>
                <a:cs typeface="Arial"/>
              </a:rPr>
              <a:t>b</a:t>
            </a:r>
            <a:r>
              <a:rPr sz="1200" spc="0" dirty="0" smtClean="0">
                <a:solidFill>
                  <a:srgbClr val="686370"/>
                </a:solidFill>
                <a:latin typeface="+mj-lt"/>
                <a:cs typeface="Arial"/>
              </a:rPr>
              <a:t>l</a:t>
            </a:r>
            <a:r>
              <a:rPr sz="1200" spc="0" dirty="0" smtClean="0">
                <a:solidFill>
                  <a:srgbClr val="42404B"/>
                </a:solidFill>
                <a:latin typeface="+mj-lt"/>
                <a:cs typeface="Arial"/>
              </a:rPr>
              <a:t>e</a:t>
            </a:r>
            <a:r>
              <a:rPr sz="1200" spc="0" dirty="0" smtClean="0">
                <a:solidFill>
                  <a:srgbClr val="56525E"/>
                </a:solidFill>
                <a:latin typeface="+mj-lt"/>
                <a:cs typeface="Arial"/>
              </a:rPr>
              <a:t>s</a:t>
            </a:r>
            <a:r>
              <a:rPr sz="1200" spc="-239" dirty="0" smtClean="0">
                <a:solidFill>
                  <a:srgbClr val="56525E"/>
                </a:solidFill>
                <a:latin typeface="+mj-lt"/>
                <a:cs typeface="Arial"/>
              </a:rPr>
              <a:t> </a:t>
            </a:r>
            <a:r>
              <a:rPr sz="1200" spc="0" dirty="0" smtClean="0">
                <a:solidFill>
                  <a:srgbClr val="56525E"/>
                </a:solidFill>
                <a:latin typeface="+mj-lt"/>
                <a:cs typeface="Arial"/>
              </a:rPr>
              <a:t>..</a:t>
            </a:r>
            <a:r>
              <a:rPr sz="1200" spc="0" dirty="0" smtClean="0">
                <a:solidFill>
                  <a:srgbClr val="7BB6DE"/>
                </a:solidFill>
                <a:latin typeface="+mj-lt"/>
                <a:cs typeface="Arial"/>
              </a:rPr>
              <a:t>.</a:t>
            </a:r>
            <a:endParaRPr sz="1200" dirty="0">
              <a:latin typeface="+mj-lt"/>
              <a:cs typeface="Arial"/>
            </a:endParaRPr>
          </a:p>
        </p:txBody>
      </p:sp>
      <p:sp>
        <p:nvSpPr>
          <p:cNvPr id="73" name="object 14"/>
          <p:cNvSpPr txBox="1"/>
          <p:nvPr/>
        </p:nvSpPr>
        <p:spPr>
          <a:xfrm>
            <a:off x="5181491" y="2570432"/>
            <a:ext cx="4077589" cy="333007"/>
          </a:xfrm>
          <a:prstGeom prst="rect">
            <a:avLst/>
          </a:prstGeom>
        </p:spPr>
        <p:txBody>
          <a:bodyPr wrap="square" lIns="0" tIns="0" rIns="0" bIns="0" rtlCol="0">
            <a:noAutofit/>
          </a:bodyPr>
          <a:lstStyle/>
          <a:p>
            <a:pPr marL="12700">
              <a:lnSpc>
                <a:spcPts val="1220"/>
              </a:lnSpc>
              <a:spcBef>
                <a:spcPts val="156"/>
              </a:spcBef>
            </a:pPr>
            <a:r>
              <a:rPr sz="1150" dirty="0" smtClean="0">
                <a:solidFill>
                  <a:srgbClr val="686370"/>
                </a:solidFill>
                <a:latin typeface="+mj-lt"/>
                <a:cs typeface="Arial"/>
              </a:rPr>
              <a:t>v'</a:t>
            </a:r>
            <a:r>
              <a:rPr sz="1150" dirty="0" smtClean="0">
                <a:solidFill>
                  <a:srgbClr val="42404B"/>
                </a:solidFill>
                <a:latin typeface="+mj-lt"/>
                <a:cs typeface="Arial"/>
              </a:rPr>
              <a:t>Sort</a:t>
            </a:r>
            <a:r>
              <a:rPr sz="1150" spc="59" dirty="0" smtClean="0">
                <a:solidFill>
                  <a:srgbClr val="42404B"/>
                </a:solidFill>
                <a:latin typeface="+mj-lt"/>
                <a:cs typeface="Arial"/>
              </a:rPr>
              <a:t> </a:t>
            </a:r>
            <a:r>
              <a:rPr sz="1150" spc="0" dirty="0" smtClean="0">
                <a:solidFill>
                  <a:srgbClr val="42404B"/>
                </a:solidFill>
                <a:latin typeface="+mj-lt"/>
                <a:cs typeface="Arial"/>
              </a:rPr>
              <a:t>1:</a:t>
            </a:r>
            <a:r>
              <a:rPr sz="1150" spc="0" dirty="0" smtClean="0">
                <a:solidFill>
                  <a:srgbClr val="56525E"/>
                </a:solidFill>
                <a:latin typeface="+mj-lt"/>
                <a:cs typeface="Arial"/>
              </a:rPr>
              <a:t>lh</a:t>
            </a:r>
            <a:r>
              <a:rPr sz="1150" spc="0" dirty="0" smtClean="0">
                <a:solidFill>
                  <a:srgbClr val="42404B"/>
                </a:solidFill>
                <a:latin typeface="+mj-lt"/>
                <a:cs typeface="Arial"/>
              </a:rPr>
              <a:t>e</a:t>
            </a:r>
            <a:r>
              <a:rPr sz="1150" spc="129" dirty="0" smtClean="0">
                <a:solidFill>
                  <a:srgbClr val="42404B"/>
                </a:solidFill>
                <a:latin typeface="+mj-lt"/>
                <a:cs typeface="Arial"/>
              </a:rPr>
              <a:t> </a:t>
            </a:r>
            <a:r>
              <a:rPr sz="1150" spc="0" dirty="0" smtClean="0">
                <a:solidFill>
                  <a:srgbClr val="42404B"/>
                </a:solidFill>
                <a:latin typeface="+mj-lt"/>
                <a:cs typeface="Arial"/>
              </a:rPr>
              <a:t>rebl</a:t>
            </a:r>
            <a:r>
              <a:rPr sz="1150" spc="-154" dirty="0" smtClean="0">
                <a:solidFill>
                  <a:srgbClr val="42404B"/>
                </a:solidFill>
                <a:latin typeface="+mj-lt"/>
                <a:cs typeface="Arial"/>
              </a:rPr>
              <a:t> </a:t>
            </a:r>
            <a:r>
              <a:rPr sz="1150" spc="0" dirty="0" smtClean="0">
                <a:solidFill>
                  <a:srgbClr val="42404B"/>
                </a:solidFill>
                <a:latin typeface="+mj-lt"/>
                <a:cs typeface="Arial"/>
              </a:rPr>
              <a:t>oc</a:t>
            </a:r>
            <a:r>
              <a:rPr sz="1150" spc="0" dirty="0" smtClean="0">
                <a:solidFill>
                  <a:srgbClr val="D4A76D"/>
                </a:solidFill>
                <a:latin typeface="+mj-lt"/>
                <a:cs typeface="Arial"/>
              </a:rPr>
              <a:t>i</a:t>
            </a:r>
            <a:r>
              <a:rPr sz="1150" spc="0" dirty="0" smtClean="0">
                <a:solidFill>
                  <a:srgbClr val="42404B"/>
                </a:solidFill>
                <a:latin typeface="+mj-lt"/>
                <a:cs typeface="Arial"/>
              </a:rPr>
              <a:t>k</a:t>
            </a:r>
            <a:r>
              <a:rPr sz="1150" spc="0" dirty="0" smtClean="0">
                <a:solidFill>
                  <a:srgbClr val="E9B878"/>
                </a:solidFill>
                <a:latin typeface="+mj-lt"/>
                <a:cs typeface="Arial"/>
              </a:rPr>
              <a:t>,</a:t>
            </a:r>
            <a:r>
              <a:rPr sz="1150" spc="0" dirty="0" smtClean="0">
                <a:solidFill>
                  <a:srgbClr val="42404B"/>
                </a:solidFill>
                <a:latin typeface="+mj-lt"/>
                <a:cs typeface="Arial"/>
              </a:rPr>
              <a:t>edl </a:t>
            </a:r>
            <a:r>
              <a:rPr sz="1150" spc="-114" dirty="0" smtClean="0">
                <a:solidFill>
                  <a:srgbClr val="42404B"/>
                </a:solidFill>
                <a:latin typeface="+mj-lt"/>
                <a:cs typeface="Arial"/>
              </a:rPr>
              <a:t> </a:t>
            </a:r>
            <a:r>
              <a:rPr sz="1200" spc="0" dirty="0" smtClean="0">
                <a:solidFill>
                  <a:srgbClr val="42404B"/>
                </a:solidFill>
                <a:latin typeface="+mj-lt"/>
                <a:cs typeface="Arial"/>
              </a:rPr>
              <a:t>record</a:t>
            </a:r>
            <a:r>
              <a:rPr sz="1200" spc="0" dirty="0" smtClean="0">
                <a:solidFill>
                  <a:srgbClr val="56525E"/>
                </a:solidFill>
                <a:latin typeface="+mj-lt"/>
                <a:cs typeface="Arial"/>
              </a:rPr>
              <a:t>s</a:t>
            </a:r>
            <a:r>
              <a:rPr sz="1200" spc="49" dirty="0" smtClean="0">
                <a:solidFill>
                  <a:srgbClr val="56525E"/>
                </a:solidFill>
                <a:latin typeface="+mj-lt"/>
                <a:cs typeface="Arial"/>
              </a:rPr>
              <a:t> </a:t>
            </a:r>
            <a:r>
              <a:rPr sz="1150" spc="0" dirty="0" smtClean="0">
                <a:solidFill>
                  <a:srgbClr val="42404B"/>
                </a:solidFill>
                <a:latin typeface="+mj-lt"/>
                <a:cs typeface="Arial"/>
              </a:rPr>
              <a:t>in</a:t>
            </a:r>
            <a:r>
              <a:rPr sz="1150" spc="0" dirty="0" smtClean="0">
                <a:solidFill>
                  <a:srgbClr val="94D0F3"/>
                </a:solidFill>
                <a:latin typeface="+mj-lt"/>
                <a:cs typeface="Arial"/>
              </a:rPr>
              <a:t>1</a:t>
            </a:r>
            <a:r>
              <a:rPr sz="1150" spc="59" dirty="0" smtClean="0">
                <a:solidFill>
                  <a:srgbClr val="94D0F3"/>
                </a:solidFill>
                <a:latin typeface="+mj-lt"/>
                <a:cs typeface="Arial"/>
              </a:rPr>
              <a:t> </a:t>
            </a:r>
            <a:r>
              <a:rPr sz="1150" spc="0" dirty="0" smtClean="0">
                <a:solidFill>
                  <a:srgbClr val="42404B"/>
                </a:solidFill>
                <a:latin typeface="+mj-lt"/>
                <a:cs typeface="Arial"/>
              </a:rPr>
              <a:t>the</a:t>
            </a:r>
            <a:r>
              <a:rPr sz="1150" spc="0" dirty="0" smtClean="0">
                <a:solidFill>
                  <a:srgbClr val="94D0F3"/>
                </a:solidFill>
                <a:latin typeface="+mj-lt"/>
                <a:cs typeface="Arial"/>
              </a:rPr>
              <a:t>,</a:t>
            </a:r>
            <a:r>
              <a:rPr sz="1150" spc="59" dirty="0" smtClean="0">
                <a:solidFill>
                  <a:srgbClr val="94D0F3"/>
                </a:solidFill>
                <a:latin typeface="+mj-lt"/>
                <a:cs typeface="Arial"/>
              </a:rPr>
              <a:t> </a:t>
            </a:r>
            <a:r>
              <a:rPr sz="1200" spc="0" dirty="0" smtClean="0">
                <a:solidFill>
                  <a:srgbClr val="42404B"/>
                </a:solidFill>
                <a:latin typeface="+mj-lt"/>
                <a:cs typeface="Arial"/>
              </a:rPr>
              <a:t>w</a:t>
            </a:r>
            <a:r>
              <a:rPr sz="1200" spc="0" dirty="0" smtClean="0">
                <a:solidFill>
                  <a:srgbClr val="E9B878"/>
                </a:solidFill>
                <a:latin typeface="+mj-lt"/>
                <a:cs typeface="Arial"/>
              </a:rPr>
              <a:t>,</a:t>
            </a:r>
            <a:r>
              <a:rPr sz="1200" spc="0" dirty="0" smtClean="0">
                <a:solidFill>
                  <a:srgbClr val="42404B"/>
                </a:solidFill>
                <a:latin typeface="+mj-lt"/>
                <a:cs typeface="Arial"/>
              </a:rPr>
              <a:t>ork</a:t>
            </a:r>
            <a:r>
              <a:rPr sz="1200" spc="0" dirty="0" smtClean="0">
                <a:solidFill>
                  <a:srgbClr val="94D0F3"/>
                </a:solidFill>
                <a:latin typeface="+mj-lt"/>
                <a:cs typeface="Arial"/>
              </a:rPr>
              <a:t>.</a:t>
            </a:r>
            <a:r>
              <a:rPr sz="1200" spc="-25" dirty="0" smtClean="0">
                <a:solidFill>
                  <a:srgbClr val="94D0F3"/>
                </a:solidFill>
                <a:latin typeface="+mj-lt"/>
                <a:cs typeface="Arial"/>
              </a:rPr>
              <a:t> </a:t>
            </a:r>
            <a:r>
              <a:rPr sz="1150" spc="0" dirty="0" smtClean="0">
                <a:solidFill>
                  <a:srgbClr val="42404B"/>
                </a:solidFill>
                <a:latin typeface="+mj-lt"/>
                <a:cs typeface="Arial"/>
              </a:rPr>
              <a:t>ta</a:t>
            </a:r>
            <a:r>
              <a:rPr sz="1150" spc="-175" dirty="0" smtClean="0">
                <a:solidFill>
                  <a:srgbClr val="42404B"/>
                </a:solidFill>
                <a:latin typeface="+mj-lt"/>
                <a:cs typeface="Arial"/>
              </a:rPr>
              <a:t> </a:t>
            </a:r>
            <a:r>
              <a:rPr sz="1150" spc="0" dirty="0" smtClean="0">
                <a:solidFill>
                  <a:srgbClr val="42404B"/>
                </a:solidFill>
                <a:latin typeface="+mj-lt"/>
                <a:cs typeface="Arial"/>
              </a:rPr>
              <a:t>b</a:t>
            </a:r>
            <a:r>
              <a:rPr sz="1150" spc="0" dirty="0" smtClean="0">
                <a:solidFill>
                  <a:srgbClr val="E9B878"/>
                </a:solidFill>
                <a:latin typeface="+mj-lt"/>
                <a:cs typeface="Arial"/>
              </a:rPr>
              <a:t>i</a:t>
            </a:r>
            <a:r>
              <a:rPr sz="1150" spc="0" dirty="0" smtClean="0">
                <a:solidFill>
                  <a:srgbClr val="56525E"/>
                </a:solidFill>
                <a:latin typeface="+mj-lt"/>
                <a:cs typeface="Arial"/>
              </a:rPr>
              <a:t>l</a:t>
            </a:r>
            <a:r>
              <a:rPr sz="1150" spc="0" dirty="0" smtClean="0">
                <a:solidFill>
                  <a:srgbClr val="42404B"/>
                </a:solidFill>
                <a:latin typeface="+mj-lt"/>
                <a:cs typeface="Arial"/>
              </a:rPr>
              <a:t>es. </a:t>
            </a:r>
            <a:r>
              <a:rPr sz="1150" spc="0" dirty="0" smtClean="0">
                <a:solidFill>
                  <a:srgbClr val="686370"/>
                </a:solidFill>
                <a:latin typeface="+mj-lt"/>
                <a:cs typeface="Arial"/>
              </a:rPr>
              <a:t>v'</a:t>
            </a:r>
            <a:r>
              <a:rPr sz="1150" spc="0" dirty="0" smtClean="0">
                <a:solidFill>
                  <a:srgbClr val="42404B"/>
                </a:solidFill>
                <a:latin typeface="+mj-lt"/>
                <a:cs typeface="Arial"/>
              </a:rPr>
              <a:t>Sort</a:t>
            </a:r>
            <a:r>
              <a:rPr sz="1150" spc="129" dirty="0" smtClean="0">
                <a:solidFill>
                  <a:srgbClr val="42404B"/>
                </a:solidFill>
                <a:latin typeface="+mj-lt"/>
                <a:cs typeface="Arial"/>
              </a:rPr>
              <a:t> </a:t>
            </a:r>
            <a:r>
              <a:rPr sz="1150" spc="0" dirty="0" smtClean="0">
                <a:solidFill>
                  <a:srgbClr val="42404B"/>
                </a:solidFill>
                <a:latin typeface="+mj-lt"/>
                <a:cs typeface="Arial"/>
              </a:rPr>
              <a:t>b</a:t>
            </a:r>
            <a:r>
              <a:rPr sz="1150" spc="0" dirty="0" smtClean="0">
                <a:solidFill>
                  <a:srgbClr val="56525E"/>
                </a:solidFill>
                <a:latin typeface="+mj-lt"/>
                <a:cs typeface="Arial"/>
              </a:rPr>
              <a:t>y</a:t>
            </a:r>
            <a:r>
              <a:rPr sz="1150" spc="75" dirty="0" smtClean="0">
                <a:solidFill>
                  <a:srgbClr val="56525E"/>
                </a:solidFill>
                <a:latin typeface="+mj-lt"/>
                <a:cs typeface="Arial"/>
              </a:rPr>
              <a:t> </a:t>
            </a:r>
            <a:r>
              <a:rPr sz="1150" spc="0" dirty="0" smtClean="0">
                <a:solidFill>
                  <a:srgbClr val="E9B878"/>
                </a:solidFill>
                <a:latin typeface="+mj-lt"/>
                <a:cs typeface="Arial"/>
              </a:rPr>
              <a:t>[</a:t>
            </a:r>
            <a:r>
              <a:rPr sz="1150" spc="0" dirty="0" smtClean="0">
                <a:solidFill>
                  <a:srgbClr val="42404B"/>
                </a:solidFill>
                <a:latin typeface="+mj-lt"/>
                <a:cs typeface="Arial"/>
              </a:rPr>
              <a:t>ha</a:t>
            </a:r>
            <a:r>
              <a:rPr sz="1150" spc="0" dirty="0" smtClean="0">
                <a:solidFill>
                  <a:srgbClr val="56525E"/>
                </a:solidFill>
                <a:latin typeface="+mj-lt"/>
                <a:cs typeface="Arial"/>
              </a:rPr>
              <a:t>s</a:t>
            </a:r>
            <a:r>
              <a:rPr sz="1150" spc="0" dirty="0" smtClean="0">
                <a:solidFill>
                  <a:srgbClr val="42404B"/>
                </a:solidFill>
                <a:latin typeface="+mj-lt"/>
                <a:cs typeface="Arial"/>
              </a:rPr>
              <a:t>h</a:t>
            </a:r>
            <a:r>
              <a:rPr sz="1150" spc="59" dirty="0" smtClean="0">
                <a:solidFill>
                  <a:srgbClr val="42404B"/>
                </a:solidFill>
                <a:latin typeface="+mj-lt"/>
                <a:cs typeface="Arial"/>
              </a:rPr>
              <a:t> </a:t>
            </a:r>
            <a:r>
              <a:rPr sz="1150" spc="0" dirty="0" smtClean="0">
                <a:solidFill>
                  <a:srgbClr val="56525E"/>
                </a:solidFill>
                <a:latin typeface="+mj-lt"/>
                <a:cs typeface="Arial"/>
              </a:rPr>
              <a:t>v</a:t>
            </a:r>
            <a:r>
              <a:rPr sz="1150" spc="0" dirty="0" smtClean="0">
                <a:solidFill>
                  <a:srgbClr val="42404B"/>
                </a:solidFill>
                <a:latin typeface="+mj-lt"/>
                <a:cs typeface="Arial"/>
              </a:rPr>
              <a:t>al</a:t>
            </a:r>
            <a:r>
              <a:rPr sz="1150" spc="0" dirty="0" smtClean="0">
                <a:solidFill>
                  <a:srgbClr val="56525E"/>
                </a:solidFill>
                <a:latin typeface="+mj-lt"/>
                <a:cs typeface="Arial"/>
              </a:rPr>
              <a:t>u:</a:t>
            </a:r>
            <a:r>
              <a:rPr sz="1150" spc="0" dirty="0" smtClean="0">
                <a:solidFill>
                  <a:srgbClr val="42404B"/>
                </a:solidFill>
                <a:latin typeface="+mj-lt"/>
                <a:cs typeface="Arial"/>
              </a:rPr>
              <a:t>e</a:t>
            </a:r>
            <a:r>
              <a:rPr sz="1150" spc="59" dirty="0" smtClean="0">
                <a:solidFill>
                  <a:srgbClr val="42404B"/>
                </a:solidFill>
                <a:latin typeface="+mj-lt"/>
                <a:cs typeface="Arial"/>
              </a:rPr>
              <a:t> </a:t>
            </a:r>
            <a:r>
              <a:rPr sz="1150" spc="0" dirty="0" smtClean="0">
                <a:solidFill>
                  <a:srgbClr val="42404B"/>
                </a:solidFill>
                <a:latin typeface="+mj-lt"/>
                <a:cs typeface="Arial"/>
              </a:rPr>
              <a:t>an</a:t>
            </a:r>
            <a:r>
              <a:rPr sz="1150" spc="0" dirty="0" smtClean="0">
                <a:solidFill>
                  <a:srgbClr val="56525E"/>
                </a:solidFill>
                <a:latin typeface="+mj-lt"/>
                <a:cs typeface="Arial"/>
              </a:rPr>
              <a:t>d</a:t>
            </a:r>
            <a:r>
              <a:rPr sz="1150" spc="89" dirty="0" smtClean="0">
                <a:solidFill>
                  <a:srgbClr val="56525E"/>
                </a:solidFill>
                <a:latin typeface="+mj-lt"/>
                <a:cs typeface="Arial"/>
              </a:rPr>
              <a:t> </a:t>
            </a:r>
            <a:r>
              <a:rPr sz="1150" spc="0" dirty="0" smtClean="0">
                <a:solidFill>
                  <a:srgbClr val="42404B"/>
                </a:solidFill>
                <a:latin typeface="+mj-lt"/>
                <a:cs typeface="Arial"/>
              </a:rPr>
              <a:t>sequen</a:t>
            </a:r>
            <a:r>
              <a:rPr sz="1150" spc="0" dirty="0" smtClean="0">
                <a:solidFill>
                  <a:srgbClr val="56525E"/>
                </a:solidFill>
                <a:latin typeface="+mj-lt"/>
                <a:cs typeface="Arial"/>
              </a:rPr>
              <a:t>c</a:t>
            </a:r>
            <a:r>
              <a:rPr sz="1150" spc="0" dirty="0" smtClean="0">
                <a:solidFill>
                  <a:srgbClr val="42404B"/>
                </a:solidFill>
                <a:latin typeface="+mj-lt"/>
                <a:cs typeface="Arial"/>
              </a:rPr>
              <a:t>e</a:t>
            </a:r>
            <a:r>
              <a:rPr sz="1150" spc="26" dirty="0" smtClean="0">
                <a:solidFill>
                  <a:srgbClr val="42404B"/>
                </a:solidFill>
                <a:latin typeface="+mj-lt"/>
                <a:cs typeface="Arial"/>
              </a:rPr>
              <a:t> </a:t>
            </a:r>
            <a:r>
              <a:rPr sz="1150" spc="0" dirty="0" smtClean="0">
                <a:solidFill>
                  <a:srgbClr val="42404B"/>
                </a:solidFill>
                <a:latin typeface="+mj-lt"/>
                <a:cs typeface="Arial"/>
              </a:rPr>
              <a:t>to</a:t>
            </a:r>
            <a:r>
              <a:rPr sz="1150" spc="2" dirty="0" smtClean="0">
                <a:solidFill>
                  <a:srgbClr val="42404B"/>
                </a:solidFill>
                <a:latin typeface="+mj-lt"/>
                <a:cs typeface="Arial"/>
              </a:rPr>
              <a:t> </a:t>
            </a:r>
            <a:r>
              <a:rPr sz="1150" spc="0" dirty="0" smtClean="0">
                <a:solidFill>
                  <a:srgbClr val="42404B"/>
                </a:solidFill>
                <a:latin typeface="+mj-lt"/>
                <a:cs typeface="Arial"/>
              </a:rPr>
              <a:t>be</a:t>
            </a:r>
            <a:r>
              <a:rPr sz="1150" spc="0" dirty="0" smtClean="0">
                <a:solidFill>
                  <a:srgbClr val="94D0F3"/>
                </a:solidFill>
                <a:latin typeface="+mj-lt"/>
                <a:cs typeface="Arial"/>
              </a:rPr>
              <a:t>·</a:t>
            </a:r>
            <a:r>
              <a:rPr sz="1150" spc="59" dirty="0" smtClean="0">
                <a:solidFill>
                  <a:srgbClr val="94D0F3"/>
                </a:solidFill>
                <a:latin typeface="+mj-lt"/>
                <a:cs typeface="Arial"/>
              </a:rPr>
              <a:t> </a:t>
            </a:r>
            <a:r>
              <a:rPr sz="1150" spc="0" dirty="0" smtClean="0">
                <a:solidFill>
                  <a:srgbClr val="42404B"/>
                </a:solidFill>
                <a:latin typeface="+mj-lt"/>
                <a:cs typeface="Arial"/>
              </a:rPr>
              <a:t>appl</a:t>
            </a:r>
            <a:r>
              <a:rPr sz="1150" spc="0" dirty="0" smtClean="0">
                <a:solidFill>
                  <a:srgbClr val="56525E"/>
                </a:solidFill>
                <a:latin typeface="+mj-lt"/>
                <a:cs typeface="Arial"/>
              </a:rPr>
              <a:t>i</a:t>
            </a:r>
            <a:r>
              <a:rPr sz="1150" spc="0" dirty="0" smtClean="0">
                <a:solidFill>
                  <a:srgbClr val="42404B"/>
                </a:solidFill>
                <a:latin typeface="+mj-lt"/>
                <a:cs typeface="Arial"/>
              </a:rPr>
              <a:t>ed</a:t>
            </a:r>
            <a:endParaRPr sz="1150">
              <a:latin typeface="+mj-lt"/>
              <a:cs typeface="Arial"/>
            </a:endParaRPr>
          </a:p>
        </p:txBody>
      </p:sp>
      <p:sp>
        <p:nvSpPr>
          <p:cNvPr id="74" name="object 13"/>
          <p:cNvSpPr txBox="1"/>
          <p:nvPr/>
        </p:nvSpPr>
        <p:spPr>
          <a:xfrm>
            <a:off x="455966" y="2787602"/>
            <a:ext cx="3829624"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42404B"/>
                </a:solidFill>
                <a:latin typeface="+mj-lt"/>
                <a:cs typeface="Arial"/>
              </a:rPr>
              <a:t>Re</a:t>
            </a:r>
            <a:r>
              <a:rPr sz="1200" spc="108" dirty="0" smtClean="0">
                <a:solidFill>
                  <a:srgbClr val="42404B"/>
                </a:solidFill>
                <a:latin typeface="+mj-lt"/>
                <a:cs typeface="Arial"/>
              </a:rPr>
              <a:t> </a:t>
            </a:r>
            <a:r>
              <a:rPr sz="1200" spc="0" dirty="0" smtClean="0">
                <a:solidFill>
                  <a:srgbClr val="42404B"/>
                </a:solidFill>
                <a:latin typeface="+mj-lt"/>
                <a:cs typeface="Arial"/>
              </a:rPr>
              <a:t>b</a:t>
            </a:r>
            <a:r>
              <a:rPr sz="1200" spc="0" dirty="0" smtClean="0">
                <a:solidFill>
                  <a:srgbClr val="56525E"/>
                </a:solidFill>
                <a:latin typeface="+mj-lt"/>
                <a:cs typeface="Arial"/>
              </a:rPr>
              <a:t>l</a:t>
            </a:r>
            <a:r>
              <a:rPr sz="1200" spc="0" dirty="0" smtClean="0">
                <a:solidFill>
                  <a:srgbClr val="42404B"/>
                </a:solidFill>
                <a:latin typeface="+mj-lt"/>
                <a:cs typeface="Arial"/>
              </a:rPr>
              <a:t>o</a:t>
            </a:r>
            <a:r>
              <a:rPr sz="1200" spc="0" dirty="0" smtClean="0">
                <a:solidFill>
                  <a:srgbClr val="56525E"/>
                </a:solidFill>
                <a:latin typeface="+mj-lt"/>
                <a:cs typeface="Arial"/>
              </a:rPr>
              <a:t>c</a:t>
            </a:r>
            <a:r>
              <a:rPr sz="1200" spc="0" dirty="0" smtClean="0">
                <a:solidFill>
                  <a:srgbClr val="42404B"/>
                </a:solidFill>
                <a:latin typeface="+mj-lt"/>
                <a:cs typeface="Arial"/>
              </a:rPr>
              <a:t>k</a:t>
            </a:r>
            <a:r>
              <a:rPr sz="1200" spc="37" dirty="0" smtClean="0">
                <a:solidFill>
                  <a:srgbClr val="42404B"/>
                </a:solidFill>
                <a:latin typeface="+mj-lt"/>
                <a:cs typeface="Arial"/>
              </a:rPr>
              <a:t> </a:t>
            </a:r>
            <a:r>
              <a:rPr sz="1200" spc="0" dirty="0" smtClean="0">
                <a:solidFill>
                  <a:srgbClr val="42404B"/>
                </a:solidFill>
                <a:latin typeface="+mj-lt"/>
                <a:cs typeface="Arial"/>
              </a:rPr>
              <a:t>a</a:t>
            </a:r>
            <a:r>
              <a:rPr sz="1200" spc="0" dirty="0" smtClean="0">
                <a:solidFill>
                  <a:srgbClr val="56525E"/>
                </a:solidFill>
                <a:latin typeface="+mj-lt"/>
                <a:cs typeface="Arial"/>
              </a:rPr>
              <a:t>n</a:t>
            </a:r>
            <a:r>
              <a:rPr sz="1200" spc="0" dirty="0" smtClean="0">
                <a:solidFill>
                  <a:srgbClr val="42404B"/>
                </a:solidFill>
                <a:latin typeface="+mj-lt"/>
                <a:cs typeface="Arial"/>
              </a:rPr>
              <a:t>d</a:t>
            </a:r>
            <a:r>
              <a:rPr sz="1200" spc="65" dirty="0" smtClean="0">
                <a:solidFill>
                  <a:srgbClr val="42404B"/>
                </a:solidFill>
                <a:latin typeface="+mj-lt"/>
                <a:cs typeface="Arial"/>
              </a:rPr>
              <a:t> </a:t>
            </a:r>
            <a:r>
              <a:rPr sz="1200" spc="0" dirty="0" smtClean="0">
                <a:solidFill>
                  <a:srgbClr val="56525E"/>
                </a:solidFill>
                <a:latin typeface="+mj-lt"/>
                <a:cs typeface="Arial"/>
              </a:rPr>
              <a:t>s</a:t>
            </a:r>
            <a:r>
              <a:rPr sz="1200" spc="0" dirty="0" smtClean="0">
                <a:solidFill>
                  <a:srgbClr val="42404B"/>
                </a:solidFill>
                <a:latin typeface="+mj-lt"/>
                <a:cs typeface="Arial"/>
              </a:rPr>
              <a:t>t</a:t>
            </a:r>
            <a:r>
              <a:rPr sz="1200" spc="0" dirty="0" smtClean="0">
                <a:solidFill>
                  <a:srgbClr val="56525E"/>
                </a:solidFill>
                <a:latin typeface="+mj-lt"/>
                <a:cs typeface="Arial"/>
              </a:rPr>
              <a:t>o</a:t>
            </a:r>
            <a:r>
              <a:rPr sz="1200" spc="0" dirty="0" smtClean="0">
                <a:solidFill>
                  <a:srgbClr val="42404B"/>
                </a:solidFill>
                <a:latin typeface="+mj-lt"/>
                <a:cs typeface="Arial"/>
              </a:rPr>
              <a:t>re</a:t>
            </a:r>
            <a:r>
              <a:rPr sz="1200" spc="44" dirty="0" smtClean="0">
                <a:solidFill>
                  <a:srgbClr val="42404B"/>
                </a:solidFill>
                <a:latin typeface="+mj-lt"/>
                <a:cs typeface="Arial"/>
              </a:rPr>
              <a:t> </a:t>
            </a:r>
            <a:r>
              <a:rPr sz="1200" spc="0" dirty="0" smtClean="0">
                <a:solidFill>
                  <a:srgbClr val="56525E"/>
                </a:solidFill>
                <a:latin typeface="+mj-lt"/>
                <a:cs typeface="Arial"/>
              </a:rPr>
              <a:t>in</a:t>
            </a:r>
            <a:r>
              <a:rPr sz="1200" spc="240" dirty="0" smtClean="0">
                <a:solidFill>
                  <a:srgbClr val="56525E"/>
                </a:solidFill>
                <a:latin typeface="+mj-lt"/>
                <a:cs typeface="Arial"/>
              </a:rPr>
              <a:t> </a:t>
            </a:r>
            <a:r>
              <a:rPr sz="1200" spc="0" dirty="0" smtClean="0">
                <a:solidFill>
                  <a:srgbClr val="56525E"/>
                </a:solidFill>
                <a:latin typeface="+mj-lt"/>
                <a:cs typeface="Arial"/>
              </a:rPr>
              <a:t>w</a:t>
            </a:r>
            <a:r>
              <a:rPr sz="1200" spc="0" dirty="0" smtClean="0">
                <a:solidFill>
                  <a:srgbClr val="42404B"/>
                </a:solidFill>
                <a:latin typeface="+mj-lt"/>
                <a:cs typeface="Arial"/>
              </a:rPr>
              <a:t>o</a:t>
            </a:r>
            <a:r>
              <a:rPr sz="1200" spc="0" dirty="0" smtClean="0">
                <a:solidFill>
                  <a:srgbClr val="56525E"/>
                </a:solidFill>
                <a:latin typeface="+mj-lt"/>
                <a:cs typeface="Arial"/>
              </a:rPr>
              <a:t>r</a:t>
            </a:r>
            <a:r>
              <a:rPr sz="1200" spc="0" dirty="0" smtClean="0">
                <a:solidFill>
                  <a:srgbClr val="42404B"/>
                </a:solidFill>
                <a:latin typeface="+mj-lt"/>
                <a:cs typeface="Arial"/>
              </a:rPr>
              <a:t>ktab</a:t>
            </a:r>
            <a:r>
              <a:rPr sz="1200" spc="0" dirty="0" smtClean="0">
                <a:solidFill>
                  <a:srgbClr val="2C284D"/>
                </a:solidFill>
                <a:latin typeface="+mj-lt"/>
                <a:cs typeface="Arial"/>
              </a:rPr>
              <a:t>l</a:t>
            </a:r>
            <a:r>
              <a:rPr sz="1200" spc="0" dirty="0" smtClean="0">
                <a:solidFill>
                  <a:srgbClr val="42404B"/>
                </a:solidFill>
                <a:latin typeface="+mj-lt"/>
                <a:cs typeface="Arial"/>
              </a:rPr>
              <a:t>e</a:t>
            </a:r>
            <a:r>
              <a:rPr sz="1200" spc="44" dirty="0" smtClean="0">
                <a:solidFill>
                  <a:srgbClr val="42404B"/>
                </a:solidFill>
                <a:latin typeface="+mj-lt"/>
                <a:cs typeface="Arial"/>
              </a:rPr>
              <a:t> </a:t>
            </a:r>
            <a:r>
              <a:rPr sz="1200" spc="0" dirty="0" smtClean="0">
                <a:solidFill>
                  <a:srgbClr val="42404B"/>
                </a:solidFill>
                <a:latin typeface="+mj-lt"/>
                <a:cs typeface="Arial"/>
              </a:rPr>
              <a:t>off</a:t>
            </a:r>
            <a:r>
              <a:rPr sz="1200" spc="3" dirty="0" smtClean="0">
                <a:solidFill>
                  <a:srgbClr val="42404B"/>
                </a:solidFill>
                <a:latin typeface="+mj-lt"/>
                <a:cs typeface="Arial"/>
              </a:rPr>
              <a:t> </a:t>
            </a:r>
            <a:r>
              <a:rPr sz="1200" spc="0" dirty="0" smtClean="0">
                <a:solidFill>
                  <a:srgbClr val="42404B"/>
                </a:solidFill>
                <a:latin typeface="+mj-lt"/>
                <a:cs typeface="Arial"/>
              </a:rPr>
              <a:t>ta</a:t>
            </a:r>
            <a:r>
              <a:rPr sz="1200" spc="0" dirty="0" smtClean="0">
                <a:solidFill>
                  <a:srgbClr val="56525E"/>
                </a:solidFill>
                <a:latin typeface="+mj-lt"/>
                <a:cs typeface="Arial"/>
              </a:rPr>
              <a:t>r</a:t>
            </a:r>
            <a:r>
              <a:rPr sz="1200" spc="0" dirty="0" smtClean="0">
                <a:solidFill>
                  <a:srgbClr val="42404B"/>
                </a:solidFill>
                <a:latin typeface="+mj-lt"/>
                <a:cs typeface="Arial"/>
              </a:rPr>
              <a:t>get</a:t>
            </a:r>
            <a:r>
              <a:rPr sz="1200" spc="-40" dirty="0" smtClean="0">
                <a:solidFill>
                  <a:srgbClr val="42404B"/>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a</a:t>
            </a:r>
            <a:r>
              <a:rPr sz="1200" spc="0" dirty="0" smtClean="0">
                <a:solidFill>
                  <a:srgbClr val="42404B"/>
                </a:solidFill>
                <a:latin typeface="+mj-lt"/>
                <a:cs typeface="Arial"/>
              </a:rPr>
              <a:t>b</a:t>
            </a:r>
            <a:r>
              <a:rPr sz="1200" spc="0" dirty="0" smtClean="0">
                <a:solidFill>
                  <a:srgbClr val="56525E"/>
                </a:solidFill>
                <a:latin typeface="+mj-lt"/>
                <a:cs typeface="Arial"/>
              </a:rPr>
              <a:t>l</a:t>
            </a:r>
            <a:r>
              <a:rPr sz="1200" spc="0" dirty="0" smtClean="0">
                <a:solidFill>
                  <a:srgbClr val="42404B"/>
                </a:solidFill>
                <a:latin typeface="+mj-lt"/>
                <a:cs typeface="Arial"/>
              </a:rPr>
              <a:t>e</a:t>
            </a:r>
            <a:endParaRPr sz="1200">
              <a:latin typeface="+mj-lt"/>
              <a:cs typeface="Arial"/>
            </a:endParaRPr>
          </a:p>
        </p:txBody>
      </p:sp>
      <p:sp>
        <p:nvSpPr>
          <p:cNvPr id="75" name="object 12"/>
          <p:cNvSpPr txBox="1"/>
          <p:nvPr/>
        </p:nvSpPr>
        <p:spPr>
          <a:xfrm>
            <a:off x="5172346" y="3593269"/>
            <a:ext cx="3539621" cy="343442"/>
          </a:xfrm>
          <a:prstGeom prst="rect">
            <a:avLst/>
          </a:prstGeom>
        </p:spPr>
        <p:txBody>
          <a:bodyPr wrap="square" lIns="0" tIns="0" rIns="0" bIns="0" rtlCol="0">
            <a:noAutofit/>
          </a:bodyPr>
          <a:lstStyle/>
          <a:p>
            <a:pPr marL="12700">
              <a:lnSpc>
                <a:spcPts val="1609"/>
              </a:lnSpc>
              <a:spcBef>
                <a:spcPts val="145"/>
              </a:spcBef>
            </a:pPr>
            <a:r>
              <a:rPr sz="1150" dirty="0" smtClean="0">
                <a:solidFill>
                  <a:srgbClr val="686370"/>
                </a:solidFill>
                <a:latin typeface="+mj-lt"/>
                <a:cs typeface="Arial"/>
              </a:rPr>
              <a:t>v'</a:t>
            </a:r>
            <a:r>
              <a:rPr sz="1150" dirty="0" smtClean="0">
                <a:solidFill>
                  <a:srgbClr val="42404B"/>
                </a:solidFill>
                <a:latin typeface="+mj-lt"/>
                <a:cs typeface="Arial"/>
              </a:rPr>
              <a:t>Upg</a:t>
            </a:r>
            <a:r>
              <a:rPr sz="1150" dirty="0" smtClean="0">
                <a:solidFill>
                  <a:srgbClr val="E9B878"/>
                </a:solidFill>
                <a:latin typeface="+mj-lt"/>
                <a:cs typeface="Arial"/>
              </a:rPr>
              <a:t>1</a:t>
            </a:r>
            <a:r>
              <a:rPr sz="1150" dirty="0" smtClean="0">
                <a:solidFill>
                  <a:srgbClr val="42404B"/>
                </a:solidFill>
                <a:latin typeface="+mj-lt"/>
                <a:cs typeface="Arial"/>
              </a:rPr>
              <a:t>radle</a:t>
            </a:r>
            <a:r>
              <a:rPr sz="1150" spc="129" dirty="0" smtClean="0">
                <a:solidFill>
                  <a:srgbClr val="42404B"/>
                </a:solidFill>
                <a:latin typeface="+mj-lt"/>
                <a:cs typeface="Arial"/>
              </a:rPr>
              <a:t> </a:t>
            </a:r>
            <a:r>
              <a:rPr sz="1150" spc="0" dirty="0" smtClean="0">
                <a:solidFill>
                  <a:srgbClr val="42404B"/>
                </a:solidFill>
                <a:latin typeface="+mj-lt"/>
                <a:cs typeface="Arial"/>
              </a:rPr>
              <a:t>lo</a:t>
            </a:r>
            <a:r>
              <a:rPr sz="1150" spc="0" dirty="0" smtClean="0">
                <a:solidFill>
                  <a:srgbClr val="56525E"/>
                </a:solidFill>
                <a:latin typeface="+mj-lt"/>
                <a:cs typeface="Arial"/>
              </a:rPr>
              <a:t>c</a:t>
            </a:r>
            <a:r>
              <a:rPr sz="1150" spc="0" dirty="0" smtClean="0">
                <a:solidFill>
                  <a:srgbClr val="42404B"/>
                </a:solidFill>
                <a:latin typeface="+mj-lt"/>
                <a:cs typeface="Arial"/>
              </a:rPr>
              <a:t>ks</a:t>
            </a:r>
            <a:r>
              <a:rPr sz="1150" spc="59" dirty="0" smtClean="0">
                <a:solidFill>
                  <a:srgbClr val="42404B"/>
                </a:solidFill>
                <a:latin typeface="+mj-lt"/>
                <a:cs typeface="Arial"/>
              </a:rPr>
              <a:t> </a:t>
            </a:r>
            <a:r>
              <a:rPr sz="1150" spc="0" dirty="0" smtClean="0">
                <a:solidFill>
                  <a:srgbClr val="42404B"/>
                </a:solidFill>
                <a:latin typeface="+mj-lt"/>
                <a:cs typeface="Arial"/>
              </a:rPr>
              <a:t>on</a:t>
            </a:r>
            <a:r>
              <a:rPr sz="1150" spc="83" dirty="0" smtClean="0">
                <a:solidFill>
                  <a:srgbClr val="42404B"/>
                </a:solidFill>
                <a:latin typeface="+mj-lt"/>
                <a:cs typeface="Arial"/>
              </a:rPr>
              <a:t> </a:t>
            </a:r>
            <a:r>
              <a:rPr sz="1150" spc="0" dirty="0" smtClean="0">
                <a:solidFill>
                  <a:srgbClr val="42404B"/>
                </a:solidFill>
                <a:latin typeface="+mj-lt"/>
                <a:cs typeface="Arial"/>
              </a:rPr>
              <a:t>targ</a:t>
            </a:r>
            <a:r>
              <a:rPr sz="1150" spc="0" dirty="0" smtClean="0">
                <a:solidFill>
                  <a:srgbClr val="94D0F3"/>
                </a:solidFill>
                <a:latin typeface="+mj-lt"/>
                <a:cs typeface="Arial"/>
              </a:rPr>
              <a:t>:</a:t>
            </a:r>
            <a:r>
              <a:rPr sz="1150" spc="0" dirty="0" smtClean="0">
                <a:solidFill>
                  <a:srgbClr val="42404B"/>
                </a:solidFill>
                <a:latin typeface="+mj-lt"/>
                <a:cs typeface="Arial"/>
              </a:rPr>
              <a:t>et</a:t>
            </a:r>
            <a:r>
              <a:rPr sz="1150" spc="59" dirty="0" smtClean="0">
                <a:solidFill>
                  <a:srgbClr val="42404B"/>
                </a:solidFill>
                <a:latin typeface="+mj-lt"/>
                <a:cs typeface="Arial"/>
              </a:rPr>
              <a:t> </a:t>
            </a:r>
            <a:r>
              <a:rPr sz="1150" spc="0" dirty="0" smtClean="0">
                <a:solidFill>
                  <a:srgbClr val="42404B"/>
                </a:solidFill>
                <a:latin typeface="+mj-lt"/>
                <a:cs typeface="Arial"/>
              </a:rPr>
              <a:t>tables</a:t>
            </a:r>
            <a:r>
              <a:rPr sz="1150" spc="-34" dirty="0" smtClean="0">
                <a:solidFill>
                  <a:srgbClr val="42404B"/>
                </a:solidFill>
                <a:latin typeface="+mj-lt"/>
                <a:cs typeface="Arial"/>
              </a:rPr>
              <a:t> </a:t>
            </a:r>
            <a:r>
              <a:rPr sz="1400" spc="0" dirty="0" smtClean="0">
                <a:solidFill>
                  <a:srgbClr val="42404B"/>
                </a:solidFill>
                <a:latin typeface="+mj-lt"/>
                <a:cs typeface="Times New Roman"/>
              </a:rPr>
              <a:t>to</a:t>
            </a:r>
            <a:r>
              <a:rPr sz="1400" spc="296" dirty="0" smtClean="0">
                <a:solidFill>
                  <a:srgbClr val="42404B"/>
                </a:solidFill>
                <a:latin typeface="+mj-lt"/>
                <a:cs typeface="Times New Roman"/>
              </a:rPr>
              <a:t> </a:t>
            </a:r>
            <a:r>
              <a:rPr sz="1150" spc="0" dirty="0" smtClean="0">
                <a:solidFill>
                  <a:srgbClr val="42404B"/>
                </a:solidFill>
                <a:latin typeface="+mj-lt"/>
                <a:cs typeface="Arial"/>
              </a:rPr>
              <a:t>W</a:t>
            </a:r>
            <a:r>
              <a:rPr sz="1150" spc="0" dirty="0" smtClean="0">
                <a:solidFill>
                  <a:srgbClr val="E9B878"/>
                </a:solidFill>
                <a:latin typeface="+mj-lt"/>
                <a:cs typeface="Arial"/>
              </a:rPr>
              <a:t>1</a:t>
            </a:r>
            <a:r>
              <a:rPr sz="1150" spc="0" dirty="0" smtClean="0">
                <a:solidFill>
                  <a:srgbClr val="42404B"/>
                </a:solidFill>
                <a:latin typeface="+mj-lt"/>
                <a:cs typeface="Arial"/>
              </a:rPr>
              <a:t>rite. </a:t>
            </a:r>
            <a:endParaRPr sz="1150">
              <a:latin typeface="+mj-lt"/>
              <a:cs typeface="Arial"/>
            </a:endParaRPr>
          </a:p>
          <a:p>
            <a:pPr marL="12700">
              <a:lnSpc>
                <a:spcPts val="1379"/>
              </a:lnSpc>
            </a:pPr>
            <a:r>
              <a:rPr sz="1150" spc="0" dirty="0" smtClean="0">
                <a:solidFill>
                  <a:srgbClr val="686370"/>
                </a:solidFill>
                <a:latin typeface="+mj-lt"/>
                <a:cs typeface="Arial"/>
              </a:rPr>
              <a:t>v'</a:t>
            </a:r>
            <a:r>
              <a:rPr sz="1150" spc="0" dirty="0" smtClean="0">
                <a:solidFill>
                  <a:srgbClr val="42404B"/>
                </a:solidFill>
                <a:latin typeface="+mj-lt"/>
                <a:cs typeface="Arial"/>
              </a:rPr>
              <a:t>Se</a:t>
            </a:r>
            <a:r>
              <a:rPr sz="1150" spc="0" dirty="0" smtClean="0">
                <a:solidFill>
                  <a:srgbClr val="94D0F3"/>
                </a:solidFill>
                <a:latin typeface="+mj-lt"/>
                <a:cs typeface="Arial"/>
              </a:rPr>
              <a:t>,</a:t>
            </a:r>
            <a:r>
              <a:rPr sz="1150" spc="0" dirty="0" smtClean="0">
                <a:solidFill>
                  <a:srgbClr val="42404B"/>
                </a:solidFill>
                <a:latin typeface="+mj-lt"/>
                <a:cs typeface="Arial"/>
              </a:rPr>
              <a:t>i-table</a:t>
            </a:r>
            <a:r>
              <a:rPr sz="1150" spc="129" dirty="0" smtClean="0">
                <a:solidFill>
                  <a:srgbClr val="42404B"/>
                </a:solidFill>
                <a:latin typeface="+mj-lt"/>
                <a:cs typeface="Arial"/>
              </a:rPr>
              <a:t> </a:t>
            </a:r>
            <a:r>
              <a:rPr sz="1200" spc="0" dirty="0" smtClean="0">
                <a:solidFill>
                  <a:srgbClr val="42404B"/>
                </a:solidFill>
                <a:latin typeface="+mj-lt"/>
                <a:cs typeface="Arial"/>
              </a:rPr>
              <a:t>heade</a:t>
            </a:r>
            <a:r>
              <a:rPr sz="1200" spc="0" dirty="0" smtClean="0">
                <a:solidFill>
                  <a:srgbClr val="56525E"/>
                </a:solidFill>
                <a:latin typeface="+mj-lt"/>
                <a:cs typeface="Arial"/>
              </a:rPr>
              <a:t>rs</a:t>
            </a:r>
            <a:r>
              <a:rPr sz="1200" spc="44" dirty="0" smtClean="0">
                <a:solidFill>
                  <a:srgbClr val="56525E"/>
                </a:solidFill>
                <a:latin typeface="+mj-lt"/>
                <a:cs typeface="Arial"/>
              </a:rPr>
              <a:t> </a:t>
            </a:r>
            <a:r>
              <a:rPr sz="1150" spc="0" dirty="0" smtClean="0">
                <a:solidFill>
                  <a:srgbClr val="56525E"/>
                </a:solidFill>
                <a:latin typeface="+mj-lt"/>
                <a:cs typeface="Arial"/>
              </a:rPr>
              <a:t>f</a:t>
            </a:r>
            <a:r>
              <a:rPr sz="1150" spc="0" dirty="0" smtClean="0">
                <a:solidFill>
                  <a:srgbClr val="42404B"/>
                </a:solidFill>
                <a:latin typeface="+mj-lt"/>
                <a:cs typeface="Arial"/>
              </a:rPr>
              <a:t>or</a:t>
            </a:r>
            <a:r>
              <a:rPr sz="1150" spc="59" dirty="0" smtClean="0">
                <a:solidFill>
                  <a:srgbClr val="42404B"/>
                </a:solidFill>
                <a:latin typeface="+mj-lt"/>
                <a:cs typeface="Arial"/>
              </a:rPr>
              <a:t> </a:t>
            </a:r>
            <a:r>
              <a:rPr sz="1150" spc="0" dirty="0" smtClean="0">
                <a:solidFill>
                  <a:srgbClr val="42404B"/>
                </a:solidFill>
                <a:latin typeface="+mj-lt"/>
                <a:cs typeface="Arial"/>
              </a:rPr>
              <a:t>AiP</a:t>
            </a:r>
            <a:r>
              <a:rPr sz="1150" spc="0" dirty="0" smtClean="0">
                <a:solidFill>
                  <a:srgbClr val="E9B878"/>
                </a:solidFill>
                <a:latin typeface="+mj-lt"/>
                <a:cs typeface="Arial"/>
              </a:rPr>
              <a:t>i</a:t>
            </a:r>
            <a:r>
              <a:rPr sz="1150" spc="0" dirty="0" smtClean="0">
                <a:solidFill>
                  <a:srgbClr val="42404B"/>
                </a:solidFill>
                <a:latin typeface="+mj-lt"/>
                <a:cs typeface="Arial"/>
              </a:rPr>
              <a:t>P</a:t>
            </a:r>
            <a:r>
              <a:rPr sz="1150" spc="0" dirty="0" smtClean="0">
                <a:solidFill>
                  <a:srgbClr val="D4A76D"/>
                </a:solidFill>
                <a:latin typeface="+mj-lt"/>
                <a:cs typeface="Arial"/>
              </a:rPr>
              <a:t>I</a:t>
            </a:r>
            <a:r>
              <a:rPr sz="1150" spc="114" dirty="0" smtClean="0">
                <a:solidFill>
                  <a:srgbClr val="D4A76D"/>
                </a:solidFill>
                <a:latin typeface="+mj-lt"/>
                <a:cs typeface="Arial"/>
              </a:rPr>
              <a:t> </a:t>
            </a:r>
            <a:r>
              <a:rPr sz="1150" spc="0" dirty="0" smtClean="0">
                <a:solidFill>
                  <a:srgbClr val="42404B"/>
                </a:solidFill>
                <a:latin typeface="+mj-lt"/>
                <a:cs typeface="Arial"/>
              </a:rPr>
              <a:t>i</a:t>
            </a:r>
            <a:r>
              <a:rPr sz="525" spc="0" baseline="33129" dirty="0" smtClean="0">
                <a:solidFill>
                  <a:srgbClr val="E9B878"/>
                </a:solidFill>
                <a:latin typeface="+mj-lt"/>
                <a:cs typeface="Times New Roman"/>
              </a:rPr>
              <a:t>1</a:t>
            </a:r>
            <a:r>
              <a:rPr sz="1150" spc="0" dirty="0" smtClean="0">
                <a:solidFill>
                  <a:srgbClr val="42404B"/>
                </a:solidFill>
                <a:latin typeface="+mj-lt"/>
                <a:cs typeface="Arial"/>
              </a:rPr>
              <a:t>ca</a:t>
            </a:r>
            <a:r>
              <a:rPr sz="1150" spc="0" dirty="0" smtClean="0">
                <a:solidFill>
                  <a:srgbClr val="56525E"/>
                </a:solidFill>
                <a:latin typeface="+mj-lt"/>
                <a:cs typeface="Arial"/>
              </a:rPr>
              <a:t>ti</a:t>
            </a:r>
            <a:r>
              <a:rPr sz="1150" spc="0" dirty="0" smtClean="0">
                <a:solidFill>
                  <a:srgbClr val="42404B"/>
                </a:solidFill>
                <a:latin typeface="+mj-lt"/>
                <a:cs typeface="Arial"/>
              </a:rPr>
              <a:t>o</a:t>
            </a:r>
            <a:r>
              <a:rPr sz="1150" spc="0" dirty="0" smtClean="0">
                <a:solidFill>
                  <a:srgbClr val="D4A76D"/>
                </a:solidFill>
                <a:latin typeface="+mj-lt"/>
                <a:cs typeface="Arial"/>
              </a:rPr>
              <a:t>1</a:t>
            </a:r>
            <a:r>
              <a:rPr sz="1150" spc="0" dirty="0" smtClean="0">
                <a:solidFill>
                  <a:srgbClr val="42404B"/>
                </a:solidFill>
                <a:latin typeface="+mj-lt"/>
                <a:cs typeface="Arial"/>
              </a:rPr>
              <a:t>n </a:t>
            </a:r>
            <a:r>
              <a:rPr sz="1150" spc="-94" dirty="0" smtClean="0">
                <a:solidFill>
                  <a:srgbClr val="42404B"/>
                </a:solidFill>
                <a:latin typeface="+mj-lt"/>
                <a:cs typeface="Arial"/>
              </a:rPr>
              <a:t> </a:t>
            </a:r>
            <a:r>
              <a:rPr sz="1150" spc="0" dirty="0" smtClean="0">
                <a:solidFill>
                  <a:srgbClr val="42404B"/>
                </a:solidFill>
                <a:latin typeface="+mj-lt"/>
                <a:cs typeface="Arial"/>
              </a:rPr>
              <a:t>phase.</a:t>
            </a:r>
            <a:endParaRPr sz="1150">
              <a:latin typeface="+mj-lt"/>
              <a:cs typeface="Arial"/>
            </a:endParaRPr>
          </a:p>
        </p:txBody>
      </p:sp>
      <p:sp>
        <p:nvSpPr>
          <p:cNvPr id="76" name="object 11"/>
          <p:cNvSpPr txBox="1"/>
          <p:nvPr/>
        </p:nvSpPr>
        <p:spPr>
          <a:xfrm>
            <a:off x="446821" y="3811730"/>
            <a:ext cx="3452402" cy="177800"/>
          </a:xfrm>
          <a:prstGeom prst="rect">
            <a:avLst/>
          </a:prstGeom>
        </p:spPr>
        <p:txBody>
          <a:bodyPr wrap="square" lIns="0" tIns="0" rIns="0" bIns="0" rtlCol="0">
            <a:noAutofit/>
          </a:bodyPr>
          <a:lstStyle/>
          <a:p>
            <a:pPr marL="12700">
              <a:lnSpc>
                <a:spcPts val="1325"/>
              </a:lnSpc>
              <a:spcBef>
                <a:spcPts val="66"/>
              </a:spcBef>
            </a:pPr>
            <a:r>
              <a:rPr sz="1200" dirty="0" smtClean="0">
                <a:solidFill>
                  <a:srgbClr val="42404B"/>
                </a:solidFill>
                <a:latin typeface="+mj-lt"/>
                <a:cs typeface="Arial"/>
              </a:rPr>
              <a:t>Set</a:t>
            </a:r>
            <a:r>
              <a:rPr sz="1200" spc="134" dirty="0" smtClean="0">
                <a:solidFill>
                  <a:srgbClr val="42404B"/>
                </a:solidFill>
                <a:latin typeface="+mj-lt"/>
                <a:cs typeface="Arial"/>
              </a:rPr>
              <a:t> </a:t>
            </a:r>
            <a:r>
              <a:rPr sz="1200" spc="0" dirty="0" smtClean="0">
                <a:solidFill>
                  <a:srgbClr val="56525E"/>
                </a:solidFill>
                <a:latin typeface="+mj-lt"/>
                <a:cs typeface="Arial"/>
              </a:rPr>
              <a:t>u</a:t>
            </a:r>
            <a:r>
              <a:rPr sz="1200" spc="0" dirty="0" smtClean="0">
                <a:solidFill>
                  <a:srgbClr val="42404B"/>
                </a:solidFill>
                <a:latin typeface="+mj-lt"/>
                <a:cs typeface="Arial"/>
              </a:rPr>
              <a:t>p</a:t>
            </a:r>
            <a:r>
              <a:rPr sz="1200" spc="-14" dirty="0" smtClean="0">
                <a:solidFill>
                  <a:srgbClr val="42404B"/>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r</a:t>
            </a:r>
            <a:r>
              <a:rPr sz="1200" spc="0" dirty="0" smtClean="0">
                <a:solidFill>
                  <a:srgbClr val="42404B"/>
                </a:solidFill>
                <a:latin typeface="+mj-lt"/>
                <a:cs typeface="Arial"/>
              </a:rPr>
              <a:t>a</a:t>
            </a:r>
            <a:r>
              <a:rPr sz="1200" spc="0" dirty="0" smtClean="0">
                <a:solidFill>
                  <a:srgbClr val="56525E"/>
                </a:solidFill>
                <a:latin typeface="+mj-lt"/>
                <a:cs typeface="Arial"/>
              </a:rPr>
              <a:t>nsi</a:t>
            </a:r>
            <a:r>
              <a:rPr sz="1200" spc="0" dirty="0" smtClean="0">
                <a:solidFill>
                  <a:srgbClr val="42404B"/>
                </a:solidFill>
                <a:latin typeface="+mj-lt"/>
                <a:cs typeface="Arial"/>
              </a:rPr>
              <a:t>ti</a:t>
            </a:r>
            <a:r>
              <a:rPr sz="1200" spc="0" dirty="0" smtClean="0">
                <a:solidFill>
                  <a:srgbClr val="56525E"/>
                </a:solidFill>
                <a:latin typeface="+mj-lt"/>
                <a:cs typeface="Arial"/>
              </a:rPr>
              <a:t>on</a:t>
            </a:r>
            <a:r>
              <a:rPr sz="1200" spc="44" dirty="0" smtClean="0">
                <a:solidFill>
                  <a:srgbClr val="56525E"/>
                </a:solidFill>
                <a:latin typeface="+mj-lt"/>
                <a:cs typeface="Arial"/>
              </a:rPr>
              <a:t> </a:t>
            </a:r>
            <a:r>
              <a:rPr sz="1200" spc="0" dirty="0" smtClean="0">
                <a:solidFill>
                  <a:srgbClr val="42404B"/>
                </a:solidFill>
                <a:latin typeface="+mj-lt"/>
                <a:cs typeface="Arial"/>
              </a:rPr>
              <a:t>to</a:t>
            </a:r>
            <a:r>
              <a:rPr sz="1200" spc="-68" dirty="0" smtClean="0">
                <a:solidFill>
                  <a:srgbClr val="42404B"/>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h</a:t>
            </a:r>
            <a:r>
              <a:rPr sz="1200" spc="0" dirty="0" smtClean="0">
                <a:solidFill>
                  <a:srgbClr val="42404B"/>
                </a:solidFill>
                <a:latin typeface="+mj-lt"/>
                <a:cs typeface="Arial"/>
              </a:rPr>
              <a:t>e</a:t>
            </a:r>
            <a:r>
              <a:rPr sz="1200" spc="44" dirty="0" smtClean="0">
                <a:solidFill>
                  <a:srgbClr val="42404B"/>
                </a:solidFill>
                <a:latin typeface="+mj-lt"/>
                <a:cs typeface="Arial"/>
              </a:rPr>
              <a:t> </a:t>
            </a:r>
            <a:r>
              <a:rPr sz="1200" spc="0" dirty="0" smtClean="0">
                <a:solidFill>
                  <a:srgbClr val="42404B"/>
                </a:solidFill>
                <a:latin typeface="+mj-lt"/>
                <a:cs typeface="Arial"/>
              </a:rPr>
              <a:t>App</a:t>
            </a:r>
            <a:r>
              <a:rPr sz="1200" spc="0" dirty="0" smtClean="0">
                <a:solidFill>
                  <a:srgbClr val="56525E"/>
                </a:solidFill>
                <a:latin typeface="+mj-lt"/>
                <a:cs typeface="Arial"/>
              </a:rPr>
              <a:t>l</a:t>
            </a:r>
            <a:r>
              <a:rPr sz="1200" spc="0" dirty="0" smtClean="0">
                <a:solidFill>
                  <a:srgbClr val="686370"/>
                </a:solidFill>
                <a:latin typeface="+mj-lt"/>
                <a:cs typeface="Arial"/>
              </a:rPr>
              <a:t>i</a:t>
            </a:r>
            <a:r>
              <a:rPr sz="1200" spc="0" dirty="0" smtClean="0">
                <a:solidFill>
                  <a:srgbClr val="42404B"/>
                </a:solidFill>
                <a:latin typeface="+mj-lt"/>
                <a:cs typeface="Arial"/>
              </a:rPr>
              <a:t>cat</a:t>
            </a:r>
            <a:r>
              <a:rPr sz="1200" spc="0" dirty="0" smtClean="0">
                <a:solidFill>
                  <a:srgbClr val="56525E"/>
                </a:solidFill>
                <a:latin typeface="+mj-lt"/>
                <a:cs typeface="Arial"/>
              </a:rPr>
              <a:t>i</a:t>
            </a:r>
            <a:r>
              <a:rPr sz="1200" spc="0" dirty="0" smtClean="0">
                <a:solidFill>
                  <a:srgbClr val="42404B"/>
                </a:solidFill>
                <a:latin typeface="+mj-lt"/>
                <a:cs typeface="Arial"/>
              </a:rPr>
              <a:t>o</a:t>
            </a:r>
            <a:r>
              <a:rPr sz="1200" spc="0" dirty="0" smtClean="0">
                <a:solidFill>
                  <a:srgbClr val="56525E"/>
                </a:solidFill>
                <a:latin typeface="+mj-lt"/>
                <a:cs typeface="Arial"/>
              </a:rPr>
              <a:t>n</a:t>
            </a:r>
            <a:r>
              <a:rPr sz="1200" spc="91" dirty="0" smtClean="0">
                <a:solidFill>
                  <a:srgbClr val="56525E"/>
                </a:solidFill>
                <a:latin typeface="+mj-lt"/>
                <a:cs typeface="Arial"/>
              </a:rPr>
              <a:t> </a:t>
            </a:r>
            <a:r>
              <a:rPr sz="1200" spc="0" dirty="0" smtClean="0">
                <a:solidFill>
                  <a:srgbClr val="42404B"/>
                </a:solidFill>
                <a:latin typeface="+mj-lt"/>
                <a:cs typeface="Arial"/>
              </a:rPr>
              <a:t>ph</a:t>
            </a:r>
            <a:r>
              <a:rPr sz="1200" spc="0" dirty="0" smtClean="0">
                <a:solidFill>
                  <a:srgbClr val="56525E"/>
                </a:solidFill>
                <a:latin typeface="+mj-lt"/>
                <a:cs typeface="Arial"/>
              </a:rPr>
              <a:t>a</a:t>
            </a:r>
            <a:r>
              <a:rPr sz="1200" spc="0" dirty="0" smtClean="0">
                <a:solidFill>
                  <a:srgbClr val="42404B"/>
                </a:solidFill>
                <a:latin typeface="+mj-lt"/>
                <a:cs typeface="Arial"/>
              </a:rPr>
              <a:t>se</a:t>
            </a:r>
            <a:endParaRPr sz="1200">
              <a:latin typeface="+mj-lt"/>
              <a:cs typeface="Arial"/>
            </a:endParaRPr>
          </a:p>
        </p:txBody>
      </p:sp>
      <p:sp>
        <p:nvSpPr>
          <p:cNvPr id="77" name="object 10"/>
          <p:cNvSpPr txBox="1"/>
          <p:nvPr/>
        </p:nvSpPr>
        <p:spPr>
          <a:xfrm>
            <a:off x="465110" y="4220578"/>
            <a:ext cx="3193229" cy="186689"/>
          </a:xfrm>
          <a:prstGeom prst="rect">
            <a:avLst/>
          </a:prstGeom>
        </p:spPr>
        <p:txBody>
          <a:bodyPr wrap="square" lIns="0" tIns="0" rIns="0" bIns="0" rtlCol="0">
            <a:noAutofit/>
          </a:bodyPr>
          <a:lstStyle/>
          <a:p>
            <a:pPr marL="12700">
              <a:lnSpc>
                <a:spcPts val="1395"/>
              </a:lnSpc>
              <a:spcBef>
                <a:spcPts val="69"/>
              </a:spcBef>
            </a:pPr>
            <a:r>
              <a:rPr sz="1200" spc="0" dirty="0" smtClean="0">
                <a:solidFill>
                  <a:srgbClr val="154FD3"/>
                </a:solidFill>
                <a:latin typeface="+mj-lt"/>
                <a:cs typeface="Arial"/>
              </a:rPr>
              <a:t>•  </a:t>
            </a:r>
            <a:r>
              <a:rPr sz="1200" spc="111" dirty="0" smtClean="0">
                <a:solidFill>
                  <a:srgbClr val="154FD3"/>
                </a:solidFill>
                <a:latin typeface="+mj-lt"/>
                <a:cs typeface="Arial"/>
              </a:rPr>
              <a:t> </a:t>
            </a:r>
            <a:r>
              <a:rPr sz="1200" spc="0" dirty="0" smtClean="0">
                <a:solidFill>
                  <a:srgbClr val="56525E"/>
                </a:solidFill>
                <a:latin typeface="+mj-lt"/>
                <a:cs typeface="Arial"/>
              </a:rPr>
              <a:t>T</a:t>
            </a:r>
            <a:r>
              <a:rPr sz="1200" spc="0" dirty="0" smtClean="0">
                <a:solidFill>
                  <a:srgbClr val="4D5B78"/>
                </a:solidFill>
                <a:latin typeface="+mj-lt"/>
                <a:cs typeface="Arial"/>
              </a:rPr>
              <a:t>h</a:t>
            </a:r>
            <a:r>
              <a:rPr sz="1200" spc="0" dirty="0" smtClean="0">
                <a:solidFill>
                  <a:srgbClr val="56525E"/>
                </a:solidFill>
                <a:latin typeface="+mj-lt"/>
                <a:cs typeface="Arial"/>
              </a:rPr>
              <a:t>e </a:t>
            </a:r>
            <a:r>
              <a:rPr sz="1200" spc="71" dirty="0" smtClean="0">
                <a:solidFill>
                  <a:srgbClr val="56525E"/>
                </a:solidFill>
                <a:latin typeface="+mj-lt"/>
                <a:cs typeface="Arial"/>
              </a:rPr>
              <a:t> </a:t>
            </a:r>
            <a:r>
              <a:rPr sz="1250" spc="0" dirty="0" smtClean="0">
                <a:solidFill>
                  <a:srgbClr val="E9B878"/>
                </a:solidFill>
                <a:latin typeface="+mj-lt"/>
                <a:cs typeface="Arial"/>
              </a:rPr>
              <a:t>l</a:t>
            </a:r>
            <a:r>
              <a:rPr sz="1250" spc="0" dirty="0" smtClean="0">
                <a:solidFill>
                  <a:srgbClr val="2C284D"/>
                </a:solidFill>
                <a:latin typeface="+mj-lt"/>
                <a:cs typeface="Arial"/>
              </a:rPr>
              <a:t>l</a:t>
            </a:r>
            <a:r>
              <a:rPr sz="1250" spc="0" dirty="0" smtClean="0">
                <a:solidFill>
                  <a:srgbClr val="94D0F3"/>
                </a:solidFill>
                <a:latin typeface="+mj-lt"/>
                <a:cs typeface="Arial"/>
              </a:rPr>
              <a:t>l</a:t>
            </a:r>
            <a:r>
              <a:rPr sz="1250" spc="0" dirty="0" smtClean="0">
                <a:solidFill>
                  <a:srgbClr val="56525E"/>
                </a:solidFill>
                <a:latin typeface="+mj-lt"/>
                <a:cs typeface="Arial"/>
              </a:rPr>
              <a:t>oc</a:t>
            </a:r>
            <a:r>
              <a:rPr sz="1250" spc="0" dirty="0" smtClean="0">
                <a:solidFill>
                  <a:srgbClr val="4D5B78"/>
                </a:solidFill>
                <a:latin typeface="+mj-lt"/>
                <a:cs typeface="Arial"/>
              </a:rPr>
              <a:t>k</a:t>
            </a:r>
            <a:r>
              <a:rPr sz="1250" spc="29" dirty="0" smtClean="0">
                <a:solidFill>
                  <a:srgbClr val="4D5B78"/>
                </a:solidFill>
                <a:latin typeface="+mj-lt"/>
                <a:cs typeface="Arial"/>
              </a:rPr>
              <a:t> </a:t>
            </a:r>
            <a:r>
              <a:rPr sz="1200" spc="0" dirty="0" smtClean="0">
                <a:solidFill>
                  <a:srgbClr val="686370"/>
                </a:solidFill>
                <a:latin typeface="+mj-lt"/>
                <a:cs typeface="Arial"/>
              </a:rPr>
              <a:t>a</a:t>
            </a:r>
            <a:r>
              <a:rPr sz="1200" spc="0" dirty="0" smtClean="0">
                <a:solidFill>
                  <a:srgbClr val="56525E"/>
                </a:solidFill>
                <a:latin typeface="+mj-lt"/>
                <a:cs typeface="Arial"/>
              </a:rPr>
              <a:t>pp</a:t>
            </a:r>
            <a:r>
              <a:rPr sz="1200" spc="0" dirty="0" smtClean="0">
                <a:solidFill>
                  <a:srgbClr val="4D5B78"/>
                </a:solidFill>
                <a:latin typeface="+mj-lt"/>
                <a:cs typeface="Arial"/>
              </a:rPr>
              <a:t>li</a:t>
            </a:r>
            <a:r>
              <a:rPr sz="1200" spc="0" dirty="0" smtClean="0">
                <a:solidFill>
                  <a:srgbClr val="56525E"/>
                </a:solidFill>
                <a:latin typeface="+mj-lt"/>
                <a:cs typeface="Arial"/>
              </a:rPr>
              <a:t>e</a:t>
            </a:r>
            <a:r>
              <a:rPr sz="1200" spc="0" dirty="0" smtClean="0">
                <a:solidFill>
                  <a:srgbClr val="686370"/>
                </a:solidFill>
                <a:latin typeface="+mj-lt"/>
                <a:cs typeface="Arial"/>
              </a:rPr>
              <a:t>d </a:t>
            </a:r>
            <a:r>
              <a:rPr sz="1200" spc="-125" dirty="0" smtClean="0">
                <a:solidFill>
                  <a:srgbClr val="686370"/>
                </a:solidFill>
                <a:latin typeface="+mj-lt"/>
                <a:cs typeface="Arial"/>
              </a:rPr>
              <a:t> </a:t>
            </a:r>
            <a:r>
              <a:rPr sz="1200" spc="0" dirty="0" smtClean="0">
                <a:solidFill>
                  <a:srgbClr val="56525E"/>
                </a:solidFill>
                <a:latin typeface="+mj-lt"/>
                <a:cs typeface="Arial"/>
              </a:rPr>
              <a:t>dur</a:t>
            </a:r>
            <a:r>
              <a:rPr sz="1200" spc="0" dirty="0" smtClean="0">
                <a:solidFill>
                  <a:srgbClr val="4D5B78"/>
                </a:solidFill>
                <a:latin typeface="+mj-lt"/>
                <a:cs typeface="Arial"/>
              </a:rPr>
              <a:t>i</a:t>
            </a:r>
            <a:r>
              <a:rPr sz="1200" spc="0" dirty="0" smtClean="0">
                <a:solidFill>
                  <a:srgbClr val="686370"/>
                </a:solidFill>
                <a:latin typeface="+mj-lt"/>
                <a:cs typeface="Arial"/>
              </a:rPr>
              <a:t>n</a:t>
            </a:r>
            <a:r>
              <a:rPr sz="1200" spc="0" dirty="0" smtClean="0">
                <a:solidFill>
                  <a:srgbClr val="56525E"/>
                </a:solidFill>
                <a:latin typeface="+mj-lt"/>
                <a:cs typeface="Arial"/>
              </a:rPr>
              <a:t>g</a:t>
            </a:r>
            <a:r>
              <a:rPr sz="1200" spc="114" dirty="0" smtClean="0">
                <a:solidFill>
                  <a:srgbClr val="56525E"/>
                </a:solidFill>
                <a:latin typeface="+mj-lt"/>
                <a:cs typeface="Arial"/>
              </a:rPr>
              <a:t> </a:t>
            </a:r>
            <a:r>
              <a:rPr sz="1200" spc="0" dirty="0" smtClean="0">
                <a:solidFill>
                  <a:srgbClr val="56525E"/>
                </a:solidFill>
                <a:latin typeface="+mj-lt"/>
                <a:cs typeface="Arial"/>
              </a:rPr>
              <a:t>thi</a:t>
            </a:r>
            <a:r>
              <a:rPr sz="1200" spc="0" dirty="0" smtClean="0">
                <a:solidFill>
                  <a:srgbClr val="686370"/>
                </a:solidFill>
                <a:latin typeface="+mj-lt"/>
                <a:cs typeface="Arial"/>
              </a:rPr>
              <a:t>s</a:t>
            </a:r>
            <a:r>
              <a:rPr sz="1200" spc="136" dirty="0" smtClean="0">
                <a:solidFill>
                  <a:srgbClr val="686370"/>
                </a:solidFill>
                <a:latin typeface="+mj-lt"/>
                <a:cs typeface="Arial"/>
              </a:rPr>
              <a:t> </a:t>
            </a:r>
            <a:r>
              <a:rPr sz="1200" spc="0" dirty="0" smtClean="0">
                <a:solidFill>
                  <a:srgbClr val="56525E"/>
                </a:solidFill>
                <a:latin typeface="+mj-lt"/>
                <a:cs typeface="Arial"/>
              </a:rPr>
              <a:t>p</a:t>
            </a:r>
            <a:r>
              <a:rPr sz="1200" spc="0" dirty="0" smtClean="0">
                <a:solidFill>
                  <a:srgbClr val="4D5B78"/>
                </a:solidFill>
                <a:latin typeface="+mj-lt"/>
                <a:cs typeface="Arial"/>
              </a:rPr>
              <a:t>h</a:t>
            </a:r>
            <a:r>
              <a:rPr sz="1200" spc="0" dirty="0" smtClean="0">
                <a:solidFill>
                  <a:srgbClr val="56525E"/>
                </a:solidFill>
                <a:latin typeface="+mj-lt"/>
                <a:cs typeface="Arial"/>
              </a:rPr>
              <a:t>a</a:t>
            </a:r>
            <a:r>
              <a:rPr sz="1200" spc="0" dirty="0" smtClean="0">
                <a:solidFill>
                  <a:srgbClr val="686370"/>
                </a:solidFill>
                <a:latin typeface="+mj-lt"/>
                <a:cs typeface="Arial"/>
              </a:rPr>
              <a:t>s</a:t>
            </a:r>
            <a:r>
              <a:rPr sz="1200" spc="0" dirty="0" smtClean="0">
                <a:solidFill>
                  <a:srgbClr val="56525E"/>
                </a:solidFill>
                <a:latin typeface="+mj-lt"/>
                <a:cs typeface="Arial"/>
              </a:rPr>
              <a:t>e </a:t>
            </a:r>
            <a:r>
              <a:rPr sz="1200" spc="159" dirty="0" smtClean="0">
                <a:solidFill>
                  <a:srgbClr val="56525E"/>
                </a:solidFill>
                <a:latin typeface="+mj-lt"/>
                <a:cs typeface="Arial"/>
              </a:rPr>
              <a:t> </a:t>
            </a:r>
            <a:r>
              <a:rPr sz="1250" spc="0" dirty="0" smtClean="0">
                <a:solidFill>
                  <a:srgbClr val="56525E"/>
                </a:solidFill>
                <a:latin typeface="+mj-lt"/>
                <a:cs typeface="Arial"/>
              </a:rPr>
              <a:t>is</a:t>
            </a:r>
            <a:r>
              <a:rPr sz="1250" spc="0" dirty="0" smtClean="0">
                <a:solidFill>
                  <a:srgbClr val="4D5B78"/>
                </a:solidFill>
                <a:latin typeface="+mj-lt"/>
                <a:cs typeface="Arial"/>
              </a:rPr>
              <a:t>:</a:t>
            </a:r>
            <a:endParaRPr sz="1250">
              <a:latin typeface="+mj-lt"/>
              <a:cs typeface="Arial"/>
            </a:endParaRPr>
          </a:p>
        </p:txBody>
      </p:sp>
      <p:sp>
        <p:nvSpPr>
          <p:cNvPr id="78" name="object 9"/>
          <p:cNvSpPr txBox="1"/>
          <p:nvPr/>
        </p:nvSpPr>
        <p:spPr>
          <a:xfrm>
            <a:off x="455966" y="4624255"/>
            <a:ext cx="207566" cy="613431"/>
          </a:xfrm>
          <a:prstGeom prst="rect">
            <a:avLst/>
          </a:prstGeom>
        </p:spPr>
        <p:txBody>
          <a:bodyPr wrap="square" lIns="0" tIns="0" rIns="0" bIns="0" rtlCol="0">
            <a:noAutofit/>
          </a:bodyPr>
          <a:lstStyle/>
          <a:p>
            <a:pPr marL="12700">
              <a:lnSpc>
                <a:spcPts val="1530"/>
              </a:lnSpc>
              <a:spcBef>
                <a:spcPts val="76"/>
              </a:spcBef>
            </a:pPr>
            <a:r>
              <a:rPr sz="1400" spc="0" dirty="0" smtClean="0">
                <a:solidFill>
                  <a:srgbClr val="154FD3"/>
                </a:solidFill>
                <a:latin typeface="+mj-lt"/>
                <a:cs typeface="Times New Roman"/>
              </a:rPr>
              <a:t>O</a:t>
            </a:r>
            <a:endParaRPr sz="1400">
              <a:latin typeface="+mj-lt"/>
              <a:cs typeface="Times New Roman"/>
            </a:endParaRPr>
          </a:p>
          <a:p>
            <a:pPr marL="21844" marR="26670">
              <a:lnSpc>
                <a:spcPct val="95825"/>
              </a:lnSpc>
              <a:spcBef>
                <a:spcPts val="103"/>
              </a:spcBef>
            </a:pPr>
            <a:r>
              <a:rPr sz="1250" i="1" spc="0" dirty="0" smtClean="0">
                <a:solidFill>
                  <a:srgbClr val="415BD7"/>
                </a:solidFill>
                <a:latin typeface="+mj-lt"/>
                <a:cs typeface="Arial"/>
              </a:rPr>
              <a:t>v"</a:t>
            </a:r>
            <a:endParaRPr sz="1250">
              <a:latin typeface="+mj-lt"/>
              <a:cs typeface="Arial"/>
            </a:endParaRPr>
          </a:p>
          <a:p>
            <a:pPr marL="21844" marR="26670">
              <a:lnSpc>
                <a:spcPct val="95825"/>
              </a:lnSpc>
              <a:spcBef>
                <a:spcPts val="229"/>
              </a:spcBef>
            </a:pPr>
            <a:r>
              <a:rPr sz="1200" spc="0" dirty="0" smtClean="0">
                <a:solidFill>
                  <a:srgbClr val="415BD7"/>
                </a:solidFill>
                <a:latin typeface="+mj-lt"/>
                <a:cs typeface="Arial"/>
              </a:rPr>
              <a:t>,/</a:t>
            </a:r>
            <a:endParaRPr sz="1200">
              <a:latin typeface="+mj-lt"/>
              <a:cs typeface="Arial"/>
            </a:endParaRPr>
          </a:p>
        </p:txBody>
      </p:sp>
      <p:sp>
        <p:nvSpPr>
          <p:cNvPr id="79" name="object 8"/>
          <p:cNvSpPr txBox="1"/>
          <p:nvPr/>
        </p:nvSpPr>
        <p:spPr>
          <a:xfrm>
            <a:off x="881194" y="4643834"/>
            <a:ext cx="2430455" cy="593851"/>
          </a:xfrm>
          <a:prstGeom prst="rect">
            <a:avLst/>
          </a:prstGeom>
        </p:spPr>
        <p:txBody>
          <a:bodyPr wrap="square" lIns="0" tIns="0" rIns="0" bIns="0" rtlCol="0">
            <a:noAutofit/>
          </a:bodyPr>
          <a:lstStyle/>
          <a:p>
            <a:pPr marL="12700" marR="22860">
              <a:lnSpc>
                <a:spcPts val="1325"/>
              </a:lnSpc>
              <a:spcBef>
                <a:spcPts val="66"/>
              </a:spcBef>
            </a:pPr>
            <a:r>
              <a:rPr sz="1200" dirty="0" smtClean="0">
                <a:solidFill>
                  <a:srgbClr val="56525E"/>
                </a:solidFill>
                <a:latin typeface="+mj-lt"/>
                <a:cs typeface="Arial"/>
              </a:rPr>
              <a:t>A</a:t>
            </a:r>
            <a:r>
              <a:rPr sz="1200" dirty="0" smtClean="0">
                <a:solidFill>
                  <a:srgbClr val="7BB6DE"/>
                </a:solidFill>
                <a:latin typeface="+mj-lt"/>
                <a:cs typeface="Arial"/>
              </a:rPr>
              <a:t>.</a:t>
            </a:r>
            <a:r>
              <a:rPr sz="1200" dirty="0" smtClean="0">
                <a:solidFill>
                  <a:srgbClr val="E9B878"/>
                </a:solidFill>
                <a:latin typeface="+mj-lt"/>
                <a:cs typeface="Arial"/>
              </a:rPr>
              <a:t>1</a:t>
            </a:r>
            <a:r>
              <a:rPr sz="1200" dirty="0" smtClean="0">
                <a:solidFill>
                  <a:srgbClr val="42404B"/>
                </a:solidFill>
                <a:latin typeface="+mj-lt"/>
                <a:cs typeface="Arial"/>
              </a:rPr>
              <a:t>c</a:t>
            </a:r>
            <a:r>
              <a:rPr sz="1200" dirty="0" smtClean="0">
                <a:solidFill>
                  <a:srgbClr val="56525E"/>
                </a:solidFill>
                <a:latin typeface="+mj-lt"/>
                <a:cs typeface="Arial"/>
              </a:rPr>
              <a:t>q</a:t>
            </a:r>
            <a:r>
              <a:rPr sz="1200" dirty="0" smtClean="0">
                <a:solidFill>
                  <a:srgbClr val="42404B"/>
                </a:solidFill>
                <a:latin typeface="+mj-lt"/>
                <a:cs typeface="Arial"/>
              </a:rPr>
              <a:t>ui</a:t>
            </a:r>
            <a:r>
              <a:rPr sz="1200" dirty="0" smtClean="0">
                <a:solidFill>
                  <a:srgbClr val="56525E"/>
                </a:solidFill>
                <a:latin typeface="+mj-lt"/>
                <a:cs typeface="Arial"/>
              </a:rPr>
              <a:t>si</a:t>
            </a:r>
            <a:r>
              <a:rPr sz="1200" dirty="0" smtClean="0">
                <a:solidFill>
                  <a:srgbClr val="42404B"/>
                </a:solidFill>
                <a:latin typeface="+mj-lt"/>
                <a:cs typeface="Arial"/>
              </a:rPr>
              <a:t>t:</a:t>
            </a:r>
            <a:r>
              <a:rPr sz="1200" dirty="0" smtClean="0">
                <a:solidFill>
                  <a:srgbClr val="56525E"/>
                </a:solidFill>
                <a:latin typeface="+mj-lt"/>
                <a:cs typeface="Arial"/>
              </a:rPr>
              <a:t>i</a:t>
            </a:r>
            <a:r>
              <a:rPr sz="1200" dirty="0" smtClean="0">
                <a:solidFill>
                  <a:srgbClr val="42404B"/>
                </a:solidFill>
                <a:latin typeface="+mj-lt"/>
                <a:cs typeface="Arial"/>
              </a:rPr>
              <a:t>on </a:t>
            </a:r>
            <a:r>
              <a:rPr sz="1200" spc="89" dirty="0" smtClean="0">
                <a:solidFill>
                  <a:srgbClr val="42404B"/>
                </a:solidFill>
                <a:latin typeface="+mj-lt"/>
                <a:cs typeface="Arial"/>
              </a:rPr>
              <a:t> </a:t>
            </a:r>
            <a:r>
              <a:rPr sz="1200" spc="0" dirty="0" smtClean="0">
                <a:solidFill>
                  <a:srgbClr val="42404B"/>
                </a:solidFill>
                <a:latin typeface="+mj-lt"/>
                <a:cs typeface="Arial"/>
              </a:rPr>
              <a:t>o</a:t>
            </a:r>
            <a:r>
              <a:rPr sz="1200" spc="0" dirty="0" smtClean="0">
                <a:solidFill>
                  <a:srgbClr val="56525E"/>
                </a:solidFill>
                <a:latin typeface="+mj-lt"/>
                <a:cs typeface="Arial"/>
              </a:rPr>
              <a:t>c</a:t>
            </a:r>
            <a:r>
              <a:rPr sz="1200" spc="0" dirty="0" smtClean="0">
                <a:solidFill>
                  <a:srgbClr val="42404B"/>
                </a:solidFill>
                <a:latin typeface="+mj-lt"/>
                <a:cs typeface="Arial"/>
              </a:rPr>
              <a:t>k</a:t>
            </a:r>
            <a:endParaRPr sz="1200">
              <a:latin typeface="+mj-lt"/>
              <a:cs typeface="Arial"/>
            </a:endParaRPr>
          </a:p>
          <a:p>
            <a:pPr marL="444787" marR="22860">
              <a:lnSpc>
                <a:spcPct val="95825"/>
              </a:lnSpc>
              <a:spcBef>
                <a:spcPts val="163"/>
              </a:spcBef>
            </a:pPr>
            <a:r>
              <a:rPr sz="1150" dirty="0" smtClean="0">
                <a:solidFill>
                  <a:srgbClr val="42404B"/>
                </a:solidFill>
                <a:latin typeface="+mj-lt"/>
                <a:cs typeface="Arial"/>
              </a:rPr>
              <a:t>D</a:t>
            </a:r>
            <a:r>
              <a:rPr sz="1150" dirty="0" smtClean="0">
                <a:solidFill>
                  <a:srgbClr val="56525E"/>
                </a:solidFill>
                <a:latin typeface="+mj-lt"/>
                <a:cs typeface="Arial"/>
              </a:rPr>
              <a:t>M</a:t>
            </a:r>
            <a:r>
              <a:rPr sz="1150" dirty="0" smtClean="0">
                <a:solidFill>
                  <a:srgbClr val="42404B"/>
                </a:solidFill>
                <a:latin typeface="+mj-lt"/>
                <a:cs typeface="Arial"/>
              </a:rPr>
              <a:t>L</a:t>
            </a:r>
            <a:r>
              <a:rPr sz="1150" dirty="0" smtClean="0">
                <a:solidFill>
                  <a:srgbClr val="7BB6DE"/>
                </a:solidFill>
                <a:latin typeface="+mj-lt"/>
                <a:cs typeface="Arial"/>
              </a:rPr>
              <a:t>.</a:t>
            </a:r>
            <a:r>
              <a:rPr sz="1150" spc="59" dirty="0" smtClean="0">
                <a:solidFill>
                  <a:srgbClr val="7BB6DE"/>
                </a:solidFill>
                <a:latin typeface="+mj-lt"/>
                <a:cs typeface="Arial"/>
              </a:rPr>
              <a:t> </a:t>
            </a:r>
            <a:r>
              <a:rPr sz="1250" spc="0" dirty="0" smtClean="0">
                <a:solidFill>
                  <a:srgbClr val="42404B"/>
                </a:solidFill>
                <a:latin typeface="+mj-lt"/>
                <a:cs typeface="Arial"/>
              </a:rPr>
              <a:t>-</a:t>
            </a:r>
            <a:r>
              <a:rPr sz="1250" spc="0" dirty="0" smtClean="0">
                <a:solidFill>
                  <a:srgbClr val="56525E"/>
                </a:solidFill>
                <a:latin typeface="+mj-lt"/>
                <a:cs typeface="Arial"/>
              </a:rPr>
              <a:t>allo</a:t>
            </a:r>
            <a:r>
              <a:rPr sz="1250" spc="0" dirty="0" smtClean="0">
                <a:solidFill>
                  <a:srgbClr val="686370"/>
                </a:solidFill>
                <a:latin typeface="+mj-lt"/>
                <a:cs typeface="Arial"/>
              </a:rPr>
              <a:t>ws</a:t>
            </a:r>
            <a:r>
              <a:rPr sz="1250" spc="119" dirty="0" smtClean="0">
                <a:solidFill>
                  <a:srgbClr val="686370"/>
                </a:solidFill>
                <a:latin typeface="+mj-lt"/>
                <a:cs typeface="Arial"/>
              </a:rPr>
              <a:t> </a:t>
            </a:r>
            <a:r>
              <a:rPr sz="1250" spc="0" dirty="0" smtClean="0">
                <a:solidFill>
                  <a:srgbClr val="56525E"/>
                </a:solidFill>
                <a:latin typeface="+mj-lt"/>
                <a:cs typeface="Arial"/>
              </a:rPr>
              <a:t>all</a:t>
            </a:r>
            <a:endParaRPr sz="1250">
              <a:latin typeface="+mj-lt"/>
              <a:cs typeface="Arial"/>
            </a:endParaRPr>
          </a:p>
          <a:p>
            <a:pPr marL="444787">
              <a:lnSpc>
                <a:spcPct val="95825"/>
              </a:lnSpc>
              <a:spcBef>
                <a:spcPts val="229"/>
              </a:spcBef>
            </a:pPr>
            <a:r>
              <a:rPr sz="1200" spc="0" dirty="0" smtClean="0">
                <a:solidFill>
                  <a:srgbClr val="42404B"/>
                </a:solidFill>
                <a:latin typeface="+mj-lt"/>
                <a:cs typeface="Arial"/>
              </a:rPr>
              <a:t>DDL</a:t>
            </a:r>
            <a:r>
              <a:rPr sz="1200" spc="222" dirty="0" smtClean="0">
                <a:solidFill>
                  <a:srgbClr val="42404B"/>
                </a:solidFill>
                <a:latin typeface="+mj-lt"/>
                <a:cs typeface="Arial"/>
              </a:rPr>
              <a:t> </a:t>
            </a:r>
            <a:r>
              <a:rPr sz="1200" spc="0" dirty="0" smtClean="0">
                <a:solidFill>
                  <a:srgbClr val="42404B"/>
                </a:solidFill>
                <a:latin typeface="+mj-lt"/>
                <a:cs typeface="Arial"/>
              </a:rPr>
              <a:t>-</a:t>
            </a:r>
            <a:r>
              <a:rPr sz="1200" spc="0" dirty="0" smtClean="0">
                <a:solidFill>
                  <a:srgbClr val="56525E"/>
                </a:solidFill>
                <a:latin typeface="+mj-lt"/>
                <a:cs typeface="Arial"/>
              </a:rPr>
              <a:t>allo</a:t>
            </a:r>
            <a:r>
              <a:rPr sz="1200" spc="0" dirty="0" smtClean="0">
                <a:solidFill>
                  <a:srgbClr val="686370"/>
                </a:solidFill>
                <a:latin typeface="+mj-lt"/>
                <a:cs typeface="Arial"/>
              </a:rPr>
              <a:t>ws</a:t>
            </a:r>
            <a:r>
              <a:rPr sz="1200" spc="134" dirty="0" smtClean="0">
                <a:solidFill>
                  <a:srgbClr val="686370"/>
                </a:solidFill>
                <a:latin typeface="+mj-lt"/>
                <a:cs typeface="Arial"/>
              </a:rPr>
              <a:t> </a:t>
            </a:r>
            <a:r>
              <a:rPr sz="1200" spc="0" dirty="0" smtClean="0">
                <a:solidFill>
                  <a:srgbClr val="56525E"/>
                </a:solidFill>
                <a:latin typeface="+mj-lt"/>
                <a:cs typeface="Arial"/>
              </a:rPr>
              <a:t>DR</a:t>
            </a:r>
            <a:r>
              <a:rPr sz="1200" spc="0" dirty="0" smtClean="0">
                <a:solidFill>
                  <a:srgbClr val="686370"/>
                </a:solidFill>
                <a:latin typeface="+mj-lt"/>
                <a:cs typeface="Arial"/>
              </a:rPr>
              <a:t>O</a:t>
            </a:r>
            <a:r>
              <a:rPr sz="1200" spc="0" dirty="0" smtClean="0">
                <a:solidFill>
                  <a:srgbClr val="56525E"/>
                </a:solidFill>
                <a:latin typeface="+mj-lt"/>
                <a:cs typeface="Arial"/>
              </a:rPr>
              <a:t>P</a:t>
            </a:r>
            <a:r>
              <a:rPr sz="1200" spc="132" dirty="0" smtClean="0">
                <a:solidFill>
                  <a:srgbClr val="56525E"/>
                </a:solidFill>
                <a:latin typeface="+mj-lt"/>
                <a:cs typeface="Arial"/>
              </a:rPr>
              <a:t> </a:t>
            </a:r>
            <a:r>
              <a:rPr sz="1200" spc="0" dirty="0" smtClean="0">
                <a:solidFill>
                  <a:srgbClr val="56525E"/>
                </a:solidFill>
                <a:latin typeface="+mj-lt"/>
                <a:cs typeface="Arial"/>
              </a:rPr>
              <a:t>onl</a:t>
            </a:r>
            <a:r>
              <a:rPr sz="1200" spc="0" dirty="0" smtClean="0">
                <a:solidFill>
                  <a:srgbClr val="686370"/>
                </a:solidFill>
                <a:latin typeface="+mj-lt"/>
                <a:cs typeface="Arial"/>
              </a:rPr>
              <a:t>y</a:t>
            </a:r>
            <a:endParaRPr sz="1200">
              <a:latin typeface="+mj-lt"/>
              <a:cs typeface="Arial"/>
            </a:endParaRPr>
          </a:p>
        </p:txBody>
      </p:sp>
      <p:sp>
        <p:nvSpPr>
          <p:cNvPr id="80" name="object 7"/>
          <p:cNvSpPr txBox="1"/>
          <p:nvPr/>
        </p:nvSpPr>
        <p:spPr>
          <a:xfrm>
            <a:off x="455966" y="5495592"/>
            <a:ext cx="551239" cy="193040"/>
          </a:xfrm>
          <a:prstGeom prst="rect">
            <a:avLst/>
          </a:prstGeom>
        </p:spPr>
        <p:txBody>
          <a:bodyPr wrap="square" lIns="0" tIns="0" rIns="0" bIns="0" rtlCol="0">
            <a:noAutofit/>
          </a:bodyPr>
          <a:lstStyle/>
          <a:p>
            <a:pPr marL="12700">
              <a:lnSpc>
                <a:spcPts val="1445"/>
              </a:lnSpc>
              <a:spcBef>
                <a:spcPts val="72"/>
              </a:spcBef>
            </a:pPr>
            <a:r>
              <a:rPr sz="1300" dirty="0" smtClean="0">
                <a:solidFill>
                  <a:srgbClr val="56525E"/>
                </a:solidFill>
                <a:latin typeface="+mj-lt"/>
                <a:cs typeface="Arial"/>
              </a:rPr>
              <a:t>N</a:t>
            </a:r>
            <a:r>
              <a:rPr sz="1300" dirty="0" smtClean="0">
                <a:solidFill>
                  <a:srgbClr val="42404B"/>
                </a:solidFill>
                <a:latin typeface="+mj-lt"/>
                <a:cs typeface="Arial"/>
              </a:rPr>
              <a:t>ote</a:t>
            </a:r>
            <a:r>
              <a:rPr sz="1300" dirty="0" smtClean="0">
                <a:solidFill>
                  <a:srgbClr val="56525E"/>
                </a:solidFill>
                <a:latin typeface="+mj-lt"/>
                <a:cs typeface="Arial"/>
              </a:rPr>
              <a:t>:</a:t>
            </a:r>
            <a:r>
              <a:rPr sz="1300" dirty="0" smtClean="0">
                <a:solidFill>
                  <a:srgbClr val="94D0F3"/>
                </a:solidFill>
                <a:latin typeface="+mj-lt"/>
                <a:cs typeface="Arial"/>
              </a:rPr>
              <a:t>:</a:t>
            </a:r>
            <a:endParaRPr sz="1300">
              <a:latin typeface="+mj-lt"/>
              <a:cs typeface="Arial"/>
            </a:endParaRPr>
          </a:p>
        </p:txBody>
      </p:sp>
      <p:sp>
        <p:nvSpPr>
          <p:cNvPr id="81" name="object 6"/>
          <p:cNvSpPr txBox="1"/>
          <p:nvPr/>
        </p:nvSpPr>
        <p:spPr>
          <a:xfrm>
            <a:off x="1121243" y="5495592"/>
            <a:ext cx="5450522" cy="428451"/>
          </a:xfrm>
          <a:prstGeom prst="rect">
            <a:avLst/>
          </a:prstGeom>
        </p:spPr>
        <p:txBody>
          <a:bodyPr wrap="square" lIns="0" tIns="0" rIns="0" bIns="0" rtlCol="0">
            <a:noAutofit/>
          </a:bodyPr>
          <a:lstStyle/>
          <a:p>
            <a:pPr marL="12700">
              <a:lnSpc>
                <a:spcPts val="1445"/>
              </a:lnSpc>
              <a:spcBef>
                <a:spcPts val="72"/>
              </a:spcBef>
            </a:pPr>
            <a:r>
              <a:rPr sz="1300" spc="0" dirty="0" smtClean="0">
                <a:solidFill>
                  <a:srgbClr val="56525E"/>
                </a:solidFill>
                <a:latin typeface="+mj-lt"/>
                <a:cs typeface="Arial"/>
              </a:rPr>
              <a:t>A</a:t>
            </a:r>
            <a:r>
              <a:rPr sz="1300" spc="0" dirty="0" smtClean="0">
                <a:solidFill>
                  <a:srgbClr val="42404B"/>
                </a:solidFill>
                <a:latin typeface="+mj-lt"/>
                <a:cs typeface="Arial"/>
              </a:rPr>
              <a:t>. </a:t>
            </a:r>
            <a:r>
              <a:rPr sz="1300" spc="34" dirty="0" smtClean="0">
                <a:solidFill>
                  <a:srgbClr val="42404B"/>
                </a:solidFill>
                <a:latin typeface="+mj-lt"/>
                <a:cs typeface="Arial"/>
              </a:rPr>
              <a:t> </a:t>
            </a:r>
            <a:r>
              <a:rPr sz="1200" spc="0" dirty="0" smtClean="0">
                <a:solidFill>
                  <a:srgbClr val="42404B"/>
                </a:solidFill>
                <a:latin typeface="+mj-lt"/>
                <a:cs typeface="Arial"/>
              </a:rPr>
              <a:t>E</a:t>
            </a:r>
            <a:r>
              <a:rPr sz="1200" spc="0" dirty="0" smtClean="0">
                <a:solidFill>
                  <a:srgbClr val="686370"/>
                </a:solidFill>
                <a:latin typeface="+mj-lt"/>
                <a:cs typeface="Arial"/>
              </a:rPr>
              <a:t>r</a:t>
            </a:r>
            <a:r>
              <a:rPr sz="1200" spc="0" dirty="0" smtClean="0">
                <a:solidFill>
                  <a:srgbClr val="56525E"/>
                </a:solidFill>
                <a:latin typeface="+mj-lt"/>
                <a:cs typeface="Arial"/>
              </a:rPr>
              <a:t>r</a:t>
            </a:r>
            <a:r>
              <a:rPr sz="1200" spc="0" dirty="0" smtClean="0">
                <a:solidFill>
                  <a:srgbClr val="686370"/>
                </a:solidFill>
                <a:latin typeface="+mj-lt"/>
                <a:cs typeface="Arial"/>
              </a:rPr>
              <a:t>or</a:t>
            </a:r>
            <a:r>
              <a:rPr sz="1200" spc="0" dirty="0" smtClean="0">
                <a:solidFill>
                  <a:srgbClr val="56525E"/>
                </a:solidFill>
                <a:latin typeface="+mj-lt"/>
                <a:cs typeface="Arial"/>
              </a:rPr>
              <a:t>s</a:t>
            </a:r>
            <a:r>
              <a:rPr sz="1200" spc="44" dirty="0" smtClean="0">
                <a:solidFill>
                  <a:srgbClr val="56525E"/>
                </a:solidFill>
                <a:latin typeface="+mj-lt"/>
                <a:cs typeface="Arial"/>
              </a:rPr>
              <a:t> </a:t>
            </a:r>
            <a:r>
              <a:rPr sz="1200" spc="0" dirty="0" smtClean="0">
                <a:solidFill>
                  <a:srgbClr val="56525E"/>
                </a:solidFill>
                <a:latin typeface="+mj-lt"/>
                <a:cs typeface="Arial"/>
              </a:rPr>
              <a:t>that</a:t>
            </a:r>
            <a:r>
              <a:rPr sz="1200" spc="114" dirty="0" smtClean="0">
                <a:solidFill>
                  <a:srgbClr val="56525E"/>
                </a:solidFill>
                <a:latin typeface="+mj-lt"/>
                <a:cs typeface="Arial"/>
              </a:rPr>
              <a:t> </a:t>
            </a:r>
            <a:r>
              <a:rPr sz="1200" spc="0" dirty="0" smtClean="0">
                <a:solidFill>
                  <a:srgbClr val="56525E"/>
                </a:solidFill>
                <a:latin typeface="+mj-lt"/>
                <a:cs typeface="Arial"/>
              </a:rPr>
              <a:t>oc</a:t>
            </a:r>
            <a:r>
              <a:rPr sz="1200" spc="0" dirty="0" smtClean="0">
                <a:solidFill>
                  <a:srgbClr val="686370"/>
                </a:solidFill>
                <a:latin typeface="+mj-lt"/>
                <a:cs typeface="Arial"/>
              </a:rPr>
              <a:t>c</a:t>
            </a:r>
            <a:r>
              <a:rPr sz="1200" spc="0" dirty="0" smtClean="0">
                <a:solidFill>
                  <a:srgbClr val="56525E"/>
                </a:solidFill>
                <a:latin typeface="+mj-lt"/>
                <a:cs typeface="Arial"/>
              </a:rPr>
              <a:t>ur</a:t>
            </a:r>
            <a:r>
              <a:rPr sz="1200" spc="119" dirty="0" smtClean="0">
                <a:solidFill>
                  <a:srgbClr val="56525E"/>
                </a:solidFill>
                <a:latin typeface="+mj-lt"/>
                <a:cs typeface="Arial"/>
              </a:rPr>
              <a:t> </a:t>
            </a:r>
            <a:r>
              <a:rPr sz="1200" spc="0" dirty="0" smtClean="0">
                <a:solidFill>
                  <a:srgbClr val="56525E"/>
                </a:solidFill>
                <a:latin typeface="+mj-lt"/>
                <a:cs typeface="Arial"/>
              </a:rPr>
              <a:t>in</a:t>
            </a:r>
            <a:r>
              <a:rPr sz="1200" spc="166" dirty="0" smtClean="0">
                <a:solidFill>
                  <a:srgbClr val="56525E"/>
                </a:solidFill>
                <a:latin typeface="+mj-lt"/>
                <a:cs typeface="Arial"/>
              </a:rPr>
              <a:t> </a:t>
            </a:r>
            <a:r>
              <a:rPr sz="1200" spc="0" dirty="0" smtClean="0">
                <a:solidFill>
                  <a:srgbClr val="56525E"/>
                </a:solidFill>
                <a:latin typeface="+mj-lt"/>
                <a:cs typeface="Arial"/>
              </a:rPr>
              <a:t>th</a:t>
            </a:r>
            <a:r>
              <a:rPr sz="1200" spc="0" dirty="0" smtClean="0">
                <a:solidFill>
                  <a:srgbClr val="4D5B78"/>
                </a:solidFill>
                <a:latin typeface="+mj-lt"/>
                <a:cs typeface="Arial"/>
              </a:rPr>
              <a:t>i</a:t>
            </a:r>
            <a:r>
              <a:rPr sz="1200" spc="0" dirty="0" smtClean="0">
                <a:solidFill>
                  <a:srgbClr val="686370"/>
                </a:solidFill>
                <a:latin typeface="+mj-lt"/>
                <a:cs typeface="Arial"/>
              </a:rPr>
              <a:t>s</a:t>
            </a:r>
            <a:r>
              <a:rPr sz="1200" spc="119" dirty="0" smtClean="0">
                <a:solidFill>
                  <a:srgbClr val="686370"/>
                </a:solidFill>
                <a:latin typeface="+mj-lt"/>
                <a:cs typeface="Arial"/>
              </a:rPr>
              <a:t> </a:t>
            </a:r>
            <a:r>
              <a:rPr sz="1200" spc="0" dirty="0" smtClean="0">
                <a:solidFill>
                  <a:srgbClr val="56525E"/>
                </a:solidFill>
                <a:latin typeface="+mj-lt"/>
                <a:cs typeface="Arial"/>
              </a:rPr>
              <a:t>pha</a:t>
            </a:r>
            <a:r>
              <a:rPr sz="1200" spc="0" dirty="0" smtClean="0">
                <a:solidFill>
                  <a:srgbClr val="686370"/>
                </a:solidFill>
                <a:latin typeface="+mj-lt"/>
                <a:cs typeface="Arial"/>
              </a:rPr>
              <a:t>s</a:t>
            </a:r>
            <a:r>
              <a:rPr sz="1200" spc="0" dirty="0" smtClean="0">
                <a:solidFill>
                  <a:srgbClr val="56525E"/>
                </a:solidFill>
                <a:latin typeface="+mj-lt"/>
                <a:cs typeface="Arial"/>
              </a:rPr>
              <a:t>e </a:t>
            </a:r>
            <a:r>
              <a:rPr sz="1200" spc="160" dirty="0" smtClean="0">
                <a:solidFill>
                  <a:srgbClr val="56525E"/>
                </a:solidFill>
                <a:latin typeface="+mj-lt"/>
                <a:cs typeface="Arial"/>
              </a:rPr>
              <a:t> </a:t>
            </a:r>
            <a:r>
              <a:rPr sz="1200" spc="0" dirty="0" smtClean="0">
                <a:solidFill>
                  <a:srgbClr val="56525E"/>
                </a:solidFill>
                <a:latin typeface="+mj-lt"/>
                <a:cs typeface="Arial"/>
              </a:rPr>
              <a:t>go</a:t>
            </a:r>
            <a:r>
              <a:rPr sz="1200" spc="287" dirty="0" smtClean="0">
                <a:solidFill>
                  <a:srgbClr val="56525E"/>
                </a:solidFill>
                <a:latin typeface="+mj-lt"/>
                <a:cs typeface="Arial"/>
              </a:rPr>
              <a:t> </a:t>
            </a:r>
            <a:r>
              <a:rPr sz="1200" spc="0" dirty="0" smtClean="0">
                <a:solidFill>
                  <a:srgbClr val="4D5B78"/>
                </a:solidFill>
                <a:latin typeface="+mj-lt"/>
                <a:cs typeface="Arial"/>
              </a:rPr>
              <a:t>i</a:t>
            </a:r>
            <a:r>
              <a:rPr sz="1200" spc="0" dirty="0" smtClean="0">
                <a:solidFill>
                  <a:srgbClr val="686370"/>
                </a:solidFill>
                <a:latin typeface="+mj-lt"/>
                <a:cs typeface="Arial"/>
              </a:rPr>
              <a:t>n</a:t>
            </a:r>
            <a:r>
              <a:rPr sz="1200" spc="0" dirty="0" smtClean="0">
                <a:solidFill>
                  <a:srgbClr val="42404B"/>
                </a:solidFill>
                <a:latin typeface="+mj-lt"/>
                <a:cs typeface="Arial"/>
              </a:rPr>
              <a:t>t</a:t>
            </a:r>
            <a:r>
              <a:rPr sz="1200" spc="0" dirty="0" smtClean="0">
                <a:solidFill>
                  <a:srgbClr val="686370"/>
                </a:solidFill>
                <a:latin typeface="+mj-lt"/>
                <a:cs typeface="Arial"/>
              </a:rPr>
              <a:t>o</a:t>
            </a:r>
            <a:r>
              <a:rPr sz="1200" spc="44" dirty="0" smtClean="0">
                <a:solidFill>
                  <a:srgbClr val="686370"/>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he</a:t>
            </a:r>
            <a:r>
              <a:rPr sz="1200" spc="98" dirty="0" smtClean="0">
                <a:solidFill>
                  <a:srgbClr val="56525E"/>
                </a:solidFill>
                <a:latin typeface="+mj-lt"/>
                <a:cs typeface="Arial"/>
              </a:rPr>
              <a:t> </a:t>
            </a:r>
            <a:r>
              <a:rPr sz="1200" spc="0" dirty="0" smtClean="0">
                <a:solidFill>
                  <a:srgbClr val="56525E"/>
                </a:solidFill>
                <a:latin typeface="+mj-lt"/>
                <a:cs typeface="Arial"/>
              </a:rPr>
              <a:t>A</a:t>
            </a:r>
            <a:r>
              <a:rPr sz="1200" spc="0" dirty="0" smtClean="0">
                <a:solidFill>
                  <a:srgbClr val="686370"/>
                </a:solidFill>
                <a:latin typeface="+mj-lt"/>
                <a:cs typeface="Arial"/>
              </a:rPr>
              <a:t>c</a:t>
            </a:r>
            <a:r>
              <a:rPr sz="1200" spc="0" dirty="0" smtClean="0">
                <a:solidFill>
                  <a:srgbClr val="56525E"/>
                </a:solidFill>
                <a:latin typeface="+mj-lt"/>
                <a:cs typeface="Arial"/>
              </a:rPr>
              <a:t>q</a:t>
            </a:r>
            <a:r>
              <a:rPr sz="1200" spc="0" dirty="0" smtClean="0">
                <a:solidFill>
                  <a:srgbClr val="686370"/>
                </a:solidFill>
                <a:latin typeface="+mj-lt"/>
                <a:cs typeface="Arial"/>
              </a:rPr>
              <a:t>u</a:t>
            </a:r>
            <a:r>
              <a:rPr sz="1200" spc="0" dirty="0" smtClean="0">
                <a:solidFill>
                  <a:srgbClr val="4D5B78"/>
                </a:solidFill>
                <a:latin typeface="+mj-lt"/>
                <a:cs typeface="Arial"/>
              </a:rPr>
              <a:t>i</a:t>
            </a:r>
            <a:r>
              <a:rPr sz="1200" spc="0" dirty="0" smtClean="0">
                <a:solidFill>
                  <a:srgbClr val="686370"/>
                </a:solidFill>
                <a:latin typeface="+mj-lt"/>
                <a:cs typeface="Arial"/>
              </a:rPr>
              <a:t>si</a:t>
            </a:r>
            <a:r>
              <a:rPr sz="1200" spc="0" dirty="0" smtClean="0">
                <a:solidFill>
                  <a:srgbClr val="56525E"/>
                </a:solidFill>
                <a:latin typeface="+mj-lt"/>
                <a:cs typeface="Arial"/>
              </a:rPr>
              <a:t>tion</a:t>
            </a:r>
            <a:r>
              <a:rPr sz="1200" spc="148" dirty="0" smtClean="0">
                <a:solidFill>
                  <a:srgbClr val="56525E"/>
                </a:solidFill>
                <a:latin typeface="+mj-lt"/>
                <a:cs typeface="Arial"/>
              </a:rPr>
              <a:t> </a:t>
            </a:r>
            <a:r>
              <a:rPr sz="1200" spc="0" dirty="0" smtClean="0">
                <a:solidFill>
                  <a:srgbClr val="32485F"/>
                </a:solidFill>
                <a:latin typeface="+mj-lt"/>
                <a:cs typeface="Arial"/>
              </a:rPr>
              <a:t>E</a:t>
            </a:r>
            <a:r>
              <a:rPr sz="1200" spc="0" dirty="0" smtClean="0">
                <a:solidFill>
                  <a:srgbClr val="4D5B78"/>
                </a:solidFill>
                <a:latin typeface="+mj-lt"/>
                <a:cs typeface="Arial"/>
              </a:rPr>
              <a:t>rr</a:t>
            </a:r>
            <a:r>
              <a:rPr sz="1200" spc="0" dirty="0" smtClean="0">
                <a:solidFill>
                  <a:srgbClr val="56525E"/>
                </a:solidFill>
                <a:latin typeface="+mj-lt"/>
                <a:cs typeface="Arial"/>
              </a:rPr>
              <a:t>or</a:t>
            </a:r>
            <a:r>
              <a:rPr sz="1200" spc="-25" dirty="0" smtClean="0">
                <a:solidFill>
                  <a:srgbClr val="56525E"/>
                </a:solidFill>
                <a:latin typeface="+mj-lt"/>
                <a:cs typeface="Arial"/>
              </a:rPr>
              <a:t> </a:t>
            </a:r>
            <a:r>
              <a:rPr sz="1200" spc="0" dirty="0" smtClean="0">
                <a:solidFill>
                  <a:srgbClr val="56525E"/>
                </a:solidFill>
                <a:latin typeface="+mj-lt"/>
                <a:cs typeface="Arial"/>
              </a:rPr>
              <a:t>Tab</a:t>
            </a:r>
            <a:r>
              <a:rPr sz="1200" spc="0" dirty="0" smtClean="0">
                <a:solidFill>
                  <a:srgbClr val="4D5B78"/>
                </a:solidFill>
                <a:latin typeface="+mj-lt"/>
                <a:cs typeface="Arial"/>
              </a:rPr>
              <a:t>l</a:t>
            </a:r>
            <a:r>
              <a:rPr sz="1200" spc="0" dirty="0" smtClean="0">
                <a:solidFill>
                  <a:srgbClr val="56525E"/>
                </a:solidFill>
                <a:latin typeface="+mj-lt"/>
                <a:cs typeface="Arial"/>
              </a:rPr>
              <a:t>e</a:t>
            </a:r>
            <a:endParaRPr sz="1200">
              <a:latin typeface="+mj-lt"/>
              <a:cs typeface="Arial"/>
            </a:endParaRPr>
          </a:p>
          <a:p>
            <a:pPr marL="12700" marR="25146">
              <a:lnSpc>
                <a:spcPct val="95825"/>
              </a:lnSpc>
              <a:spcBef>
                <a:spcPts val="337"/>
              </a:spcBef>
            </a:pPr>
            <a:r>
              <a:rPr sz="1150" spc="0" dirty="0" smtClean="0">
                <a:solidFill>
                  <a:srgbClr val="42404B"/>
                </a:solidFill>
                <a:latin typeface="+mj-lt"/>
                <a:cs typeface="Times New Roman"/>
              </a:rPr>
              <a:t>B,</a:t>
            </a:r>
            <a:r>
              <a:rPr sz="1150" spc="0" dirty="0" smtClean="0">
                <a:solidFill>
                  <a:srgbClr val="686370"/>
                </a:solidFill>
                <a:latin typeface="+mj-lt"/>
                <a:cs typeface="Times New Roman"/>
              </a:rPr>
              <a:t>,. </a:t>
            </a:r>
            <a:r>
              <a:rPr sz="1150" spc="163" dirty="0" smtClean="0">
                <a:solidFill>
                  <a:srgbClr val="686370"/>
                </a:solidFill>
                <a:latin typeface="+mj-lt"/>
                <a:cs typeface="Times New Roman"/>
              </a:rPr>
              <a:t> </a:t>
            </a:r>
            <a:r>
              <a:rPr sz="1200" spc="0" dirty="0" smtClean="0">
                <a:solidFill>
                  <a:srgbClr val="42404B"/>
                </a:solidFill>
                <a:latin typeface="+mj-lt"/>
                <a:cs typeface="Arial"/>
              </a:rPr>
              <a:t>T</a:t>
            </a:r>
            <a:r>
              <a:rPr sz="1200" spc="0" dirty="0" smtClean="0">
                <a:solidFill>
                  <a:srgbClr val="4D5B78"/>
                </a:solidFill>
                <a:latin typeface="+mj-lt"/>
                <a:cs typeface="Arial"/>
              </a:rPr>
              <a:t>h</a:t>
            </a:r>
            <a:r>
              <a:rPr sz="1200" spc="0" dirty="0" smtClean="0">
                <a:solidFill>
                  <a:srgbClr val="56525E"/>
                </a:solidFill>
                <a:latin typeface="+mj-lt"/>
                <a:cs typeface="Arial"/>
              </a:rPr>
              <a:t>e</a:t>
            </a:r>
            <a:r>
              <a:rPr sz="1200" spc="0" dirty="0" smtClean="0">
                <a:solidFill>
                  <a:srgbClr val="686370"/>
                </a:solidFill>
                <a:latin typeface="+mj-lt"/>
                <a:cs typeface="Arial"/>
              </a:rPr>
              <a:t>r</a:t>
            </a:r>
            <a:r>
              <a:rPr sz="1200" spc="0" dirty="0" smtClean="0">
                <a:solidFill>
                  <a:srgbClr val="56525E"/>
                </a:solidFill>
                <a:latin typeface="+mj-lt"/>
                <a:cs typeface="Arial"/>
              </a:rPr>
              <a:t>e </a:t>
            </a:r>
            <a:r>
              <a:rPr sz="1200" spc="-125" dirty="0" smtClean="0">
                <a:solidFill>
                  <a:srgbClr val="56525E"/>
                </a:solidFill>
                <a:latin typeface="+mj-lt"/>
                <a:cs typeface="Arial"/>
              </a:rPr>
              <a:t> </a:t>
            </a:r>
            <a:r>
              <a:rPr sz="1250" spc="0" dirty="0" smtClean="0">
                <a:solidFill>
                  <a:srgbClr val="56525E"/>
                </a:solidFill>
                <a:latin typeface="+mj-lt"/>
                <a:cs typeface="Times New Roman"/>
              </a:rPr>
              <a:t>is</a:t>
            </a:r>
            <a:r>
              <a:rPr sz="1250" spc="219" dirty="0" smtClean="0">
                <a:solidFill>
                  <a:srgbClr val="56525E"/>
                </a:solidFill>
                <a:latin typeface="+mj-lt"/>
                <a:cs typeface="Times New Roman"/>
              </a:rPr>
              <a:t> </a:t>
            </a:r>
            <a:r>
              <a:rPr sz="1200" spc="0" dirty="0" smtClean="0">
                <a:solidFill>
                  <a:srgbClr val="56525E"/>
                </a:solidFill>
                <a:latin typeface="+mj-lt"/>
                <a:cs typeface="Arial"/>
              </a:rPr>
              <a:t>no</a:t>
            </a:r>
            <a:r>
              <a:rPr sz="1200" spc="114" dirty="0" smtClean="0">
                <a:solidFill>
                  <a:srgbClr val="56525E"/>
                </a:solidFill>
                <a:latin typeface="+mj-lt"/>
                <a:cs typeface="Arial"/>
              </a:rPr>
              <a:t> </a:t>
            </a:r>
            <a:r>
              <a:rPr sz="1200" spc="0" dirty="0" smtClean="0">
                <a:solidFill>
                  <a:srgbClr val="56525E"/>
                </a:solidFill>
                <a:latin typeface="+mj-lt"/>
                <a:cs typeface="Arial"/>
              </a:rPr>
              <a:t>a</a:t>
            </a:r>
            <a:r>
              <a:rPr sz="1200" spc="0" dirty="0" smtClean="0">
                <a:solidFill>
                  <a:srgbClr val="686370"/>
                </a:solidFill>
                <a:latin typeface="+mj-lt"/>
                <a:cs typeface="Arial"/>
              </a:rPr>
              <a:t>c</a:t>
            </a:r>
            <a:r>
              <a:rPr sz="1200" spc="0" dirty="0" smtClean="0">
                <a:solidFill>
                  <a:srgbClr val="56525E"/>
                </a:solidFill>
                <a:latin typeface="+mj-lt"/>
                <a:cs typeface="Arial"/>
              </a:rPr>
              <a:t>qu</a:t>
            </a:r>
            <a:r>
              <a:rPr sz="1200" spc="0" dirty="0" smtClean="0">
                <a:solidFill>
                  <a:srgbClr val="4D5B78"/>
                </a:solidFill>
                <a:latin typeface="+mj-lt"/>
                <a:cs typeface="Arial"/>
              </a:rPr>
              <a:t>i</a:t>
            </a:r>
            <a:r>
              <a:rPr sz="1200" spc="0" dirty="0" smtClean="0">
                <a:solidFill>
                  <a:srgbClr val="56525E"/>
                </a:solidFill>
                <a:latin typeface="+mj-lt"/>
                <a:cs typeface="Arial"/>
              </a:rPr>
              <a:t>sition </a:t>
            </a:r>
            <a:r>
              <a:rPr sz="1200" spc="-125" dirty="0" smtClean="0">
                <a:solidFill>
                  <a:srgbClr val="56525E"/>
                </a:solidFill>
                <a:latin typeface="+mj-lt"/>
                <a:cs typeface="Arial"/>
              </a:rPr>
              <a:t> </a:t>
            </a:r>
            <a:r>
              <a:rPr sz="1200" spc="0" dirty="0" smtClean="0">
                <a:solidFill>
                  <a:srgbClr val="56525E"/>
                </a:solidFill>
                <a:latin typeface="+mj-lt"/>
                <a:cs typeface="Arial"/>
              </a:rPr>
              <a:t>phase </a:t>
            </a:r>
            <a:r>
              <a:rPr sz="1200" spc="161" dirty="0" smtClean="0">
                <a:solidFill>
                  <a:srgbClr val="56525E"/>
                </a:solidFill>
                <a:latin typeface="+mj-lt"/>
                <a:cs typeface="Arial"/>
              </a:rPr>
              <a:t> </a:t>
            </a:r>
            <a:r>
              <a:rPr sz="1200" spc="0" dirty="0" smtClean="0">
                <a:solidFill>
                  <a:srgbClr val="686370"/>
                </a:solidFill>
                <a:latin typeface="+mj-lt"/>
                <a:cs typeface="Arial"/>
              </a:rPr>
              <a:t>a</a:t>
            </a:r>
            <a:r>
              <a:rPr sz="1200" spc="0" dirty="0" smtClean="0">
                <a:solidFill>
                  <a:srgbClr val="56525E"/>
                </a:solidFill>
                <a:latin typeface="+mj-lt"/>
                <a:cs typeface="Arial"/>
              </a:rPr>
              <a:t>c</a:t>
            </a:r>
            <a:r>
              <a:rPr sz="1200" spc="0" dirty="0" smtClean="0">
                <a:solidFill>
                  <a:srgbClr val="42404B"/>
                </a:solidFill>
                <a:latin typeface="+mj-lt"/>
                <a:cs typeface="Arial"/>
              </a:rPr>
              <a:t>t</a:t>
            </a:r>
            <a:r>
              <a:rPr sz="1200" spc="0" dirty="0" smtClean="0">
                <a:solidFill>
                  <a:srgbClr val="56525E"/>
                </a:solidFill>
                <a:latin typeface="+mj-lt"/>
                <a:cs typeface="Arial"/>
              </a:rPr>
              <a:t>i</a:t>
            </a:r>
            <a:r>
              <a:rPr sz="1200" spc="0" dirty="0" smtClean="0">
                <a:solidFill>
                  <a:srgbClr val="686370"/>
                </a:solidFill>
                <a:latin typeface="+mj-lt"/>
                <a:cs typeface="Arial"/>
              </a:rPr>
              <a:t>v</a:t>
            </a:r>
            <a:r>
              <a:rPr sz="1200" spc="0" dirty="0" smtClean="0">
                <a:solidFill>
                  <a:srgbClr val="56525E"/>
                </a:solidFill>
                <a:latin typeface="+mj-lt"/>
                <a:cs typeface="Arial"/>
              </a:rPr>
              <a:t>it</a:t>
            </a:r>
            <a:r>
              <a:rPr sz="1200" spc="0" dirty="0" smtClean="0">
                <a:solidFill>
                  <a:srgbClr val="686370"/>
                </a:solidFill>
                <a:latin typeface="+mj-lt"/>
                <a:cs typeface="Arial"/>
              </a:rPr>
              <a:t>y</a:t>
            </a:r>
            <a:r>
              <a:rPr sz="1200" spc="44" dirty="0" smtClean="0">
                <a:solidFill>
                  <a:srgbClr val="686370"/>
                </a:solidFill>
                <a:latin typeface="+mj-lt"/>
                <a:cs typeface="Arial"/>
              </a:rPr>
              <a:t> </a:t>
            </a:r>
            <a:r>
              <a:rPr sz="1200" spc="0" dirty="0" smtClean="0">
                <a:solidFill>
                  <a:srgbClr val="56525E"/>
                </a:solidFill>
                <a:latin typeface="+mj-lt"/>
                <a:cs typeface="Arial"/>
              </a:rPr>
              <a:t>f</a:t>
            </a:r>
            <a:r>
              <a:rPr sz="1200" spc="0" dirty="0" smtClean="0">
                <a:solidFill>
                  <a:srgbClr val="686370"/>
                </a:solidFill>
                <a:latin typeface="+mj-lt"/>
                <a:cs typeface="Arial"/>
              </a:rPr>
              <a:t>o</a:t>
            </a:r>
            <a:r>
              <a:rPr sz="1200" spc="0" dirty="0" smtClean="0">
                <a:solidFill>
                  <a:srgbClr val="56525E"/>
                </a:solidFill>
                <a:latin typeface="+mj-lt"/>
                <a:cs typeface="Arial"/>
              </a:rPr>
              <a:t>r</a:t>
            </a:r>
            <a:r>
              <a:rPr sz="1200" spc="47" dirty="0" smtClean="0">
                <a:solidFill>
                  <a:srgbClr val="56525E"/>
                </a:solidFill>
                <a:latin typeface="+mj-lt"/>
                <a:cs typeface="Arial"/>
              </a:rPr>
              <a:t> </a:t>
            </a:r>
            <a:r>
              <a:rPr sz="1200" spc="0" dirty="0" smtClean="0">
                <a:solidFill>
                  <a:srgbClr val="56525E"/>
                </a:solidFill>
                <a:latin typeface="+mj-lt"/>
                <a:cs typeface="Arial"/>
              </a:rPr>
              <a:t>a </a:t>
            </a:r>
            <a:r>
              <a:rPr sz="1200" spc="77" dirty="0" smtClean="0">
                <a:solidFill>
                  <a:srgbClr val="56525E"/>
                </a:solidFill>
                <a:latin typeface="+mj-lt"/>
                <a:cs typeface="Arial"/>
              </a:rPr>
              <a:t> </a:t>
            </a:r>
            <a:r>
              <a:rPr sz="1200" spc="0" dirty="0" smtClean="0">
                <a:solidFill>
                  <a:srgbClr val="42404B"/>
                </a:solidFill>
                <a:latin typeface="+mj-lt"/>
                <a:cs typeface="Arial"/>
              </a:rPr>
              <a:t>DE</a:t>
            </a:r>
            <a:r>
              <a:rPr sz="1200" spc="0" dirty="0" smtClean="0">
                <a:solidFill>
                  <a:srgbClr val="56525E"/>
                </a:solidFill>
                <a:latin typeface="+mj-lt"/>
                <a:cs typeface="Arial"/>
              </a:rPr>
              <a:t>L</a:t>
            </a:r>
            <a:r>
              <a:rPr sz="1200" spc="0" dirty="0" smtClean="0">
                <a:solidFill>
                  <a:srgbClr val="42404B"/>
                </a:solidFill>
                <a:latin typeface="+mj-lt"/>
                <a:cs typeface="Arial"/>
              </a:rPr>
              <a:t>ETE</a:t>
            </a:r>
            <a:r>
              <a:rPr sz="1200" spc="-87" dirty="0" smtClean="0">
                <a:solidFill>
                  <a:srgbClr val="42404B"/>
                </a:solidFill>
                <a:latin typeface="+mj-lt"/>
                <a:cs typeface="Arial"/>
              </a:rPr>
              <a:t> </a:t>
            </a:r>
            <a:r>
              <a:rPr sz="1200" spc="0" dirty="0" smtClean="0">
                <a:solidFill>
                  <a:srgbClr val="56525E"/>
                </a:solidFill>
                <a:latin typeface="+mj-lt"/>
                <a:cs typeface="Arial"/>
              </a:rPr>
              <a:t>Task</a:t>
            </a:r>
            <a:endParaRPr sz="1200">
              <a:latin typeface="+mj-lt"/>
              <a:cs typeface="Arial"/>
            </a:endParaRPr>
          </a:p>
        </p:txBody>
      </p:sp>
      <p:sp>
        <p:nvSpPr>
          <p:cNvPr id="82" name="object 5"/>
          <p:cNvSpPr txBox="1"/>
          <p:nvPr/>
        </p:nvSpPr>
        <p:spPr>
          <a:xfrm>
            <a:off x="6589775" y="5507942"/>
            <a:ext cx="2640893" cy="177800"/>
          </a:xfrm>
          <a:prstGeom prst="rect">
            <a:avLst/>
          </a:prstGeom>
        </p:spPr>
        <p:txBody>
          <a:bodyPr wrap="square" lIns="0" tIns="0" rIns="0" bIns="0" rtlCol="0">
            <a:noAutofit/>
          </a:bodyPr>
          <a:lstStyle/>
          <a:p>
            <a:pPr marL="12700">
              <a:lnSpc>
                <a:spcPts val="1325"/>
              </a:lnSpc>
              <a:spcBef>
                <a:spcPts val="66"/>
              </a:spcBef>
            </a:pPr>
            <a:r>
              <a:rPr sz="1200" dirty="0" smtClean="0">
                <a:solidFill>
                  <a:srgbClr val="686370"/>
                </a:solidFill>
                <a:latin typeface="+mj-lt"/>
                <a:cs typeface="Arial"/>
              </a:rPr>
              <a:t>(</a:t>
            </a:r>
            <a:r>
              <a:rPr sz="1200" dirty="0" smtClean="0">
                <a:solidFill>
                  <a:srgbClr val="56525E"/>
                </a:solidFill>
                <a:latin typeface="+mj-lt"/>
                <a:cs typeface="Arial"/>
              </a:rPr>
              <a:t>defaul</a:t>
            </a:r>
            <a:r>
              <a:rPr sz="1200" dirty="0" smtClean="0">
                <a:solidFill>
                  <a:srgbClr val="686370"/>
                </a:solidFill>
                <a:latin typeface="+mj-lt"/>
                <a:cs typeface="Arial"/>
              </a:rPr>
              <a:t>t</a:t>
            </a:r>
            <a:r>
              <a:rPr sz="1200" spc="114" dirty="0" smtClean="0">
                <a:solidFill>
                  <a:srgbClr val="686370"/>
                </a:solidFill>
                <a:latin typeface="+mj-lt"/>
                <a:cs typeface="Arial"/>
              </a:rPr>
              <a:t> </a:t>
            </a:r>
            <a:r>
              <a:rPr sz="1200" spc="0" dirty="0" smtClean="0">
                <a:solidFill>
                  <a:srgbClr val="686370"/>
                </a:solidFill>
                <a:latin typeface="+mj-lt"/>
                <a:cs typeface="Arial"/>
              </a:rPr>
              <a:t>n</a:t>
            </a:r>
            <a:r>
              <a:rPr sz="1200" spc="0" dirty="0" smtClean="0">
                <a:solidFill>
                  <a:srgbClr val="56525E"/>
                </a:solidFill>
                <a:latin typeface="+mj-lt"/>
                <a:cs typeface="Arial"/>
              </a:rPr>
              <a:t>ame</a:t>
            </a:r>
            <a:r>
              <a:rPr sz="1200" spc="84" dirty="0" smtClean="0">
                <a:solidFill>
                  <a:srgbClr val="56525E"/>
                </a:solidFill>
                <a:latin typeface="+mj-lt"/>
                <a:cs typeface="Arial"/>
              </a:rPr>
              <a:t> </a:t>
            </a:r>
            <a:r>
              <a:rPr sz="1200" spc="0" dirty="0" smtClean="0">
                <a:solidFill>
                  <a:srgbClr val="56525E"/>
                </a:solidFill>
                <a:latin typeface="+mj-lt"/>
                <a:cs typeface="Arial"/>
              </a:rPr>
              <a:t>i</a:t>
            </a:r>
            <a:r>
              <a:rPr sz="1200" spc="0" dirty="0" smtClean="0">
                <a:solidFill>
                  <a:srgbClr val="686370"/>
                </a:solidFill>
                <a:latin typeface="+mj-lt"/>
                <a:cs typeface="Arial"/>
              </a:rPr>
              <a:t>s </a:t>
            </a:r>
            <a:r>
              <a:rPr sz="1200" spc="-144" dirty="0" smtClean="0">
                <a:solidFill>
                  <a:srgbClr val="686370"/>
                </a:solidFill>
                <a:latin typeface="+mj-lt"/>
                <a:cs typeface="Arial"/>
              </a:rPr>
              <a:t> </a:t>
            </a:r>
            <a:r>
              <a:rPr sz="1200" spc="0" dirty="0" smtClean="0">
                <a:solidFill>
                  <a:srgbClr val="42404B"/>
                </a:solidFill>
                <a:latin typeface="+mj-lt"/>
                <a:cs typeface="Arial"/>
              </a:rPr>
              <a:t>ET_ta  </a:t>
            </a:r>
            <a:r>
              <a:rPr sz="1200" spc="-4" dirty="0" smtClean="0">
                <a:solidFill>
                  <a:srgbClr val="42404B"/>
                </a:solidFill>
                <a:latin typeface="+mj-lt"/>
                <a:cs typeface="Arial"/>
              </a:rPr>
              <a:t> </a:t>
            </a:r>
            <a:r>
              <a:rPr sz="1200" spc="0" dirty="0" smtClean="0">
                <a:solidFill>
                  <a:srgbClr val="56525E"/>
                </a:solidFill>
                <a:latin typeface="+mj-lt"/>
                <a:cs typeface="Arial"/>
              </a:rPr>
              <a:t>l</a:t>
            </a:r>
            <a:r>
              <a:rPr sz="1200" spc="0" dirty="0" smtClean="0">
                <a:solidFill>
                  <a:srgbClr val="42404B"/>
                </a:solidFill>
                <a:latin typeface="+mj-lt"/>
                <a:cs typeface="Arial"/>
              </a:rPr>
              <a:t>ena</a:t>
            </a:r>
            <a:r>
              <a:rPr sz="1200" spc="0" dirty="0" smtClean="0">
                <a:solidFill>
                  <a:srgbClr val="56525E"/>
                </a:solidFill>
                <a:latin typeface="+mj-lt"/>
                <a:cs typeface="Arial"/>
              </a:rPr>
              <a:t>m</a:t>
            </a:r>
            <a:r>
              <a:rPr sz="1200" spc="0" dirty="0" smtClean="0">
                <a:solidFill>
                  <a:srgbClr val="42404B"/>
                </a:solidFill>
                <a:latin typeface="+mj-lt"/>
                <a:cs typeface="Arial"/>
              </a:rPr>
              <a:t>e</a:t>
            </a:r>
            <a:r>
              <a:rPr sz="1200" spc="0" dirty="0" smtClean="0">
                <a:solidFill>
                  <a:srgbClr val="686370"/>
                </a:solidFill>
                <a:latin typeface="+mj-lt"/>
                <a:cs typeface="Arial"/>
              </a:rPr>
              <a:t>)</a:t>
            </a:r>
            <a:r>
              <a:rPr sz="1200" spc="0" dirty="0" smtClean="0">
                <a:solidFill>
                  <a:srgbClr val="56525E"/>
                </a:solidFill>
                <a:latin typeface="+mj-lt"/>
                <a:cs typeface="Arial"/>
              </a:rPr>
              <a:t>.</a:t>
            </a:r>
            <a:endParaRPr sz="1200">
              <a:latin typeface="+mj-lt"/>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Multiload: Acquisition Phase</a:t>
            </a:r>
          </a:p>
        </p:txBody>
      </p:sp>
      <p:sp>
        <p:nvSpPr>
          <p:cNvPr id="3" name="Content Placeholder 2"/>
          <p:cNvSpPr>
            <a:spLocks noGrp="1"/>
          </p:cNvSpPr>
          <p:nvPr>
            <p:ph idx="1"/>
          </p:nvPr>
        </p:nvSpPr>
        <p:spPr/>
        <p:txBody>
          <a:bodyPr/>
          <a:lstStyle/>
          <a:p>
            <a:r>
              <a:rPr lang="en-US" dirty="0"/>
              <a:t>Application Phase:-</a:t>
            </a:r>
          </a:p>
          <a:p>
            <a:pPr lvl="1"/>
            <a:r>
              <a:rPr lang="en-US" dirty="0"/>
              <a:t>The purpose of this phase is to write, or APPLY, the specified changes to both the target tables and NUSI sub tables. To accomplish the substitution of data into SQL, when sending the data, the host has already attached some sequence information and five (5) match tags (describe in the next slide) to each data row. Those match tags are used to join the data with the proper SQL statement based on the SQL statement. In addition to associating each row with the correct DML statement, match tags also guarantee that no row will be updated more than once, even when a RESTART occurs.</a:t>
            </a:r>
          </a:p>
          <a:p>
            <a:pPr lvl="1"/>
            <a:r>
              <a:rPr lang="en-US" dirty="0"/>
              <a:t>Execute MLOAD for each target table as a single multi-statement </a:t>
            </a:r>
            <a:r>
              <a:rPr lang="en-US" dirty="0" smtClean="0"/>
              <a:t>request.</a:t>
            </a:r>
          </a:p>
          <a:p>
            <a:pPr lvl="2"/>
            <a:r>
              <a:rPr lang="en-US" dirty="0"/>
              <a:t>End of host interaction until end of phase</a:t>
            </a:r>
            <a:r>
              <a:rPr lang="en-US" dirty="0" smtClean="0"/>
              <a:t>.</a:t>
            </a:r>
          </a:p>
          <a:p>
            <a:pPr lvl="2"/>
            <a:r>
              <a:rPr lang="en-US" dirty="0"/>
              <a:t>AMPs independently apply changes to target tables</a:t>
            </a:r>
            <a:r>
              <a:rPr lang="en-US" dirty="0" smtClean="0"/>
              <a:t>.</a:t>
            </a:r>
          </a:p>
          <a:p>
            <a:pPr lvl="2"/>
            <a:r>
              <a:rPr lang="en-US" dirty="0"/>
              <a:t>Executed as a single transaction without rollback</a:t>
            </a:r>
            <a:r>
              <a:rPr lang="en-US" dirty="0" smtClean="0"/>
              <a:t>.</a:t>
            </a:r>
          </a:p>
          <a:p>
            <a:pPr lvl="2"/>
            <a:r>
              <a:rPr lang="en-US" dirty="0" smtClean="0"/>
              <a:t>Restart able </a:t>
            </a:r>
            <a:r>
              <a:rPr lang="en-US" dirty="0"/>
              <a:t>based on last checkpoint</a:t>
            </a:r>
            <a:r>
              <a:rPr lang="en-US" dirty="0" smtClean="0"/>
              <a:t>.</a:t>
            </a:r>
          </a:p>
          <a:p>
            <a:pPr lvl="2"/>
            <a:r>
              <a:rPr lang="en-US" dirty="0"/>
              <a:t>No transient journal needed.</a:t>
            </a:r>
          </a:p>
          <a:p>
            <a:pPr lvl="2"/>
            <a:endParaRPr lang="en-US" dirty="0" smtClean="0"/>
          </a:p>
          <a:p>
            <a:pPr lvl="2"/>
            <a:endParaRPr lang="en-US" dirty="0" smtClean="0"/>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145196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Multiload: Acquisition Phase</a:t>
            </a:r>
          </a:p>
        </p:txBody>
      </p:sp>
      <p:sp>
        <p:nvSpPr>
          <p:cNvPr id="4" name="Content Placeholder 3"/>
          <p:cNvSpPr>
            <a:spLocks noGrp="1"/>
          </p:cNvSpPr>
          <p:nvPr>
            <p:ph idx="1"/>
          </p:nvPr>
        </p:nvSpPr>
        <p:spPr/>
        <p:txBody>
          <a:bodyPr/>
          <a:lstStyle/>
          <a:p>
            <a:r>
              <a:rPr lang="en-US" dirty="0"/>
              <a:t>The lock applied during this phase is:</a:t>
            </a:r>
          </a:p>
          <a:p>
            <a:pPr lvl="1"/>
            <a:r>
              <a:rPr lang="en-US" dirty="0"/>
              <a:t>Application lock</a:t>
            </a:r>
          </a:p>
          <a:p>
            <a:pPr lvl="1"/>
            <a:r>
              <a:rPr lang="en-US" dirty="0" smtClean="0"/>
              <a:t>DML </a:t>
            </a:r>
            <a:r>
              <a:rPr lang="en-US" dirty="0"/>
              <a:t>—allows SELECT with ACCESS only</a:t>
            </a:r>
          </a:p>
          <a:p>
            <a:pPr lvl="1"/>
            <a:r>
              <a:rPr lang="en-US" dirty="0" smtClean="0"/>
              <a:t>DDL </a:t>
            </a:r>
            <a:r>
              <a:rPr lang="en-US" dirty="0"/>
              <a:t>—allows DROP only</a:t>
            </a:r>
          </a:p>
          <a:p>
            <a:endParaRPr lang="en-US" dirty="0" smtClean="0"/>
          </a:p>
          <a:p>
            <a:r>
              <a:rPr lang="en-US" dirty="0"/>
              <a:t>Note: Errors that occur in this phase go into the Application Error </a:t>
            </a:r>
            <a:r>
              <a:rPr lang="en-US" dirty="0" smtClean="0"/>
              <a:t>Table (default </a:t>
            </a:r>
            <a:r>
              <a:rPr lang="en-US" dirty="0"/>
              <a:t>name is </a:t>
            </a:r>
            <a:r>
              <a:rPr lang="en-US" dirty="0" err="1"/>
              <a:t>UV_tablename</a:t>
            </a:r>
            <a:r>
              <a:rPr lang="en-US" dirty="0"/>
              <a:t>).</a:t>
            </a:r>
          </a:p>
          <a:p>
            <a:endParaRPr lang="en-US" dirty="0"/>
          </a:p>
        </p:txBody>
      </p:sp>
    </p:spTree>
    <p:extLst>
      <p:ext uri="{BB962C8B-B14F-4D97-AF65-F5344CB8AC3E}">
        <p14:creationId xmlns:p14="http://schemas.microsoft.com/office/powerpoint/2010/main" val="356717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a:t>
            </a:r>
            <a:r>
              <a:rPr lang="en-US" dirty="0" smtClean="0"/>
              <a:t>Object</a:t>
            </a:r>
            <a:endParaRPr lang="en-US" dirty="0"/>
          </a:p>
        </p:txBody>
      </p:sp>
      <p:sp>
        <p:nvSpPr>
          <p:cNvPr id="5" name="Content Placeholder 4"/>
          <p:cNvSpPr>
            <a:spLocks noGrp="1"/>
          </p:cNvSpPr>
          <p:nvPr>
            <p:ph idx="1"/>
          </p:nvPr>
        </p:nvSpPr>
        <p:spPr/>
        <p:txBody>
          <a:bodyPr/>
          <a:lstStyle/>
          <a:p>
            <a:r>
              <a:rPr lang="en-US" dirty="0"/>
              <a:t>Introduction about Teradata </a:t>
            </a:r>
            <a:r>
              <a:rPr lang="en-US" dirty="0" smtClean="0"/>
              <a:t>Utility</a:t>
            </a:r>
          </a:p>
          <a:p>
            <a:r>
              <a:rPr lang="en-US" dirty="0"/>
              <a:t>About Multi load</a:t>
            </a:r>
          </a:p>
          <a:p>
            <a:r>
              <a:rPr lang="en-US" dirty="0"/>
              <a:t>Supporting Environment</a:t>
            </a:r>
          </a:p>
          <a:p>
            <a:r>
              <a:rPr lang="en-US" dirty="0"/>
              <a:t>Multi Load Tasks</a:t>
            </a:r>
          </a:p>
          <a:p>
            <a:r>
              <a:rPr lang="en-US" dirty="0"/>
              <a:t>Multi Load Tasks-IMPORT</a:t>
            </a:r>
          </a:p>
          <a:p>
            <a:r>
              <a:rPr lang="en-US" dirty="0"/>
              <a:t>Phases of Import Task</a:t>
            </a:r>
          </a:p>
          <a:p>
            <a:r>
              <a:rPr lang="en-US" dirty="0"/>
              <a:t>Example of Import Task</a:t>
            </a:r>
          </a:p>
          <a:p>
            <a:r>
              <a:rPr lang="en-US" dirty="0"/>
              <a:t>Multi Load Tasks-Delete</a:t>
            </a:r>
          </a:p>
          <a:p>
            <a:r>
              <a:rPr lang="en-US" dirty="0"/>
              <a:t>Example of Delete Task</a:t>
            </a:r>
          </a:p>
          <a:p>
            <a:r>
              <a:rPr lang="en-US" dirty="0"/>
              <a:t>DELETE Task Differences from IMPORT Task</a:t>
            </a:r>
          </a:p>
          <a:p>
            <a:r>
              <a:rPr lang="en-US" dirty="0"/>
              <a:t>Restarting Multiload</a:t>
            </a:r>
          </a:p>
          <a:p>
            <a:r>
              <a:rPr lang="en-US" dirty="0" err="1"/>
              <a:t>MultiLoad</a:t>
            </a:r>
            <a:r>
              <a:rPr lang="en-US" dirty="0"/>
              <a:t> Commands</a:t>
            </a:r>
          </a:p>
          <a:p>
            <a:endParaRPr lang="en-US" dirty="0"/>
          </a:p>
        </p:txBody>
      </p:sp>
    </p:spTree>
    <p:extLst>
      <p:ext uri="{BB962C8B-B14F-4D97-AF65-F5344CB8AC3E}">
        <p14:creationId xmlns:p14="http://schemas.microsoft.com/office/powerpoint/2010/main" val="2179176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a:t>Multiload: Cleanup </a:t>
            </a:r>
            <a:r>
              <a:rPr lang="en-US" dirty="0" smtClean="0"/>
              <a:t>Phase</a:t>
            </a:r>
            <a:endParaRPr lang="en-US" dirty="0"/>
          </a:p>
        </p:txBody>
      </p:sp>
      <p:sp>
        <p:nvSpPr>
          <p:cNvPr id="22" name="Content Placeholder 21"/>
          <p:cNvSpPr>
            <a:spLocks noGrp="1"/>
          </p:cNvSpPr>
          <p:nvPr>
            <p:ph idx="1"/>
          </p:nvPr>
        </p:nvSpPr>
        <p:spPr/>
        <p:txBody>
          <a:bodyPr/>
          <a:lstStyle/>
          <a:p>
            <a:r>
              <a:rPr lang="en-US" dirty="0"/>
              <a:t>Cleanup Phase:-</a:t>
            </a:r>
          </a:p>
          <a:p>
            <a:r>
              <a:rPr lang="en-US" dirty="0"/>
              <a:t>If the last error code is zero (0), all of the job steps have ended successfully. If this being the </a:t>
            </a:r>
            <a:r>
              <a:rPr lang="en-US" dirty="0" err="1"/>
              <a:t>case,all</a:t>
            </a:r>
            <a:r>
              <a:rPr lang="en-US" dirty="0"/>
              <a:t> error tables made emptied, worktables and the log table are dropped. All locks, both Teradata and </a:t>
            </a:r>
            <a:r>
              <a:rPr lang="en-US" dirty="0" err="1"/>
              <a:t>MultiLoad</a:t>
            </a:r>
            <a:r>
              <a:rPr lang="en-US" dirty="0"/>
              <a:t>, are released. The statistics for the job are generated for output (SYSPRINT) and the system count variables are set. After this, each </a:t>
            </a:r>
            <a:r>
              <a:rPr lang="en-US" dirty="0" err="1"/>
              <a:t>MultiLoad</a:t>
            </a:r>
            <a:r>
              <a:rPr lang="en-US" dirty="0"/>
              <a:t> session is logged off. Below are the summary of the activities:</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a:t>Multiload: Cleanup </a:t>
            </a:r>
            <a:r>
              <a:rPr lang="en-US" dirty="0" smtClean="0"/>
              <a:t>Phase</a:t>
            </a:r>
            <a:endParaRPr lang="en-US" dirty="0"/>
          </a:p>
        </p:txBody>
      </p:sp>
      <p:sp>
        <p:nvSpPr>
          <p:cNvPr id="2" name="Content Placeholder 1"/>
          <p:cNvSpPr>
            <a:spLocks noGrp="1"/>
          </p:cNvSpPr>
          <p:nvPr>
            <p:ph idx="1"/>
          </p:nvPr>
        </p:nvSpPr>
        <p:spPr/>
        <p:txBody>
          <a:bodyPr/>
          <a:lstStyle/>
          <a:p>
            <a:r>
              <a:rPr lang="en-US" dirty="0"/>
              <a:t>All locks are released</a:t>
            </a:r>
            <a:r>
              <a:rPr lang="en-US" dirty="0" smtClean="0"/>
              <a:t>.</a:t>
            </a:r>
          </a:p>
          <a:p>
            <a:pPr lvl="1"/>
            <a:r>
              <a:rPr lang="en-US" dirty="0"/>
              <a:t>Table headers are restored across all AMPs.</a:t>
            </a:r>
          </a:p>
          <a:p>
            <a:pPr lvl="1"/>
            <a:r>
              <a:rPr lang="en-US" dirty="0" smtClean="0"/>
              <a:t>Dictionary </a:t>
            </a:r>
            <a:r>
              <a:rPr lang="en-US" dirty="0"/>
              <a:t>cache of Target Tables is spoiled.</a:t>
            </a:r>
          </a:p>
          <a:p>
            <a:pPr lvl="1"/>
            <a:r>
              <a:rPr lang="en-US" dirty="0" smtClean="0"/>
              <a:t>Statistics </a:t>
            </a:r>
            <a:r>
              <a:rPr lang="en-US" dirty="0"/>
              <a:t>are reported.</a:t>
            </a:r>
          </a:p>
          <a:p>
            <a:pPr lvl="1"/>
            <a:r>
              <a:rPr lang="en-US" dirty="0" smtClean="0"/>
              <a:t>Final </a:t>
            </a:r>
            <a:r>
              <a:rPr lang="en-US" dirty="0"/>
              <a:t>Error Code is reported.</a:t>
            </a:r>
          </a:p>
          <a:p>
            <a:pPr lvl="1"/>
            <a:r>
              <a:rPr lang="en-US" dirty="0" smtClean="0"/>
              <a:t>Target </a:t>
            </a:r>
            <a:r>
              <a:rPr lang="en-US" dirty="0"/>
              <a:t>tables are made available to other users.</a:t>
            </a:r>
          </a:p>
          <a:p>
            <a:pPr lvl="1"/>
            <a:r>
              <a:rPr lang="en-US" dirty="0" smtClean="0"/>
              <a:t>Work </a:t>
            </a:r>
            <a:r>
              <a:rPr lang="en-US" dirty="0"/>
              <a:t>Tables are dropped.</a:t>
            </a:r>
          </a:p>
          <a:p>
            <a:pPr lvl="1"/>
            <a:r>
              <a:rPr lang="en-US" dirty="0" smtClean="0"/>
              <a:t>Empty </a:t>
            </a:r>
            <a:r>
              <a:rPr lang="en-US" dirty="0"/>
              <a:t>Error Tables are dropped.</a:t>
            </a:r>
          </a:p>
          <a:p>
            <a:pPr lvl="1"/>
            <a:r>
              <a:rPr lang="en-US" dirty="0" smtClean="0"/>
              <a:t>Log </a:t>
            </a:r>
            <a:r>
              <a:rPr lang="en-US" dirty="0"/>
              <a:t>Table is dropped (if Error Code = 0).</a:t>
            </a:r>
          </a:p>
          <a:p>
            <a:endParaRPr lang="en-US" dirty="0" smtClean="0"/>
          </a:p>
          <a:p>
            <a:endParaRPr lang="en-US" dirty="0"/>
          </a:p>
        </p:txBody>
      </p:sp>
    </p:spTree>
    <p:extLst>
      <p:ext uri="{BB962C8B-B14F-4D97-AF65-F5344CB8AC3E}">
        <p14:creationId xmlns:p14="http://schemas.microsoft.com/office/powerpoint/2010/main" val="93596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r>
              <a:rPr lang="en-US" dirty="0" smtClean="0"/>
              <a:t>Example of Import Task </a:t>
            </a:r>
            <a:endParaRPr lang="en-US" dirty="0"/>
          </a:p>
        </p:txBody>
      </p:sp>
      <p:sp>
        <p:nvSpPr>
          <p:cNvPr id="54" name="object 29"/>
          <p:cNvSpPr/>
          <p:nvPr/>
        </p:nvSpPr>
        <p:spPr>
          <a:xfrm>
            <a:off x="1236821" y="4313682"/>
            <a:ext cx="3166353" cy="603504"/>
          </a:xfrm>
          <a:prstGeom prst="rect">
            <a:avLst/>
          </a:prstGeom>
          <a:blipFill>
            <a:blip r:embed="rId3" cstate="print"/>
            <a:stretch>
              <a:fillRect/>
            </a:stretch>
          </a:blipFill>
        </p:spPr>
        <p:txBody>
          <a:bodyPr wrap="square" lIns="0" tIns="0" rIns="0" bIns="0" rtlCol="0">
            <a:noAutofit/>
          </a:bodyPr>
          <a:lstStyle/>
          <a:p>
            <a:endParaRPr/>
          </a:p>
        </p:txBody>
      </p:sp>
      <p:sp>
        <p:nvSpPr>
          <p:cNvPr id="55" name="object 30"/>
          <p:cNvSpPr/>
          <p:nvPr/>
        </p:nvSpPr>
        <p:spPr>
          <a:xfrm>
            <a:off x="3603013" y="4718304"/>
            <a:ext cx="566971" cy="73152"/>
          </a:xfrm>
          <a:prstGeom prst="rect">
            <a:avLst/>
          </a:prstGeom>
          <a:blipFill>
            <a:blip r:embed="rId4" cstate="print"/>
            <a:stretch>
              <a:fillRect/>
            </a:stretch>
          </a:blipFill>
        </p:spPr>
        <p:txBody>
          <a:bodyPr wrap="square" lIns="0" tIns="0" rIns="0" bIns="0" rtlCol="0">
            <a:noAutofit/>
          </a:bodyPr>
          <a:lstStyle/>
          <a:p>
            <a:endParaRPr/>
          </a:p>
        </p:txBody>
      </p:sp>
      <p:sp>
        <p:nvSpPr>
          <p:cNvPr id="56" name="object 31"/>
          <p:cNvSpPr/>
          <p:nvPr/>
        </p:nvSpPr>
        <p:spPr>
          <a:xfrm>
            <a:off x="4380312" y="4169664"/>
            <a:ext cx="3849920" cy="484631"/>
          </a:xfrm>
          <a:prstGeom prst="rect">
            <a:avLst/>
          </a:prstGeom>
          <a:blipFill>
            <a:blip r:embed="rId5" cstate="print"/>
            <a:stretch>
              <a:fillRect/>
            </a:stretch>
          </a:blipFill>
        </p:spPr>
        <p:txBody>
          <a:bodyPr wrap="square" lIns="0" tIns="0" rIns="0" bIns="0" rtlCol="0">
            <a:noAutofit/>
          </a:bodyPr>
          <a:lstStyle/>
          <a:p>
            <a:endParaRPr/>
          </a:p>
        </p:txBody>
      </p:sp>
      <p:sp>
        <p:nvSpPr>
          <p:cNvPr id="57" name="object 32"/>
          <p:cNvSpPr/>
          <p:nvPr/>
        </p:nvSpPr>
        <p:spPr>
          <a:xfrm>
            <a:off x="1236821" y="3833621"/>
            <a:ext cx="2265600" cy="308610"/>
          </a:xfrm>
          <a:prstGeom prst="rect">
            <a:avLst/>
          </a:prstGeom>
          <a:blipFill>
            <a:blip r:embed="rId6" cstate="print"/>
            <a:stretch>
              <a:fillRect/>
            </a:stretch>
          </a:blipFill>
        </p:spPr>
        <p:txBody>
          <a:bodyPr wrap="square" lIns="0" tIns="0" rIns="0" bIns="0" rtlCol="0">
            <a:noAutofit/>
          </a:bodyPr>
          <a:lstStyle/>
          <a:p>
            <a:endParaRPr/>
          </a:p>
        </p:txBody>
      </p:sp>
      <p:sp>
        <p:nvSpPr>
          <p:cNvPr id="58" name="object 33"/>
          <p:cNvSpPr/>
          <p:nvPr/>
        </p:nvSpPr>
        <p:spPr>
          <a:xfrm>
            <a:off x="6547607" y="3449573"/>
            <a:ext cx="1426573" cy="116586"/>
          </a:xfrm>
          <a:prstGeom prst="rect">
            <a:avLst/>
          </a:prstGeom>
          <a:blipFill>
            <a:blip r:embed="rId7" cstate="print"/>
            <a:stretch>
              <a:fillRect/>
            </a:stretch>
          </a:blipFill>
        </p:spPr>
        <p:txBody>
          <a:bodyPr wrap="square" lIns="0" tIns="0" rIns="0" bIns="0" rtlCol="0">
            <a:noAutofit/>
          </a:bodyPr>
          <a:lstStyle/>
          <a:p>
            <a:endParaRPr/>
          </a:p>
        </p:txBody>
      </p:sp>
      <p:sp>
        <p:nvSpPr>
          <p:cNvPr id="59" name="object 34"/>
          <p:cNvSpPr/>
          <p:nvPr/>
        </p:nvSpPr>
        <p:spPr>
          <a:xfrm>
            <a:off x="4855837" y="3364992"/>
            <a:ext cx="3337816" cy="155447"/>
          </a:xfrm>
          <a:prstGeom prst="rect">
            <a:avLst/>
          </a:prstGeom>
          <a:blipFill>
            <a:blip r:embed="rId8" cstate="print"/>
            <a:stretch>
              <a:fillRect/>
            </a:stretch>
          </a:blipFill>
        </p:spPr>
        <p:txBody>
          <a:bodyPr wrap="square" lIns="0" tIns="0" rIns="0" bIns="0" rtlCol="0">
            <a:noAutofit/>
          </a:bodyPr>
          <a:lstStyle/>
          <a:p>
            <a:endParaRPr/>
          </a:p>
        </p:txBody>
      </p:sp>
      <p:sp>
        <p:nvSpPr>
          <p:cNvPr id="60" name="object 35"/>
          <p:cNvSpPr/>
          <p:nvPr/>
        </p:nvSpPr>
        <p:spPr>
          <a:xfrm>
            <a:off x="1236821" y="3369563"/>
            <a:ext cx="2434777" cy="299466"/>
          </a:xfrm>
          <a:prstGeom prst="rect">
            <a:avLst/>
          </a:prstGeom>
          <a:blipFill>
            <a:blip r:embed="rId9" cstate="print"/>
            <a:stretch>
              <a:fillRect/>
            </a:stretch>
          </a:blipFill>
        </p:spPr>
        <p:txBody>
          <a:bodyPr wrap="square" lIns="0" tIns="0" rIns="0" bIns="0" rtlCol="0">
            <a:noAutofit/>
          </a:bodyPr>
          <a:lstStyle/>
          <a:p>
            <a:endParaRPr/>
          </a:p>
        </p:txBody>
      </p:sp>
      <p:sp>
        <p:nvSpPr>
          <p:cNvPr id="61" name="object 36"/>
          <p:cNvSpPr/>
          <p:nvPr/>
        </p:nvSpPr>
        <p:spPr>
          <a:xfrm>
            <a:off x="6046935" y="1625345"/>
            <a:ext cx="1886095" cy="438912"/>
          </a:xfrm>
          <a:prstGeom prst="rect">
            <a:avLst/>
          </a:prstGeom>
          <a:blipFill>
            <a:blip r:embed="rId10" cstate="print"/>
            <a:stretch>
              <a:fillRect/>
            </a:stretch>
          </a:blipFill>
        </p:spPr>
        <p:txBody>
          <a:bodyPr wrap="square" lIns="0" tIns="0" rIns="0" bIns="0" rtlCol="0">
            <a:noAutofit/>
          </a:bodyPr>
          <a:lstStyle/>
          <a:p>
            <a:endParaRPr/>
          </a:p>
        </p:txBody>
      </p:sp>
      <p:sp>
        <p:nvSpPr>
          <p:cNvPr id="62" name="object 37"/>
          <p:cNvSpPr/>
          <p:nvPr/>
        </p:nvSpPr>
        <p:spPr>
          <a:xfrm>
            <a:off x="6467591" y="1319021"/>
            <a:ext cx="825309" cy="144018"/>
          </a:xfrm>
          <a:prstGeom prst="rect">
            <a:avLst/>
          </a:prstGeom>
          <a:blipFill>
            <a:blip r:embed="rId11" cstate="print"/>
            <a:stretch>
              <a:fillRect/>
            </a:stretch>
          </a:blipFill>
        </p:spPr>
        <p:txBody>
          <a:bodyPr wrap="square" lIns="0" tIns="0" rIns="0" bIns="0" rtlCol="0">
            <a:noAutofit/>
          </a:bodyPr>
          <a:lstStyle/>
          <a:p>
            <a:endParaRPr/>
          </a:p>
        </p:txBody>
      </p:sp>
      <p:sp>
        <p:nvSpPr>
          <p:cNvPr id="63" name="object 38"/>
          <p:cNvSpPr/>
          <p:nvPr/>
        </p:nvSpPr>
        <p:spPr>
          <a:xfrm>
            <a:off x="1236821" y="2114549"/>
            <a:ext cx="3598440" cy="1083564"/>
          </a:xfrm>
          <a:prstGeom prst="rect">
            <a:avLst/>
          </a:prstGeom>
          <a:blipFill>
            <a:blip r:embed="rId12" cstate="print"/>
            <a:stretch>
              <a:fillRect/>
            </a:stretch>
          </a:blipFill>
        </p:spPr>
        <p:txBody>
          <a:bodyPr wrap="square" lIns="0" tIns="0" rIns="0" bIns="0" rtlCol="0">
            <a:noAutofit/>
          </a:bodyPr>
          <a:lstStyle/>
          <a:p>
            <a:endParaRPr/>
          </a:p>
        </p:txBody>
      </p:sp>
      <p:sp>
        <p:nvSpPr>
          <p:cNvPr id="64" name="object 39"/>
          <p:cNvSpPr/>
          <p:nvPr/>
        </p:nvSpPr>
        <p:spPr>
          <a:xfrm>
            <a:off x="1236821" y="5088636"/>
            <a:ext cx="7066569" cy="772667"/>
          </a:xfrm>
          <a:prstGeom prst="rect">
            <a:avLst/>
          </a:prstGeom>
          <a:blipFill>
            <a:blip r:embed="rId13" cstate="print"/>
            <a:stretch>
              <a:fillRect/>
            </a:stretch>
          </a:blipFill>
        </p:spPr>
        <p:txBody>
          <a:bodyPr wrap="square" lIns="0" tIns="0" rIns="0" bIns="0" rtlCol="0">
            <a:noAutofit/>
          </a:bodyPr>
          <a:lstStyle/>
          <a:p>
            <a:endParaRPr/>
          </a:p>
        </p:txBody>
      </p:sp>
      <p:sp>
        <p:nvSpPr>
          <p:cNvPr id="65" name="object 40"/>
          <p:cNvSpPr/>
          <p:nvPr/>
        </p:nvSpPr>
        <p:spPr>
          <a:xfrm>
            <a:off x="6437871" y="3621024"/>
            <a:ext cx="1755783" cy="54863"/>
          </a:xfrm>
          <a:prstGeom prst="rect">
            <a:avLst/>
          </a:prstGeom>
          <a:blipFill>
            <a:blip r:embed="rId14" cstate="print"/>
            <a:stretch>
              <a:fillRect/>
            </a:stretch>
          </a:blipFill>
        </p:spPr>
        <p:txBody>
          <a:bodyPr wrap="square" lIns="0" tIns="0" rIns="0" bIns="0" rtlCol="0">
            <a:noAutofit/>
          </a:bodyPr>
          <a:lstStyle/>
          <a:p>
            <a:endParaRPr/>
          </a:p>
        </p:txBody>
      </p:sp>
      <p:sp>
        <p:nvSpPr>
          <p:cNvPr id="66" name="object 22"/>
          <p:cNvSpPr txBox="1"/>
          <p:nvPr/>
        </p:nvSpPr>
        <p:spPr>
          <a:xfrm>
            <a:off x="1228693" y="1172664"/>
            <a:ext cx="3142788" cy="782494"/>
          </a:xfrm>
          <a:prstGeom prst="rect">
            <a:avLst/>
          </a:prstGeom>
        </p:spPr>
        <p:txBody>
          <a:bodyPr wrap="square" lIns="0" tIns="0" rIns="0" bIns="0" rtlCol="0">
            <a:noAutofit/>
          </a:bodyPr>
          <a:lstStyle/>
          <a:p>
            <a:pPr marL="12700" marR="21905">
              <a:lnSpc>
                <a:spcPts val="1130"/>
              </a:lnSpc>
              <a:spcBef>
                <a:spcPts val="56"/>
              </a:spcBef>
            </a:pPr>
            <a:r>
              <a:rPr sz="1000" dirty="0" smtClean="0">
                <a:solidFill>
                  <a:srgbClr val="68636C"/>
                </a:solidFill>
                <a:latin typeface="Arial"/>
                <a:cs typeface="Arial"/>
              </a:rPr>
              <a:t>.</a:t>
            </a:r>
            <a:r>
              <a:rPr sz="1000" dirty="0" smtClean="0">
                <a:solidFill>
                  <a:srgbClr val="4C4954"/>
                </a:solidFill>
                <a:latin typeface="Arial"/>
                <a:cs typeface="Arial"/>
              </a:rPr>
              <a:t>LOGTA</a:t>
            </a:r>
            <a:r>
              <a:rPr sz="1000" dirty="0" smtClean="0">
                <a:solidFill>
                  <a:srgbClr val="E5B170"/>
                </a:solidFill>
                <a:latin typeface="Arial"/>
                <a:cs typeface="Arial"/>
              </a:rPr>
              <a:t>I</a:t>
            </a:r>
            <a:r>
              <a:rPr sz="1000" dirty="0" smtClean="0">
                <a:solidFill>
                  <a:srgbClr val="393341"/>
                </a:solidFill>
                <a:latin typeface="Arial"/>
                <a:cs typeface="Arial"/>
              </a:rPr>
              <a:t>B</a:t>
            </a:r>
            <a:r>
              <a:rPr sz="1000" dirty="0" smtClean="0">
                <a:solidFill>
                  <a:srgbClr val="4C4954"/>
                </a:solidFill>
                <a:latin typeface="Arial"/>
                <a:cs typeface="Arial"/>
              </a:rPr>
              <a:t>l</a:t>
            </a:r>
            <a:r>
              <a:rPr sz="1000" dirty="0" smtClean="0">
                <a:solidFill>
                  <a:srgbClr val="393341"/>
                </a:solidFill>
                <a:latin typeface="Arial"/>
                <a:cs typeface="Arial"/>
              </a:rPr>
              <a:t>E</a:t>
            </a:r>
            <a:r>
              <a:rPr sz="1000" dirty="0" smtClean="0">
                <a:solidFill>
                  <a:srgbClr val="4C4954"/>
                </a:solidFill>
                <a:latin typeface="Arial"/>
                <a:cs typeface="Arial"/>
              </a:rPr>
              <a:t>logt</a:t>
            </a:r>
            <a:r>
              <a:rPr sz="1000" dirty="0" smtClean="0">
                <a:solidFill>
                  <a:srgbClr val="393341"/>
                </a:solidFill>
                <a:latin typeface="Arial"/>
                <a:cs typeface="Arial"/>
              </a:rPr>
              <a:t>a</a:t>
            </a:r>
            <a:r>
              <a:rPr sz="1000" dirty="0" smtClean="0">
                <a:solidFill>
                  <a:srgbClr val="4C4954"/>
                </a:solidFill>
                <a:latin typeface="Arial"/>
                <a:cs typeface="Arial"/>
              </a:rPr>
              <a:t>bl</a:t>
            </a:r>
            <a:r>
              <a:rPr sz="1000" dirty="0" smtClean="0">
                <a:solidFill>
                  <a:srgbClr val="8ECBED"/>
                </a:solidFill>
                <a:latin typeface="Arial"/>
                <a:cs typeface="Arial"/>
              </a:rPr>
              <a:t>l</a:t>
            </a:r>
            <a:r>
              <a:rPr sz="1000" dirty="0" smtClean="0">
                <a:solidFill>
                  <a:srgbClr val="4C4954"/>
                </a:solidFill>
                <a:latin typeface="Arial"/>
                <a:cs typeface="Arial"/>
              </a:rPr>
              <a:t>eOO'l</a:t>
            </a:r>
            <a:r>
              <a:rPr sz="1000" dirty="0" smtClean="0">
                <a:solidFill>
                  <a:srgbClr val="3D3A24"/>
                </a:solidFill>
                <a:latin typeface="Arial"/>
                <a:cs typeface="Arial"/>
              </a:rPr>
              <a:t>_</a:t>
            </a:r>
            <a:r>
              <a:rPr sz="1000" dirty="0" smtClean="0">
                <a:solidFill>
                  <a:srgbClr val="8ECBED"/>
                </a:solidFill>
                <a:latin typeface="Arial"/>
                <a:cs typeface="Arial"/>
              </a:rPr>
              <a:t>,</a:t>
            </a:r>
            <a:r>
              <a:rPr sz="1000" dirty="0" smtClean="0">
                <a:solidFill>
                  <a:srgbClr val="4C4954"/>
                </a:solidFill>
                <a:latin typeface="Arial"/>
                <a:cs typeface="Arial"/>
              </a:rPr>
              <a:t>m</a:t>
            </a:r>
            <a:r>
              <a:rPr sz="1000" dirty="0" smtClean="0">
                <a:solidFill>
                  <a:srgbClr val="E5B170"/>
                </a:solidFill>
                <a:latin typeface="Arial"/>
                <a:cs typeface="Arial"/>
              </a:rPr>
              <a:t>l</a:t>
            </a:r>
            <a:r>
              <a:rPr sz="1000" dirty="0" smtClean="0">
                <a:solidFill>
                  <a:srgbClr val="4C4954"/>
                </a:solidFill>
                <a:latin typeface="Arial"/>
                <a:cs typeface="Arial"/>
              </a:rPr>
              <a:t>ld</a:t>
            </a:r>
            <a:r>
              <a:rPr sz="1000" dirty="0" smtClean="0">
                <a:solidFill>
                  <a:srgbClr val="68636C"/>
                </a:solidFill>
                <a:latin typeface="Arial"/>
                <a:cs typeface="Arial"/>
              </a:rPr>
              <a:t>;</a:t>
            </a:r>
            <a:endParaRPr sz="1000">
              <a:latin typeface="Arial"/>
              <a:cs typeface="Arial"/>
            </a:endParaRPr>
          </a:p>
          <a:p>
            <a:pPr marL="12700" marR="21905">
              <a:lnSpc>
                <a:spcPct val="95825"/>
              </a:lnSpc>
              <a:spcBef>
                <a:spcPts val="18"/>
              </a:spcBef>
            </a:pPr>
            <a:r>
              <a:rPr sz="1000" dirty="0" smtClean="0">
                <a:solidFill>
                  <a:srgbClr val="68636C"/>
                </a:solidFill>
                <a:latin typeface="Arial"/>
                <a:cs typeface="Arial"/>
              </a:rPr>
              <a:t>•</a:t>
            </a:r>
            <a:r>
              <a:rPr sz="1000" spc="-150" dirty="0" smtClean="0">
                <a:solidFill>
                  <a:srgbClr val="68636C"/>
                </a:solidFill>
                <a:latin typeface="Arial"/>
                <a:cs typeface="Arial"/>
              </a:rPr>
              <a:t> </a:t>
            </a:r>
            <a:r>
              <a:rPr sz="1000" spc="0" dirty="0" smtClean="0">
                <a:solidFill>
                  <a:srgbClr val="4C4954"/>
                </a:solidFill>
                <a:latin typeface="Arial"/>
                <a:cs typeface="Arial"/>
              </a:rPr>
              <a:t>LOGrONtd</a:t>
            </a:r>
            <a:r>
              <a:rPr sz="1000" spc="-150" dirty="0" smtClean="0">
                <a:solidFill>
                  <a:srgbClr val="4C4954"/>
                </a:solidFill>
                <a:latin typeface="Arial"/>
                <a:cs typeface="Arial"/>
              </a:rPr>
              <a:t> </a:t>
            </a:r>
            <a:r>
              <a:rPr sz="1000" spc="0" dirty="0" smtClean="0">
                <a:solidFill>
                  <a:srgbClr val="4C4954"/>
                </a:solidFill>
                <a:latin typeface="Arial"/>
                <a:cs typeface="Arial"/>
              </a:rPr>
              <a:t>p3/</a:t>
            </a:r>
            <a:r>
              <a:rPr sz="1000" spc="-204" dirty="0" smtClean="0">
                <a:solidFill>
                  <a:srgbClr val="4C4954"/>
                </a:solidFill>
                <a:latin typeface="Arial"/>
                <a:cs typeface="Arial"/>
              </a:rPr>
              <a:t> </a:t>
            </a:r>
            <a:r>
              <a:rPr sz="1000" spc="0" dirty="0" smtClean="0">
                <a:solidFill>
                  <a:srgbClr val="4C4954"/>
                </a:solidFill>
                <a:latin typeface="Arial"/>
                <a:cs typeface="Arial"/>
              </a:rPr>
              <a:t>use</a:t>
            </a:r>
            <a:r>
              <a:rPr sz="1000" spc="0" dirty="0" smtClean="0">
                <a:solidFill>
                  <a:srgbClr val="E5B170"/>
                </a:solidFill>
                <a:latin typeface="Arial"/>
                <a:cs typeface="Arial"/>
              </a:rPr>
              <a:t>i</a:t>
            </a:r>
            <a:r>
              <a:rPr sz="1000" spc="0" dirty="0" smtClean="0">
                <a:solidFill>
                  <a:srgbClr val="4C4954"/>
                </a:solidFill>
                <a:latin typeface="Arial"/>
                <a:cs typeface="Arial"/>
              </a:rPr>
              <a:t>r:2</a:t>
            </a:r>
            <a:r>
              <a:rPr sz="1000" spc="0" dirty="0" smtClean="0">
                <a:solidFill>
                  <a:srgbClr val="68636C"/>
                </a:solidFill>
                <a:latin typeface="Arial"/>
                <a:cs typeface="Arial"/>
              </a:rPr>
              <a:t>,</a:t>
            </a:r>
            <a:r>
              <a:rPr sz="1000" spc="0" dirty="0" smtClean="0">
                <a:solidFill>
                  <a:srgbClr val="6D9BC1"/>
                </a:solidFill>
                <a:latin typeface="Arial"/>
                <a:cs typeface="Arial"/>
              </a:rPr>
              <a:t>,</a:t>
            </a:r>
            <a:r>
              <a:rPr sz="1000" spc="0" dirty="0" smtClean="0">
                <a:solidFill>
                  <a:srgbClr val="4C4954"/>
                </a:solidFill>
                <a:latin typeface="Arial"/>
                <a:cs typeface="Arial"/>
              </a:rPr>
              <a:t>ty</a:t>
            </a:r>
            <a:r>
              <a:rPr sz="1000" spc="0" dirty="0" smtClean="0">
                <a:solidFill>
                  <a:srgbClr val="393341"/>
                </a:solidFill>
                <a:latin typeface="Arial"/>
                <a:cs typeface="Arial"/>
              </a:rPr>
              <a:t>l</a:t>
            </a:r>
            <a:r>
              <a:rPr sz="1000" spc="-150" dirty="0" smtClean="0">
                <a:solidFill>
                  <a:srgbClr val="393341"/>
                </a:solidFill>
                <a:latin typeface="Arial"/>
                <a:cs typeface="Arial"/>
              </a:rPr>
              <a:t> </a:t>
            </a:r>
            <a:r>
              <a:rPr sz="1000" spc="0" dirty="0" smtClean="0">
                <a:solidFill>
                  <a:srgbClr val="393341"/>
                </a:solidFill>
                <a:latin typeface="Arial"/>
                <a:cs typeface="Arial"/>
              </a:rPr>
              <a:t>er</a:t>
            </a:r>
            <a:r>
              <a:rPr sz="1000" spc="0" dirty="0" smtClean="0">
                <a:solidFill>
                  <a:srgbClr val="68636C"/>
                </a:solidFill>
                <a:latin typeface="Arial"/>
                <a:cs typeface="Arial"/>
              </a:rPr>
              <a:t>;</a:t>
            </a:r>
            <a:endParaRPr sz="1000">
              <a:latin typeface="Arial"/>
              <a:cs typeface="Arial"/>
            </a:endParaRPr>
          </a:p>
          <a:p>
            <a:pPr marL="12700">
              <a:lnSpc>
                <a:spcPct val="95825"/>
              </a:lnSpc>
              <a:spcBef>
                <a:spcPts val="90"/>
              </a:spcBef>
            </a:pPr>
            <a:r>
              <a:rPr sz="1000" dirty="0" smtClean="0">
                <a:solidFill>
                  <a:srgbClr val="68636C"/>
                </a:solidFill>
                <a:latin typeface="Arial"/>
                <a:cs typeface="Arial"/>
              </a:rPr>
              <a:t>.</a:t>
            </a:r>
            <a:r>
              <a:rPr sz="1000" dirty="0" smtClean="0">
                <a:solidFill>
                  <a:srgbClr val="4C4954"/>
                </a:solidFill>
                <a:latin typeface="Arial"/>
                <a:cs typeface="Arial"/>
              </a:rPr>
              <a:t>B</a:t>
            </a:r>
            <a:r>
              <a:rPr sz="1000" dirty="0" smtClean="0">
                <a:solidFill>
                  <a:srgbClr val="393341"/>
                </a:solidFill>
                <a:latin typeface="Arial"/>
                <a:cs typeface="Arial"/>
              </a:rPr>
              <a:t>E</a:t>
            </a:r>
            <a:r>
              <a:rPr sz="1000" dirty="0" smtClean="0">
                <a:solidFill>
                  <a:srgbClr val="4C4954"/>
                </a:solidFill>
                <a:latin typeface="Arial"/>
                <a:cs typeface="Arial"/>
              </a:rPr>
              <a:t>GI</a:t>
            </a:r>
            <a:r>
              <a:rPr sz="1000" dirty="0" smtClean="0">
                <a:solidFill>
                  <a:srgbClr val="E5B170"/>
                </a:solidFill>
                <a:latin typeface="Arial"/>
                <a:cs typeface="Arial"/>
              </a:rPr>
              <a:t>I</a:t>
            </a:r>
            <a:r>
              <a:rPr sz="1000" dirty="0" smtClean="0">
                <a:solidFill>
                  <a:srgbClr val="4C4954"/>
                </a:solidFill>
                <a:latin typeface="Arial"/>
                <a:cs typeface="Arial"/>
              </a:rPr>
              <a:t>N</a:t>
            </a:r>
            <a:r>
              <a:rPr sz="1000" spc="100" dirty="0" smtClean="0">
                <a:solidFill>
                  <a:srgbClr val="4C4954"/>
                </a:solidFill>
                <a:latin typeface="Arial"/>
                <a:cs typeface="Arial"/>
              </a:rPr>
              <a:t> </a:t>
            </a:r>
            <a:r>
              <a:rPr sz="1000" spc="0" dirty="0" smtClean="0">
                <a:solidFill>
                  <a:srgbClr val="4C4954"/>
                </a:solidFill>
                <a:latin typeface="Arial"/>
                <a:cs typeface="Arial"/>
              </a:rPr>
              <a:t>M</a:t>
            </a:r>
            <a:r>
              <a:rPr sz="1000" spc="0" dirty="0" smtClean="0">
                <a:solidFill>
                  <a:srgbClr val="393341"/>
                </a:solidFill>
                <a:latin typeface="Arial"/>
                <a:cs typeface="Arial"/>
              </a:rPr>
              <a:t>L</a:t>
            </a:r>
            <a:r>
              <a:rPr sz="1000" spc="0" dirty="0" smtClean="0">
                <a:solidFill>
                  <a:srgbClr val="4C4954"/>
                </a:solidFill>
                <a:latin typeface="Arial"/>
                <a:cs typeface="Arial"/>
              </a:rPr>
              <a:t>OAD</a:t>
            </a:r>
            <a:r>
              <a:rPr sz="1000" spc="-100" dirty="0" smtClean="0">
                <a:solidFill>
                  <a:srgbClr val="4C4954"/>
                </a:solidFill>
                <a:latin typeface="Arial"/>
                <a:cs typeface="Arial"/>
              </a:rPr>
              <a:t> </a:t>
            </a:r>
            <a:r>
              <a:rPr sz="1000" spc="0" dirty="0" smtClean="0">
                <a:solidFill>
                  <a:srgbClr val="4C4954"/>
                </a:solidFill>
                <a:latin typeface="Arial"/>
                <a:cs typeface="Arial"/>
              </a:rPr>
              <a:t>lA</a:t>
            </a:r>
            <a:r>
              <a:rPr sz="1000" spc="0" dirty="0" smtClean="0">
                <a:solidFill>
                  <a:srgbClr val="393341"/>
                </a:solidFill>
                <a:latin typeface="Arial"/>
                <a:cs typeface="Arial"/>
              </a:rPr>
              <a:t>BLE</a:t>
            </a:r>
            <a:r>
              <a:rPr sz="1000" spc="0" dirty="0" smtClean="0">
                <a:solidFill>
                  <a:srgbClr val="4C4954"/>
                </a:solidFill>
                <a:latin typeface="Arial"/>
                <a:cs typeface="Arial"/>
              </a:rPr>
              <a:t>S</a:t>
            </a:r>
            <a:r>
              <a:rPr sz="1000" spc="0" dirty="0" smtClean="0">
                <a:solidFill>
                  <a:srgbClr val="393341"/>
                </a:solidFill>
                <a:latin typeface="Arial"/>
                <a:cs typeface="Arial"/>
              </a:rPr>
              <a:t>E</a:t>
            </a:r>
            <a:r>
              <a:rPr sz="1000" spc="44" dirty="0" smtClean="0">
                <a:solidFill>
                  <a:srgbClr val="393341"/>
                </a:solidFill>
                <a:latin typeface="Arial"/>
                <a:cs typeface="Arial"/>
              </a:rPr>
              <a:t> </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784F42"/>
                </a:solidFill>
                <a:latin typeface="Arial"/>
                <a:cs typeface="Arial"/>
              </a:rPr>
              <a:t>l</a:t>
            </a:r>
            <a:r>
              <a:rPr sz="1000" spc="0" dirty="0" smtClean="0">
                <a:solidFill>
                  <a:srgbClr val="4C4954"/>
                </a:solidFill>
                <a:latin typeface="Arial"/>
                <a:cs typeface="Arial"/>
              </a:rPr>
              <a:t>o</a:t>
            </a:r>
            <a:r>
              <a:rPr sz="1000" spc="0" dirty="0" smtClean="0">
                <a:solidFill>
                  <a:srgbClr val="8ECBED"/>
                </a:solidFill>
                <a:latin typeface="Arial"/>
                <a:cs typeface="Arial"/>
              </a:rPr>
              <a:t>,</a:t>
            </a:r>
            <a:r>
              <a:rPr sz="1000" spc="0" dirty="0" smtClean="0">
                <a:solidFill>
                  <a:srgbClr val="4C4954"/>
                </a:solidFill>
                <a:latin typeface="Arial"/>
                <a:cs typeface="Arial"/>
              </a:rPr>
              <a:t>yee,</a:t>
            </a:r>
            <a:r>
              <a:rPr sz="1000" spc="100" dirty="0" smtClean="0">
                <a:solidFill>
                  <a:srgbClr val="4C4954"/>
                </a:solidFill>
                <a:latin typeface="Arial"/>
                <a:cs typeface="Arial"/>
              </a:rPr>
              <a:t> </a:t>
            </a:r>
            <a:r>
              <a:rPr sz="1000" spc="0" dirty="0" smtClean="0">
                <a:solidFill>
                  <a:srgbClr val="393341"/>
                </a:solidFill>
                <a:latin typeface="Arial"/>
                <a:cs typeface="Arial"/>
              </a:rPr>
              <a:t>Em</a:t>
            </a:r>
            <a:r>
              <a:rPr sz="1000" spc="0" dirty="0" smtClean="0">
                <a:solidFill>
                  <a:srgbClr val="4C4954"/>
                </a:solidFill>
                <a:latin typeface="Arial"/>
                <a:cs typeface="Arial"/>
              </a:rPr>
              <a:t>p</a:t>
            </a:r>
            <a:r>
              <a:rPr sz="1000" spc="0" dirty="0" smtClean="0">
                <a:solidFill>
                  <a:srgbClr val="E5B170"/>
                </a:solidFill>
                <a:latin typeface="Arial"/>
                <a:cs typeface="Arial"/>
              </a:rPr>
              <a:t>l</a:t>
            </a:r>
            <a:r>
              <a:rPr sz="1000" spc="0" dirty="0" smtClean="0">
                <a:solidFill>
                  <a:srgbClr val="4C687B"/>
                </a:solidFill>
                <a:latin typeface="Arial"/>
                <a:cs typeface="Arial"/>
              </a:rPr>
              <a:t>l</a:t>
            </a:r>
            <a:r>
              <a:rPr sz="1000" spc="0" dirty="0" smtClean="0">
                <a:solidFill>
                  <a:srgbClr val="4C4954"/>
                </a:solidFill>
                <a:latin typeface="Arial"/>
                <a:cs typeface="Arial"/>
              </a:rPr>
              <a:t>oy</a:t>
            </a:r>
            <a:r>
              <a:rPr sz="1000" spc="0" dirty="0" smtClean="0">
                <a:solidFill>
                  <a:srgbClr val="393341"/>
                </a:solidFill>
                <a:latin typeface="Arial"/>
                <a:cs typeface="Arial"/>
              </a:rPr>
              <a:t>ee_</a:t>
            </a:r>
            <a:r>
              <a:rPr sz="1000" spc="0" dirty="0" smtClean="0">
                <a:solidFill>
                  <a:srgbClr val="4C4954"/>
                </a:solidFill>
                <a:latin typeface="Arial"/>
                <a:cs typeface="Arial"/>
              </a:rPr>
              <a:t>H</a:t>
            </a:r>
            <a:r>
              <a:rPr sz="1000" spc="0" dirty="0" smtClean="0">
                <a:solidFill>
                  <a:srgbClr val="393341"/>
                </a:solidFill>
                <a:latin typeface="Arial"/>
                <a:cs typeface="Arial"/>
              </a:rPr>
              <a:t>i</a:t>
            </a:r>
            <a:r>
              <a:rPr sz="1000" spc="0" dirty="0" smtClean="0">
                <a:solidFill>
                  <a:srgbClr val="4C4954"/>
                </a:solidFill>
                <a:latin typeface="Arial"/>
                <a:cs typeface="Arial"/>
              </a:rPr>
              <a:t>sto</a:t>
            </a:r>
            <a:r>
              <a:rPr sz="1000" spc="0" dirty="0" smtClean="0">
                <a:solidFill>
                  <a:srgbClr val="D4A061"/>
                </a:solidFill>
                <a:latin typeface="Arial"/>
                <a:cs typeface="Arial"/>
              </a:rPr>
              <a:t>1</a:t>
            </a:r>
            <a:r>
              <a:rPr sz="1000" spc="0" dirty="0" smtClean="0">
                <a:solidFill>
                  <a:srgbClr val="4C4954"/>
                </a:solidFill>
                <a:latin typeface="Arial"/>
                <a:cs typeface="Arial"/>
              </a:rPr>
              <a:t>ry</a:t>
            </a:r>
            <a:endParaRPr sz="1000">
              <a:latin typeface="Arial"/>
              <a:cs typeface="Arial"/>
            </a:endParaRPr>
          </a:p>
          <a:p>
            <a:pPr marL="37847" marR="21905">
              <a:lnSpc>
                <a:spcPct val="95825"/>
              </a:lnSpc>
              <a:spcBef>
                <a:spcPts val="90"/>
              </a:spcBef>
            </a:pPr>
            <a:r>
              <a:rPr sz="1000" dirty="0" smtClean="0">
                <a:solidFill>
                  <a:srgbClr val="4C4954"/>
                </a:solidFill>
                <a:latin typeface="Arial"/>
                <a:cs typeface="Arial"/>
              </a:rPr>
              <a:t>TEINACITY2</a:t>
            </a:r>
            <a:endParaRPr sz="1000">
              <a:latin typeface="Arial"/>
              <a:cs typeface="Arial"/>
            </a:endParaRPr>
          </a:p>
          <a:p>
            <a:pPr marL="37847" marR="21905">
              <a:lnSpc>
                <a:spcPct val="95825"/>
              </a:lnSpc>
              <a:spcBef>
                <a:spcPts val="30"/>
              </a:spcBef>
            </a:pPr>
            <a:r>
              <a:rPr sz="1000" spc="0" dirty="0" smtClean="0">
                <a:solidFill>
                  <a:srgbClr val="4C4954"/>
                </a:solidFill>
                <a:latin typeface="Arial"/>
                <a:cs typeface="Arial"/>
              </a:rPr>
              <a:t>SL</a:t>
            </a:r>
            <a:r>
              <a:rPr sz="1000" spc="0" dirty="0" smtClean="0">
                <a:solidFill>
                  <a:srgbClr val="393341"/>
                </a:solidFill>
                <a:latin typeface="Arial"/>
                <a:cs typeface="Arial"/>
              </a:rPr>
              <a:t>EE</a:t>
            </a:r>
            <a:r>
              <a:rPr sz="1000" spc="0" dirty="0" smtClean="0">
                <a:solidFill>
                  <a:srgbClr val="4C4954"/>
                </a:solidFill>
                <a:latin typeface="Arial"/>
                <a:cs typeface="Arial"/>
              </a:rPr>
              <a:t>P</a:t>
            </a:r>
            <a:r>
              <a:rPr sz="1000" spc="99" dirty="0" smtClean="0">
                <a:solidFill>
                  <a:srgbClr val="4C4954"/>
                </a:solidFill>
                <a:latin typeface="Arial"/>
                <a:cs typeface="Arial"/>
              </a:rPr>
              <a:t> </a:t>
            </a:r>
            <a:r>
              <a:rPr sz="1050" spc="0" dirty="0" smtClean="0">
                <a:solidFill>
                  <a:srgbClr val="4C4954"/>
                </a:solidFill>
                <a:latin typeface="Times New Roman"/>
                <a:cs typeface="Times New Roman"/>
              </a:rPr>
              <a:t>10;</a:t>
            </a:r>
            <a:endParaRPr sz="1050">
              <a:latin typeface="Times New Roman"/>
              <a:cs typeface="Times New Roman"/>
            </a:endParaRPr>
          </a:p>
        </p:txBody>
      </p:sp>
      <p:sp>
        <p:nvSpPr>
          <p:cNvPr id="67" name="object 21"/>
          <p:cNvSpPr txBox="1"/>
          <p:nvPr/>
        </p:nvSpPr>
        <p:spPr>
          <a:xfrm>
            <a:off x="6459463" y="1302373"/>
            <a:ext cx="862329" cy="163829"/>
          </a:xfrm>
          <a:prstGeom prst="rect">
            <a:avLst/>
          </a:prstGeom>
        </p:spPr>
        <p:txBody>
          <a:bodyPr wrap="square" lIns="0" tIns="0" rIns="0" bIns="0" rtlCol="0">
            <a:noAutofit/>
          </a:bodyPr>
          <a:lstStyle/>
          <a:p>
            <a:pPr marL="12700">
              <a:lnSpc>
                <a:spcPts val="1205"/>
              </a:lnSpc>
              <a:spcBef>
                <a:spcPts val="60"/>
              </a:spcBef>
            </a:pPr>
            <a:r>
              <a:rPr sz="1050" dirty="0" smtClean="0">
                <a:solidFill>
                  <a:srgbClr val="3D3A24"/>
                </a:solidFill>
                <a:latin typeface="Times New Roman"/>
                <a:cs typeface="Times New Roman"/>
              </a:rPr>
              <a:t>Begi</a:t>
            </a:r>
            <a:r>
              <a:rPr sz="1050" dirty="0" smtClean="0">
                <a:solidFill>
                  <a:srgbClr val="574B23"/>
                </a:solidFill>
                <a:latin typeface="Times New Roman"/>
                <a:cs typeface="Times New Roman"/>
              </a:rPr>
              <a:t>n</a:t>
            </a:r>
            <a:r>
              <a:rPr sz="1050" spc="114" dirty="0" smtClean="0">
                <a:solidFill>
                  <a:srgbClr val="574B23"/>
                </a:solidFill>
                <a:latin typeface="Times New Roman"/>
                <a:cs typeface="Times New Roman"/>
              </a:rPr>
              <a:t> </a:t>
            </a:r>
            <a:r>
              <a:rPr sz="1050" spc="0" dirty="0" smtClean="0">
                <a:solidFill>
                  <a:srgbClr val="3D3A24"/>
                </a:solidFill>
                <a:latin typeface="Times New Roman"/>
                <a:cs typeface="Times New Roman"/>
              </a:rPr>
              <a:t>Loa</a:t>
            </a:r>
            <a:r>
              <a:rPr sz="1050" spc="0" dirty="0" smtClean="0">
                <a:solidFill>
                  <a:srgbClr val="574B23"/>
                </a:solidFill>
                <a:latin typeface="Times New Roman"/>
                <a:cs typeface="Times New Roman"/>
              </a:rPr>
              <a:t>d</a:t>
            </a:r>
            <a:r>
              <a:rPr sz="1050" spc="0" dirty="0" smtClean="0">
                <a:solidFill>
                  <a:srgbClr val="3D3A24"/>
                </a:solidFill>
                <a:latin typeface="Times New Roman"/>
                <a:cs typeface="Times New Roman"/>
              </a:rPr>
              <a:t>ing</a:t>
            </a:r>
            <a:endParaRPr sz="1050">
              <a:latin typeface="Times New Roman"/>
              <a:cs typeface="Times New Roman"/>
            </a:endParaRPr>
          </a:p>
        </p:txBody>
      </p:sp>
      <p:sp>
        <p:nvSpPr>
          <p:cNvPr id="68" name="object 20"/>
          <p:cNvSpPr txBox="1"/>
          <p:nvPr/>
        </p:nvSpPr>
        <p:spPr>
          <a:xfrm>
            <a:off x="6038807" y="1617841"/>
            <a:ext cx="1925426" cy="479297"/>
          </a:xfrm>
          <a:prstGeom prst="rect">
            <a:avLst/>
          </a:prstGeom>
        </p:spPr>
        <p:txBody>
          <a:bodyPr wrap="square" lIns="0" tIns="0" rIns="0" bIns="0" rtlCol="0">
            <a:noAutofit/>
          </a:bodyPr>
          <a:lstStyle/>
          <a:p>
            <a:pPr marL="12700" marR="23000">
              <a:lnSpc>
                <a:spcPts val="1205"/>
              </a:lnSpc>
              <a:spcBef>
                <a:spcPts val="60"/>
              </a:spcBef>
            </a:pPr>
            <a:r>
              <a:rPr sz="1050" dirty="0" smtClean="0">
                <a:solidFill>
                  <a:srgbClr val="3D3A24"/>
                </a:solidFill>
                <a:latin typeface="Times New Roman"/>
                <a:cs typeface="Times New Roman"/>
              </a:rPr>
              <a:t>How</a:t>
            </a:r>
            <a:r>
              <a:rPr sz="1050" spc="79" dirty="0" smtClean="0">
                <a:solidFill>
                  <a:srgbClr val="3D3A24"/>
                </a:solidFill>
                <a:latin typeface="Times New Roman"/>
                <a:cs typeface="Times New Roman"/>
              </a:rPr>
              <a:t> </a:t>
            </a:r>
            <a:r>
              <a:rPr sz="1050" spc="0" dirty="0" smtClean="0">
                <a:solidFill>
                  <a:srgbClr val="3D3A24"/>
                </a:solidFill>
                <a:latin typeface="Times New Roman"/>
                <a:cs typeface="Times New Roman"/>
              </a:rPr>
              <a:t>ma</a:t>
            </a:r>
            <a:r>
              <a:rPr sz="1050" spc="0" dirty="0" smtClean="0">
                <a:solidFill>
                  <a:srgbClr val="574B23"/>
                </a:solidFill>
                <a:latin typeface="Times New Roman"/>
                <a:cs typeface="Times New Roman"/>
              </a:rPr>
              <a:t>n</a:t>
            </a:r>
            <a:r>
              <a:rPr sz="1050" spc="0" dirty="0" smtClean="0">
                <a:solidFill>
                  <a:srgbClr val="3D3A24"/>
                </a:solidFill>
                <a:latin typeface="Times New Roman"/>
                <a:cs typeface="Times New Roman"/>
              </a:rPr>
              <a:t>y</a:t>
            </a:r>
            <a:r>
              <a:rPr sz="1050" spc="225" dirty="0" smtClean="0">
                <a:solidFill>
                  <a:srgbClr val="3D3A24"/>
                </a:solidFill>
                <a:latin typeface="Times New Roman"/>
                <a:cs typeface="Times New Roman"/>
              </a:rPr>
              <a:t> </a:t>
            </a:r>
            <a:r>
              <a:rPr sz="1050" spc="0" dirty="0" smtClean="0">
                <a:solidFill>
                  <a:srgbClr val="3D3A24"/>
                </a:solidFill>
                <a:latin typeface="Times New Roman"/>
                <a:cs typeface="Times New Roman"/>
              </a:rPr>
              <a:t>hours </a:t>
            </a:r>
            <a:r>
              <a:rPr sz="1050" spc="47" dirty="0" smtClean="0">
                <a:solidFill>
                  <a:srgbClr val="3D3A24"/>
                </a:solidFill>
                <a:latin typeface="Times New Roman"/>
                <a:cs typeface="Times New Roman"/>
              </a:rPr>
              <a:t> </a:t>
            </a:r>
            <a:r>
              <a:rPr sz="1050" spc="0" dirty="0" smtClean="0">
                <a:solidFill>
                  <a:srgbClr val="3D3A24"/>
                </a:solidFill>
                <a:latin typeface="Times New Roman"/>
                <a:cs typeface="Times New Roman"/>
              </a:rPr>
              <a:t>( </a:t>
            </a:r>
            <a:r>
              <a:rPr sz="1050" spc="68" dirty="0" smtClean="0">
                <a:solidFill>
                  <a:srgbClr val="3D3A24"/>
                </a:solidFill>
                <a:latin typeface="Times New Roman"/>
                <a:cs typeface="Times New Roman"/>
              </a:rPr>
              <a:t> </a:t>
            </a:r>
            <a:r>
              <a:rPr sz="1050" spc="0" dirty="0" smtClean="0">
                <a:solidFill>
                  <a:srgbClr val="3D3A24"/>
                </a:solidFill>
                <a:latin typeface="Times New Roman"/>
                <a:cs typeface="Times New Roman"/>
              </a:rPr>
              <a:t>2</a:t>
            </a:r>
            <a:r>
              <a:rPr sz="1050" spc="57" dirty="0" smtClean="0">
                <a:solidFill>
                  <a:srgbClr val="3D3A24"/>
                </a:solidFill>
                <a:latin typeface="Times New Roman"/>
                <a:cs typeface="Times New Roman"/>
              </a:rPr>
              <a:t> </a:t>
            </a:r>
            <a:r>
              <a:rPr sz="1050" spc="0" dirty="0" smtClean="0">
                <a:solidFill>
                  <a:srgbClr val="3D3A24"/>
                </a:solidFill>
                <a:latin typeface="Times New Roman"/>
                <a:cs typeface="Times New Roman"/>
              </a:rPr>
              <a:t>) </a:t>
            </a:r>
            <a:r>
              <a:rPr sz="1050" spc="83" dirty="0" smtClean="0">
                <a:solidFill>
                  <a:srgbClr val="3D3A24"/>
                </a:solidFill>
                <a:latin typeface="Times New Roman"/>
                <a:cs typeface="Times New Roman"/>
              </a:rPr>
              <a:t> </a:t>
            </a:r>
            <a:r>
              <a:rPr sz="1050" spc="0" dirty="0" smtClean="0">
                <a:solidFill>
                  <a:srgbClr val="3D3A24"/>
                </a:solidFill>
                <a:latin typeface="Times New Roman"/>
                <a:cs typeface="Times New Roman"/>
              </a:rPr>
              <a:t>to</a:t>
            </a:r>
            <a:r>
              <a:rPr sz="1050" spc="125" dirty="0" smtClean="0">
                <a:solidFill>
                  <a:srgbClr val="3D3A24"/>
                </a:solidFill>
                <a:latin typeface="Times New Roman"/>
                <a:cs typeface="Times New Roman"/>
              </a:rPr>
              <a:t> </a:t>
            </a:r>
            <a:r>
              <a:rPr sz="1050" spc="0" dirty="0" smtClean="0">
                <a:solidFill>
                  <a:srgbClr val="3D3A24"/>
                </a:solidFill>
                <a:latin typeface="Times New Roman"/>
                <a:cs typeface="Times New Roman"/>
              </a:rPr>
              <a:t>t</a:t>
            </a:r>
            <a:r>
              <a:rPr sz="1050" spc="0" dirty="0" smtClean="0">
                <a:solidFill>
                  <a:srgbClr val="574B23"/>
                </a:solidFill>
                <a:latin typeface="Times New Roman"/>
                <a:cs typeface="Times New Roman"/>
              </a:rPr>
              <a:t>r</a:t>
            </a:r>
            <a:r>
              <a:rPr sz="1050" spc="0" dirty="0" smtClean="0">
                <a:solidFill>
                  <a:srgbClr val="3D3A24"/>
                </a:solidFill>
                <a:latin typeface="Times New Roman"/>
                <a:cs typeface="Times New Roman"/>
              </a:rPr>
              <a:t>y</a:t>
            </a:r>
            <a:endParaRPr sz="1050">
              <a:latin typeface="Times New Roman"/>
              <a:cs typeface="Times New Roman"/>
            </a:endParaRPr>
          </a:p>
          <a:p>
            <a:pPr marL="12700">
              <a:lnSpc>
                <a:spcPct val="95825"/>
              </a:lnSpc>
            </a:pPr>
            <a:r>
              <a:rPr sz="1050" dirty="0" smtClean="0">
                <a:solidFill>
                  <a:srgbClr val="3D3A24"/>
                </a:solidFill>
                <a:latin typeface="Times New Roman"/>
                <a:cs typeface="Times New Roman"/>
              </a:rPr>
              <a:t>Estab</a:t>
            </a:r>
            <a:r>
              <a:rPr sz="1050" dirty="0" smtClean="0">
                <a:solidFill>
                  <a:srgbClr val="2F611C"/>
                </a:solidFill>
                <a:latin typeface="Times New Roman"/>
                <a:cs typeface="Times New Roman"/>
              </a:rPr>
              <a:t>l</a:t>
            </a:r>
            <a:r>
              <a:rPr sz="1050" dirty="0" smtClean="0">
                <a:solidFill>
                  <a:srgbClr val="3D3A24"/>
                </a:solidFill>
                <a:latin typeface="Times New Roman"/>
                <a:cs typeface="Times New Roman"/>
              </a:rPr>
              <a:t>is</a:t>
            </a:r>
            <a:r>
              <a:rPr sz="1050" dirty="0" smtClean="0">
                <a:solidFill>
                  <a:srgbClr val="574B23"/>
                </a:solidFill>
                <a:latin typeface="Times New Roman"/>
                <a:cs typeface="Times New Roman"/>
              </a:rPr>
              <a:t>h</a:t>
            </a:r>
            <a:r>
              <a:rPr sz="1050" dirty="0" smtClean="0">
                <a:solidFill>
                  <a:srgbClr val="3D3A24"/>
                </a:solidFill>
                <a:latin typeface="Times New Roman"/>
                <a:cs typeface="Times New Roman"/>
              </a:rPr>
              <a:t>i</a:t>
            </a:r>
            <a:r>
              <a:rPr sz="1050" dirty="0" smtClean="0">
                <a:solidFill>
                  <a:srgbClr val="574B23"/>
                </a:solidFill>
                <a:latin typeface="Times New Roman"/>
                <a:cs typeface="Times New Roman"/>
              </a:rPr>
              <a:t>n</a:t>
            </a:r>
            <a:r>
              <a:rPr sz="1050" dirty="0" smtClean="0">
                <a:solidFill>
                  <a:srgbClr val="3D3A24"/>
                </a:solidFill>
                <a:latin typeface="Times New Roman"/>
                <a:cs typeface="Times New Roman"/>
              </a:rPr>
              <a:t>g</a:t>
            </a:r>
            <a:r>
              <a:rPr sz="1050" spc="44" dirty="0" smtClean="0">
                <a:solidFill>
                  <a:srgbClr val="3D3A24"/>
                </a:solidFill>
                <a:latin typeface="Times New Roman"/>
                <a:cs typeface="Times New Roman"/>
              </a:rPr>
              <a:t> </a:t>
            </a:r>
            <a:r>
              <a:rPr sz="1050" spc="0" dirty="0" smtClean="0">
                <a:solidFill>
                  <a:srgbClr val="3D3A24"/>
                </a:solidFill>
                <a:latin typeface="Times New Roman"/>
                <a:cs typeface="Times New Roman"/>
              </a:rPr>
              <a:t>sess</a:t>
            </a:r>
            <a:r>
              <a:rPr sz="1050" spc="0" dirty="0" smtClean="0">
                <a:solidFill>
                  <a:srgbClr val="2F611C"/>
                </a:solidFill>
                <a:latin typeface="Times New Roman"/>
                <a:cs typeface="Times New Roman"/>
              </a:rPr>
              <a:t>i</a:t>
            </a:r>
            <a:r>
              <a:rPr sz="1050" spc="0" dirty="0" smtClean="0">
                <a:solidFill>
                  <a:srgbClr val="3D3A24"/>
                </a:solidFill>
                <a:latin typeface="Times New Roman"/>
                <a:cs typeface="Times New Roman"/>
              </a:rPr>
              <a:t>on</a:t>
            </a:r>
            <a:r>
              <a:rPr sz="1050" spc="59" dirty="0" smtClean="0">
                <a:solidFill>
                  <a:srgbClr val="3D3A24"/>
                </a:solidFill>
                <a:latin typeface="Times New Roman"/>
                <a:cs typeface="Times New Roman"/>
              </a:rPr>
              <a:t> </a:t>
            </a:r>
            <a:r>
              <a:rPr sz="1050" spc="0" dirty="0" smtClean="0">
                <a:solidFill>
                  <a:srgbClr val="3D3A24"/>
                </a:solidFill>
                <a:latin typeface="Times New Roman"/>
                <a:cs typeface="Times New Roman"/>
              </a:rPr>
              <a:t>w</a:t>
            </a:r>
            <a:r>
              <a:rPr sz="1050" spc="0" dirty="0" smtClean="0">
                <a:solidFill>
                  <a:srgbClr val="574B23"/>
                </a:solidFill>
                <a:latin typeface="Times New Roman"/>
                <a:cs typeface="Times New Roman"/>
              </a:rPr>
              <a:t>h</a:t>
            </a:r>
            <a:r>
              <a:rPr sz="1050" spc="0" dirty="0" smtClean="0">
                <a:solidFill>
                  <a:srgbClr val="3D3A24"/>
                </a:solidFill>
                <a:latin typeface="Times New Roman"/>
                <a:cs typeface="Times New Roman"/>
              </a:rPr>
              <a:t>en </a:t>
            </a:r>
            <a:r>
              <a:rPr sz="1050" spc="108" dirty="0" smtClean="0">
                <a:solidFill>
                  <a:srgbClr val="3D3A24"/>
                </a:solidFill>
                <a:latin typeface="Times New Roman"/>
                <a:cs typeface="Times New Roman"/>
              </a:rPr>
              <a:t> </a:t>
            </a:r>
            <a:r>
              <a:rPr sz="1050" spc="0" dirty="0" smtClean="0">
                <a:solidFill>
                  <a:srgbClr val="3D3A24"/>
                </a:solidFill>
                <a:latin typeface="Times New Roman"/>
                <a:cs typeface="Times New Roman"/>
              </a:rPr>
              <a:t>i</a:t>
            </a:r>
            <a:r>
              <a:rPr sz="1050" spc="0" dirty="0" smtClean="0">
                <a:solidFill>
                  <a:srgbClr val="574B23"/>
                </a:solidFill>
                <a:latin typeface="Times New Roman"/>
                <a:cs typeface="Times New Roman"/>
              </a:rPr>
              <a:t>n</a:t>
            </a:r>
            <a:r>
              <a:rPr sz="1050" spc="0" dirty="0" smtClean="0">
                <a:solidFill>
                  <a:srgbClr val="3D3A24"/>
                </a:solidFill>
                <a:latin typeface="Times New Roman"/>
                <a:cs typeface="Times New Roman"/>
              </a:rPr>
              <a:t>it</a:t>
            </a:r>
            <a:r>
              <a:rPr sz="1050" spc="0" dirty="0" smtClean="0">
                <a:solidFill>
                  <a:srgbClr val="574B23"/>
                </a:solidFill>
                <a:latin typeface="Times New Roman"/>
                <a:cs typeface="Times New Roman"/>
              </a:rPr>
              <a:t>i</a:t>
            </a:r>
            <a:r>
              <a:rPr sz="1050" spc="0" dirty="0" smtClean="0">
                <a:solidFill>
                  <a:srgbClr val="3D3A24"/>
                </a:solidFill>
                <a:latin typeface="Times New Roman"/>
                <a:cs typeface="Times New Roman"/>
              </a:rPr>
              <a:t>a</a:t>
            </a:r>
            <a:r>
              <a:rPr sz="1050" spc="0" dirty="0" smtClean="0">
                <a:solidFill>
                  <a:srgbClr val="574B23"/>
                </a:solidFill>
                <a:latin typeface="Times New Roman"/>
                <a:cs typeface="Times New Roman"/>
              </a:rPr>
              <a:t>l</a:t>
            </a:r>
            <a:endParaRPr sz="1050">
              <a:latin typeface="Times New Roman"/>
              <a:cs typeface="Times New Roman"/>
            </a:endParaRPr>
          </a:p>
          <a:p>
            <a:pPr marL="12700" marR="23000">
              <a:lnSpc>
                <a:spcPct val="95825"/>
              </a:lnSpc>
              <a:spcBef>
                <a:spcPts val="50"/>
              </a:spcBef>
            </a:pPr>
            <a:r>
              <a:rPr sz="1050" dirty="0" smtClean="0">
                <a:solidFill>
                  <a:srgbClr val="3D3A24"/>
                </a:solidFill>
                <a:latin typeface="Times New Roman"/>
                <a:cs typeface="Times New Roman"/>
              </a:rPr>
              <a:t>Effort</a:t>
            </a:r>
            <a:r>
              <a:rPr sz="1050" spc="-29" dirty="0" smtClean="0">
                <a:solidFill>
                  <a:srgbClr val="3D3A24"/>
                </a:solidFill>
                <a:latin typeface="Times New Roman"/>
                <a:cs typeface="Times New Roman"/>
              </a:rPr>
              <a:t> </a:t>
            </a:r>
            <a:r>
              <a:rPr sz="1050" spc="0" dirty="0" smtClean="0">
                <a:solidFill>
                  <a:srgbClr val="3D3A24"/>
                </a:solidFill>
                <a:latin typeface="Times New Roman"/>
                <a:cs typeface="Times New Roman"/>
              </a:rPr>
              <a:t>to</a:t>
            </a:r>
            <a:r>
              <a:rPr sz="1050" spc="61" dirty="0" smtClean="0">
                <a:solidFill>
                  <a:srgbClr val="3D3A24"/>
                </a:solidFill>
                <a:latin typeface="Times New Roman"/>
                <a:cs typeface="Times New Roman"/>
              </a:rPr>
              <a:t> </a:t>
            </a:r>
            <a:r>
              <a:rPr sz="1050" spc="0" dirty="0" smtClean="0">
                <a:solidFill>
                  <a:srgbClr val="3D3A24"/>
                </a:solidFill>
                <a:latin typeface="Times New Roman"/>
                <a:cs typeface="Times New Roman"/>
              </a:rPr>
              <a:t>do</a:t>
            </a:r>
            <a:r>
              <a:rPr sz="1050" spc="162" dirty="0" smtClean="0">
                <a:solidFill>
                  <a:srgbClr val="3D3A24"/>
                </a:solidFill>
                <a:latin typeface="Times New Roman"/>
                <a:cs typeface="Times New Roman"/>
              </a:rPr>
              <a:t> </a:t>
            </a:r>
            <a:r>
              <a:rPr sz="1050" spc="0" dirty="0" smtClean="0">
                <a:solidFill>
                  <a:srgbClr val="3D3A24"/>
                </a:solidFill>
                <a:latin typeface="Times New Roman"/>
                <a:cs typeface="Times New Roman"/>
              </a:rPr>
              <a:t>so</a:t>
            </a:r>
            <a:r>
              <a:rPr sz="1050" spc="100" dirty="0" smtClean="0">
                <a:solidFill>
                  <a:srgbClr val="3D3A24"/>
                </a:solidFill>
                <a:latin typeface="Times New Roman"/>
                <a:cs typeface="Times New Roman"/>
              </a:rPr>
              <a:t> </a:t>
            </a:r>
            <a:r>
              <a:rPr sz="1050" spc="0" dirty="0" smtClean="0">
                <a:solidFill>
                  <a:srgbClr val="2F611C"/>
                </a:solidFill>
                <a:latin typeface="Times New Roman"/>
                <a:cs typeface="Times New Roman"/>
              </a:rPr>
              <a:t>i</a:t>
            </a:r>
            <a:r>
              <a:rPr sz="1050" spc="0" dirty="0" smtClean="0">
                <a:solidFill>
                  <a:srgbClr val="3D3A24"/>
                </a:solidFill>
                <a:latin typeface="Times New Roman"/>
                <a:cs typeface="Times New Roman"/>
              </a:rPr>
              <a:t>s</a:t>
            </a:r>
            <a:r>
              <a:rPr sz="1050" spc="94" dirty="0" smtClean="0">
                <a:solidFill>
                  <a:srgbClr val="3D3A24"/>
                </a:solidFill>
                <a:latin typeface="Times New Roman"/>
                <a:cs typeface="Times New Roman"/>
              </a:rPr>
              <a:t> </a:t>
            </a:r>
            <a:r>
              <a:rPr sz="1050" spc="0" dirty="0" smtClean="0">
                <a:solidFill>
                  <a:srgbClr val="3D3A24"/>
                </a:solidFill>
                <a:latin typeface="Times New Roman"/>
                <a:cs typeface="Times New Roman"/>
              </a:rPr>
              <a:t>reb</a:t>
            </a:r>
            <a:r>
              <a:rPr sz="1050" spc="0" dirty="0" smtClean="0">
                <a:solidFill>
                  <a:srgbClr val="574B23"/>
                </a:solidFill>
                <a:latin typeface="Times New Roman"/>
                <a:cs typeface="Times New Roman"/>
              </a:rPr>
              <a:t>u</a:t>
            </a:r>
            <a:r>
              <a:rPr sz="1050" spc="0" dirty="0" smtClean="0">
                <a:solidFill>
                  <a:srgbClr val="3D3A24"/>
                </a:solidFill>
                <a:latin typeface="Times New Roman"/>
                <a:cs typeface="Times New Roman"/>
              </a:rPr>
              <a:t>ffe</a:t>
            </a:r>
            <a:r>
              <a:rPr sz="1050" spc="0" dirty="0" smtClean="0">
                <a:solidFill>
                  <a:srgbClr val="574B23"/>
                </a:solidFill>
                <a:latin typeface="Times New Roman"/>
                <a:cs typeface="Times New Roman"/>
              </a:rPr>
              <a:t>d</a:t>
            </a:r>
            <a:endParaRPr sz="1050">
              <a:latin typeface="Times New Roman"/>
              <a:cs typeface="Times New Roman"/>
            </a:endParaRPr>
          </a:p>
        </p:txBody>
      </p:sp>
      <p:sp>
        <p:nvSpPr>
          <p:cNvPr id="69" name="object 19"/>
          <p:cNvSpPr txBox="1"/>
          <p:nvPr/>
        </p:nvSpPr>
        <p:spPr>
          <a:xfrm>
            <a:off x="1294992" y="2089350"/>
            <a:ext cx="1984937" cy="798744"/>
          </a:xfrm>
          <a:prstGeom prst="rect">
            <a:avLst/>
          </a:prstGeom>
        </p:spPr>
        <p:txBody>
          <a:bodyPr wrap="square" lIns="0" tIns="0" rIns="0" bIns="0" rtlCol="0">
            <a:noAutofit/>
          </a:bodyPr>
          <a:lstStyle/>
          <a:p>
            <a:pPr marL="12700" marR="20764">
              <a:lnSpc>
                <a:spcPts val="1240"/>
              </a:lnSpc>
              <a:spcBef>
                <a:spcPts val="62"/>
              </a:spcBef>
            </a:pPr>
            <a:r>
              <a:rPr sz="1500" baseline="-2898" dirty="0" smtClean="0">
                <a:solidFill>
                  <a:srgbClr val="4C4954"/>
                </a:solidFill>
                <a:latin typeface="Arial"/>
                <a:cs typeface="Arial"/>
              </a:rPr>
              <a:t>.lAYOU</a:t>
            </a:r>
            <a:r>
              <a:rPr sz="1500" baseline="-2898" dirty="0" smtClean="0">
                <a:solidFill>
                  <a:srgbClr val="393341"/>
                </a:solidFill>
                <a:latin typeface="Arial"/>
                <a:cs typeface="Arial"/>
              </a:rPr>
              <a:t>T</a:t>
            </a:r>
            <a:r>
              <a:rPr sz="1500" baseline="-2898" dirty="0" smtClean="0">
                <a:solidFill>
                  <a:srgbClr val="4C4954"/>
                </a:solidFill>
                <a:latin typeface="Arial"/>
                <a:cs typeface="Arial"/>
              </a:rPr>
              <a:t>R</a:t>
            </a:r>
            <a:r>
              <a:rPr sz="1500" baseline="-2898" dirty="0" smtClean="0">
                <a:solidFill>
                  <a:srgbClr val="393341"/>
                </a:solidFill>
                <a:latin typeface="Arial"/>
                <a:cs typeface="Arial"/>
              </a:rPr>
              <a:t>e</a:t>
            </a:r>
            <a:r>
              <a:rPr sz="1500" baseline="-2898" dirty="0" smtClean="0">
                <a:solidFill>
                  <a:srgbClr val="D4A061"/>
                </a:solidFill>
                <a:latin typeface="Arial"/>
                <a:cs typeface="Arial"/>
              </a:rPr>
              <a:t>1</a:t>
            </a:r>
            <a:r>
              <a:rPr sz="1500" baseline="-2898" dirty="0" smtClean="0">
                <a:solidFill>
                  <a:srgbClr val="4C4954"/>
                </a:solidFill>
                <a:latin typeface="Arial"/>
                <a:cs typeface="Arial"/>
              </a:rPr>
              <a:t>co</a:t>
            </a:r>
            <a:r>
              <a:rPr sz="1500" baseline="-2898" dirty="0" smtClean="0">
                <a:solidFill>
                  <a:srgbClr val="E5B170"/>
                </a:solidFill>
                <a:latin typeface="Arial"/>
                <a:cs typeface="Arial"/>
              </a:rPr>
              <a:t>1</a:t>
            </a:r>
            <a:r>
              <a:rPr sz="1500" baseline="-2898" dirty="0" smtClean="0">
                <a:solidFill>
                  <a:srgbClr val="4C4954"/>
                </a:solidFill>
                <a:latin typeface="Arial"/>
                <a:cs typeface="Arial"/>
              </a:rPr>
              <a:t>rd</a:t>
            </a:r>
            <a:r>
              <a:rPr sz="1500" baseline="-2898" dirty="0" smtClean="0">
                <a:solidFill>
                  <a:srgbClr val="393341"/>
                </a:solidFill>
                <a:latin typeface="Arial"/>
                <a:cs typeface="Arial"/>
              </a:rPr>
              <a:t>_</a:t>
            </a:r>
            <a:r>
              <a:rPr sz="1500" baseline="-2898" dirty="0" smtClean="0">
                <a:solidFill>
                  <a:srgbClr val="4C4954"/>
                </a:solidFill>
                <a:latin typeface="Arial"/>
                <a:cs typeface="Arial"/>
              </a:rPr>
              <a:t>l</a:t>
            </a:r>
            <a:r>
              <a:rPr sz="1500" baseline="-2898" dirty="0" smtClean="0">
                <a:solidFill>
                  <a:srgbClr val="393341"/>
                </a:solidFill>
                <a:latin typeface="Arial"/>
                <a:cs typeface="Arial"/>
              </a:rPr>
              <a:t>a</a:t>
            </a:r>
            <a:r>
              <a:rPr sz="1500" baseline="-2898" dirty="0" smtClean="0">
                <a:solidFill>
                  <a:srgbClr val="4C4954"/>
                </a:solidFill>
                <a:latin typeface="Arial"/>
                <a:cs typeface="Arial"/>
              </a:rPr>
              <a:t>y</a:t>
            </a:r>
            <a:r>
              <a:rPr sz="1500" baseline="2898" dirty="0" smtClean="0">
                <a:solidFill>
                  <a:srgbClr val="D4A061"/>
                </a:solidFill>
                <a:latin typeface="Arial"/>
                <a:cs typeface="Arial"/>
              </a:rPr>
              <a:t>1</a:t>
            </a:r>
            <a:r>
              <a:rPr sz="1500" baseline="-2898" dirty="0" smtClean="0">
                <a:solidFill>
                  <a:srgbClr val="4C4954"/>
                </a:solidFill>
                <a:latin typeface="Arial"/>
                <a:cs typeface="Arial"/>
              </a:rPr>
              <a:t>out</a:t>
            </a:r>
            <a:r>
              <a:rPr sz="1500" baseline="-2898" dirty="0" smtClean="0">
                <a:solidFill>
                  <a:srgbClr val="8ECBED"/>
                </a:solidFill>
                <a:latin typeface="Arial"/>
                <a:cs typeface="Arial"/>
              </a:rPr>
              <a:t>:</a:t>
            </a:r>
            <a:r>
              <a:rPr sz="1500" baseline="-2898" dirty="0" smtClean="0">
                <a:solidFill>
                  <a:srgbClr val="68636C"/>
                </a:solidFill>
                <a:latin typeface="Arial"/>
                <a:cs typeface="Arial"/>
              </a:rPr>
              <a:t>;  </a:t>
            </a:r>
            <a:r>
              <a:rPr sz="1500" spc="-129" baseline="-2898" dirty="0" smtClean="0">
                <a:solidFill>
                  <a:srgbClr val="68636C"/>
                </a:solidFill>
                <a:latin typeface="Arial"/>
                <a:cs typeface="Arial"/>
              </a:rPr>
              <a:t> </a:t>
            </a:r>
            <a:r>
              <a:rPr sz="1500" spc="0" baseline="-2898" dirty="0" smtClean="0">
                <a:solidFill>
                  <a:srgbClr val="C4C8CF"/>
                </a:solidFill>
                <a:latin typeface="Arial"/>
                <a:cs typeface="Arial"/>
              </a:rPr>
              <a:t>,</a:t>
            </a:r>
            <a:endParaRPr sz="1000" dirty="0">
              <a:latin typeface="Arial"/>
              <a:cs typeface="Arial"/>
            </a:endParaRPr>
          </a:p>
          <a:p>
            <a:pPr marL="12700" marR="20764">
              <a:lnSpc>
                <a:spcPct val="95825"/>
              </a:lnSpc>
              <a:spcBef>
                <a:spcPts val="27"/>
              </a:spcBef>
            </a:pPr>
            <a:r>
              <a:rPr sz="1000" dirty="0" smtClean="0">
                <a:solidFill>
                  <a:srgbClr val="4C4954"/>
                </a:solidFill>
                <a:latin typeface="Arial"/>
                <a:cs typeface="Arial"/>
              </a:rPr>
              <a:t>.FILLI</a:t>
            </a:r>
            <a:r>
              <a:rPr sz="1000" dirty="0" smtClean="0">
                <a:solidFill>
                  <a:srgbClr val="393341"/>
                </a:solidFill>
                <a:latin typeface="Arial"/>
                <a:cs typeface="Arial"/>
              </a:rPr>
              <a:t>E</a:t>
            </a:r>
            <a:r>
              <a:rPr sz="1000" dirty="0" smtClean="0">
                <a:solidFill>
                  <a:srgbClr val="4C4954"/>
                </a:solidFill>
                <a:latin typeface="Arial"/>
                <a:cs typeface="Arial"/>
              </a:rPr>
              <a:t>R</a:t>
            </a:r>
            <a:r>
              <a:rPr sz="1000" spc="44" dirty="0" smtClean="0">
                <a:solidFill>
                  <a:srgbClr val="4C4954"/>
                </a:solidFill>
                <a:latin typeface="Arial"/>
                <a:cs typeface="Arial"/>
              </a:rPr>
              <a:t> </a:t>
            </a:r>
            <a:r>
              <a:rPr sz="1000" spc="0" dirty="0" smtClean="0">
                <a:solidFill>
                  <a:srgbClr val="784F42"/>
                </a:solidFill>
                <a:latin typeface="Arial"/>
                <a:cs typeface="Arial"/>
              </a:rPr>
              <a:t>i</a:t>
            </a:r>
            <a:r>
              <a:rPr sz="1000" spc="0" dirty="0" smtClean="0">
                <a:solidFill>
                  <a:srgbClr val="6D9BC1"/>
                </a:solidFill>
                <a:latin typeface="Arial"/>
                <a:cs typeface="Arial"/>
              </a:rPr>
              <a:t>'</a:t>
            </a:r>
            <a:r>
              <a:rPr sz="1000" spc="0" dirty="0" smtClean="0">
                <a:solidFill>
                  <a:srgbClr val="393341"/>
                </a:solidFill>
                <a:latin typeface="Arial"/>
                <a:cs typeface="Arial"/>
              </a:rPr>
              <a:t>n_</a:t>
            </a:r>
            <a:r>
              <a:rPr sz="1000" spc="0" dirty="0" smtClean="0">
                <a:solidFill>
                  <a:srgbClr val="4C4954"/>
                </a:solidFill>
                <a:latin typeface="Arial"/>
                <a:cs typeface="Arial"/>
              </a:rPr>
              <a:t>l</a:t>
            </a:r>
            <a:r>
              <a:rPr sz="1000" spc="0" dirty="0" smtClean="0">
                <a:solidFill>
                  <a:srgbClr val="393341"/>
                </a:solidFill>
                <a:latin typeface="Arial"/>
                <a:cs typeface="Arial"/>
              </a:rPr>
              <a:t>r</a:t>
            </a:r>
            <a:r>
              <a:rPr sz="1000" spc="0" dirty="0" smtClean="0">
                <a:solidFill>
                  <a:srgbClr val="4C4954"/>
                </a:solidFill>
                <a:latin typeface="Arial"/>
                <a:cs typeface="Arial"/>
              </a:rPr>
              <a:t>ansood</a:t>
            </a:r>
            <a:r>
              <a:rPr sz="1000" spc="0" dirty="0" smtClean="0">
                <a:solidFill>
                  <a:srgbClr val="393341"/>
                </a:solidFill>
                <a:latin typeface="Arial"/>
                <a:cs typeface="Arial"/>
              </a:rPr>
              <a:t>e</a:t>
            </a:r>
            <a:r>
              <a:rPr sz="1000" spc="0" dirty="0" smtClean="0">
                <a:solidFill>
                  <a:srgbClr val="4C4954"/>
                </a:solidFill>
                <a:latin typeface="Arial"/>
                <a:cs typeface="Arial"/>
              </a:rPr>
              <a:t>l</a:t>
            </a:r>
            <a:r>
              <a:rPr sz="1000" spc="29" dirty="0" smtClean="0">
                <a:solidFill>
                  <a:srgbClr val="4C4954"/>
                </a:solidFill>
                <a:latin typeface="Arial"/>
                <a:cs typeface="Arial"/>
              </a:rPr>
              <a:t> </a:t>
            </a:r>
            <a:r>
              <a:rPr sz="1000" spc="0" dirty="0" smtClean="0">
                <a:solidFill>
                  <a:srgbClr val="4C4954"/>
                </a:solidFill>
                <a:latin typeface="Arial"/>
                <a:cs typeface="Arial"/>
              </a:rPr>
              <a:t>CHAR(3</a:t>
            </a:r>
            <a:r>
              <a:rPr sz="1000" spc="0" dirty="0" smtClean="0">
                <a:solidFill>
                  <a:srgbClr val="8ECBED"/>
                </a:solidFill>
                <a:latin typeface="Arial"/>
                <a:cs typeface="Arial"/>
              </a:rPr>
              <a:t>.</a:t>
            </a:r>
            <a:r>
              <a:rPr sz="1000" spc="0" dirty="0" smtClean="0">
                <a:solidFill>
                  <a:srgbClr val="68636C"/>
                </a:solidFill>
                <a:latin typeface="Arial"/>
                <a:cs typeface="Arial"/>
              </a:rPr>
              <a:t>);</a:t>
            </a:r>
            <a:endParaRPr sz="1000" dirty="0">
              <a:latin typeface="Arial"/>
              <a:cs typeface="Arial"/>
            </a:endParaRPr>
          </a:p>
          <a:p>
            <a:pPr marL="12700" marR="20764">
              <a:lnSpc>
                <a:spcPct val="95825"/>
              </a:lnSpc>
              <a:spcBef>
                <a:spcPts val="75"/>
              </a:spcBef>
            </a:pPr>
            <a:r>
              <a:rPr sz="1000" dirty="0" smtClean="0">
                <a:solidFill>
                  <a:srgbClr val="4C4954"/>
                </a:solidFill>
                <a:latin typeface="Arial"/>
                <a:cs typeface="Arial"/>
              </a:rPr>
              <a:t>.FI</a:t>
            </a:r>
            <a:r>
              <a:rPr sz="1000" dirty="0" smtClean="0">
                <a:solidFill>
                  <a:srgbClr val="393341"/>
                </a:solidFill>
                <a:latin typeface="Arial"/>
                <a:cs typeface="Arial"/>
              </a:rPr>
              <a:t>E</a:t>
            </a:r>
            <a:r>
              <a:rPr sz="1000" dirty="0" smtClean="0">
                <a:solidFill>
                  <a:srgbClr val="4C4954"/>
                </a:solidFill>
                <a:latin typeface="Arial"/>
                <a:cs typeface="Arial"/>
              </a:rPr>
              <a:t>L</a:t>
            </a:r>
            <a:r>
              <a:rPr sz="1000" dirty="0" smtClean="0">
                <a:solidFill>
                  <a:srgbClr val="393341"/>
                </a:solidFill>
                <a:latin typeface="Arial"/>
                <a:cs typeface="Arial"/>
              </a:rPr>
              <a:t>D</a:t>
            </a:r>
            <a:r>
              <a:rPr sz="1000" dirty="0" smtClean="0">
                <a:solidFill>
                  <a:srgbClr val="8ECBED"/>
                </a:solidFill>
                <a:latin typeface="Arial"/>
                <a:cs typeface="Arial"/>
              </a:rPr>
              <a:t>,</a:t>
            </a:r>
            <a:r>
              <a:rPr sz="1000" spc="44" dirty="0" smtClean="0">
                <a:solidFill>
                  <a:srgbClr val="8ECBED"/>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in</a:t>
            </a:r>
            <a:r>
              <a:rPr sz="1000" spc="0" dirty="0" smtClean="0">
                <a:solidFill>
                  <a:srgbClr val="393341"/>
                </a:solidFill>
                <a:latin typeface="Arial"/>
                <a:cs typeface="Arial"/>
              </a:rPr>
              <a:t>_E</a:t>
            </a:r>
            <a:r>
              <a:rPr sz="1000" spc="0" dirty="0" smtClean="0">
                <a:solidFill>
                  <a:srgbClr val="4C4954"/>
                </a:solidFill>
                <a:latin typeface="Arial"/>
                <a:cs typeface="Arial"/>
              </a:rPr>
              <a:t>im1P</a:t>
            </a:r>
            <a:r>
              <a:rPr sz="1000" spc="0" dirty="0" smtClean="0">
                <a:solidFill>
                  <a:srgbClr val="8ECBED"/>
                </a:solidFill>
                <a:latin typeface="Arial"/>
                <a:cs typeface="Arial"/>
              </a:rPr>
              <a:t>,</a:t>
            </a:r>
            <a:r>
              <a:rPr sz="1000" spc="0" dirty="0" smtClean="0">
                <a:solidFill>
                  <a:srgbClr val="4C4954"/>
                </a:solidFill>
                <a:latin typeface="Arial"/>
                <a:cs typeface="Arial"/>
              </a:rPr>
              <a:t>INl</a:t>
            </a:r>
            <a:r>
              <a:rPr sz="1000" spc="0" dirty="0" smtClean="0">
                <a:solidFill>
                  <a:srgbClr val="D4A061"/>
                </a:solidFill>
                <a:latin typeface="Arial"/>
                <a:cs typeface="Arial"/>
              </a:rPr>
              <a:t>1</a:t>
            </a:r>
            <a:r>
              <a:rPr sz="1000" spc="0" dirty="0" smtClean="0">
                <a:solidFill>
                  <a:srgbClr val="4C4954"/>
                </a:solidFill>
                <a:latin typeface="Arial"/>
                <a:cs typeface="Arial"/>
              </a:rPr>
              <a:t>0</a:t>
            </a:r>
            <a:r>
              <a:rPr sz="1000" spc="0" dirty="0" smtClean="0">
                <a:solidFill>
                  <a:srgbClr val="68636C"/>
                </a:solidFill>
                <a:latin typeface="Arial"/>
                <a:cs typeface="Arial"/>
              </a:rPr>
              <a:t>*</a:t>
            </a:r>
            <a:r>
              <a:rPr sz="1000" spc="44" dirty="0" smtClean="0">
                <a:solidFill>
                  <a:srgbClr val="68636C"/>
                </a:solidFill>
                <a:latin typeface="Arial"/>
                <a:cs typeface="Arial"/>
              </a:rPr>
              <a:t> </a:t>
            </a:r>
            <a:r>
              <a:rPr sz="1000" spc="0" dirty="0" smtClean="0">
                <a:solidFill>
                  <a:srgbClr val="4C4954"/>
                </a:solidFill>
                <a:latin typeface="Arial"/>
                <a:cs typeface="Arial"/>
              </a:rPr>
              <a:t>SMALLIN</a:t>
            </a:r>
            <a:r>
              <a:rPr sz="1000" spc="0" dirty="0" smtClean="0">
                <a:solidFill>
                  <a:srgbClr val="393341"/>
                </a:solidFill>
                <a:latin typeface="Arial"/>
                <a:cs typeface="Arial"/>
              </a:rPr>
              <a:t>T</a:t>
            </a:r>
            <a:r>
              <a:rPr sz="1000" spc="0" dirty="0" smtClean="0">
                <a:solidFill>
                  <a:srgbClr val="4C4954"/>
                </a:solidFill>
                <a:latin typeface="Arial"/>
                <a:cs typeface="Arial"/>
              </a:rPr>
              <a:t>;</a:t>
            </a:r>
            <a:endParaRPr sz="1000" dirty="0">
              <a:latin typeface="Arial"/>
              <a:cs typeface="Arial"/>
            </a:endParaRPr>
          </a:p>
          <a:p>
            <a:pPr marL="12700" marR="20764">
              <a:lnSpc>
                <a:spcPct val="95825"/>
              </a:lnSpc>
              <a:spcBef>
                <a:spcPts val="110"/>
              </a:spcBef>
            </a:pPr>
            <a:r>
              <a:rPr sz="1000" dirty="0" smtClean="0">
                <a:solidFill>
                  <a:srgbClr val="4C4954"/>
                </a:solidFill>
                <a:latin typeface="Arial"/>
                <a:cs typeface="Arial"/>
              </a:rPr>
              <a:t>.FI</a:t>
            </a:r>
            <a:r>
              <a:rPr sz="1000" dirty="0" smtClean="0">
                <a:solidFill>
                  <a:srgbClr val="393341"/>
                </a:solidFill>
                <a:latin typeface="Arial"/>
                <a:cs typeface="Arial"/>
              </a:rPr>
              <a:t>E</a:t>
            </a:r>
            <a:r>
              <a:rPr sz="1000" dirty="0" smtClean="0">
                <a:solidFill>
                  <a:srgbClr val="4C4954"/>
                </a:solidFill>
                <a:latin typeface="Arial"/>
                <a:cs typeface="Arial"/>
              </a:rPr>
              <a:t>LD</a:t>
            </a:r>
            <a:r>
              <a:rPr sz="1000" spc="44" dirty="0" smtClean="0">
                <a:solidFill>
                  <a:srgbClr val="4C4954"/>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n</a:t>
            </a:r>
            <a:r>
              <a:rPr sz="1000" spc="0" dirty="0" smtClean="0">
                <a:solidFill>
                  <a:srgbClr val="393341"/>
                </a:solidFill>
                <a:latin typeface="Arial"/>
                <a:cs typeface="Arial"/>
              </a:rPr>
              <a:t>_De</a:t>
            </a:r>
            <a:r>
              <a:rPr sz="1000" spc="0" dirty="0" smtClean="0">
                <a:solidFill>
                  <a:srgbClr val="4C4954"/>
                </a:solidFill>
                <a:latin typeface="Arial"/>
                <a:cs typeface="Arial"/>
              </a:rPr>
              <a:t>ptNo</a:t>
            </a:r>
            <a:r>
              <a:rPr sz="1000" spc="0" dirty="0" smtClean="0">
                <a:solidFill>
                  <a:srgbClr val="68636C"/>
                </a:solidFill>
                <a:latin typeface="Arial"/>
                <a:cs typeface="Arial"/>
              </a:rPr>
              <a:t>*</a:t>
            </a:r>
            <a:r>
              <a:rPr sz="1000" spc="44" dirty="0" smtClean="0">
                <a:solidFill>
                  <a:srgbClr val="68636C"/>
                </a:solidFill>
                <a:latin typeface="Arial"/>
                <a:cs typeface="Arial"/>
              </a:rPr>
              <a:t> </a:t>
            </a:r>
            <a:r>
              <a:rPr sz="1000" spc="0" dirty="0" smtClean="0">
                <a:solidFill>
                  <a:srgbClr val="4C4954"/>
                </a:solidFill>
                <a:latin typeface="Arial"/>
                <a:cs typeface="Arial"/>
              </a:rPr>
              <a:t>SMA</a:t>
            </a:r>
            <a:r>
              <a:rPr sz="1000" spc="0" dirty="0" smtClean="0">
                <a:solidFill>
                  <a:srgbClr val="393341"/>
                </a:solidFill>
                <a:latin typeface="Arial"/>
                <a:cs typeface="Arial"/>
              </a:rPr>
              <a:t>LL</a:t>
            </a:r>
            <a:r>
              <a:rPr sz="1000" spc="0" dirty="0" smtClean="0">
                <a:solidFill>
                  <a:srgbClr val="68636C"/>
                </a:solidFill>
                <a:latin typeface="Arial"/>
                <a:cs typeface="Arial"/>
              </a:rPr>
              <a:t>I</a:t>
            </a:r>
            <a:r>
              <a:rPr sz="1000" spc="0" dirty="0" smtClean="0">
                <a:solidFill>
                  <a:srgbClr val="4C4954"/>
                </a:solidFill>
                <a:latin typeface="Arial"/>
                <a:cs typeface="Arial"/>
              </a:rPr>
              <a:t>N</a:t>
            </a:r>
            <a:r>
              <a:rPr sz="1000" spc="0" dirty="0" smtClean="0">
                <a:solidFill>
                  <a:srgbClr val="8ECBED"/>
                </a:solidFill>
                <a:latin typeface="Arial"/>
                <a:cs typeface="Arial"/>
              </a:rPr>
              <a:t>I</a:t>
            </a:r>
            <a:r>
              <a:rPr sz="1000" spc="0" dirty="0" smtClean="0">
                <a:solidFill>
                  <a:srgbClr val="393341"/>
                </a:solidFill>
                <a:latin typeface="Arial"/>
                <a:cs typeface="Arial"/>
              </a:rPr>
              <a:t>T</a:t>
            </a:r>
            <a:r>
              <a:rPr sz="1000" spc="0" dirty="0" smtClean="0">
                <a:solidFill>
                  <a:srgbClr val="4C4954"/>
                </a:solidFill>
                <a:latin typeface="Arial"/>
                <a:cs typeface="Arial"/>
              </a:rPr>
              <a:t>;</a:t>
            </a:r>
            <a:endParaRPr sz="1000" dirty="0">
              <a:latin typeface="Arial"/>
              <a:cs typeface="Arial"/>
            </a:endParaRPr>
          </a:p>
          <a:p>
            <a:pPr marL="12700">
              <a:lnSpc>
                <a:spcPts val="1265"/>
              </a:lnSpc>
              <a:spcBef>
                <a:spcPts val="63"/>
              </a:spcBef>
            </a:pPr>
            <a:r>
              <a:rPr sz="1000" dirty="0" smtClean="0">
                <a:solidFill>
                  <a:srgbClr val="4C4954"/>
                </a:solidFill>
                <a:latin typeface="Arial"/>
                <a:cs typeface="Arial"/>
              </a:rPr>
              <a:t>.FI</a:t>
            </a:r>
            <a:r>
              <a:rPr sz="1000" dirty="0" smtClean="0">
                <a:solidFill>
                  <a:srgbClr val="393341"/>
                </a:solidFill>
                <a:latin typeface="Arial"/>
                <a:cs typeface="Arial"/>
              </a:rPr>
              <a:t>E</a:t>
            </a:r>
            <a:r>
              <a:rPr sz="1000" dirty="0" smtClean="0">
                <a:solidFill>
                  <a:srgbClr val="4C4954"/>
                </a:solidFill>
                <a:latin typeface="Arial"/>
                <a:cs typeface="Arial"/>
              </a:rPr>
              <a:t>LD</a:t>
            </a:r>
            <a:r>
              <a:rPr sz="1000" spc="44" dirty="0" smtClean="0">
                <a:solidFill>
                  <a:srgbClr val="4C4954"/>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n</a:t>
            </a:r>
            <a:r>
              <a:rPr sz="1000" spc="0" dirty="0" smtClean="0">
                <a:solidFill>
                  <a:srgbClr val="393341"/>
                </a:solidFill>
                <a:latin typeface="Arial"/>
                <a:cs typeface="Arial"/>
              </a:rPr>
              <a:t>_</a:t>
            </a:r>
            <a:r>
              <a:rPr sz="1000" spc="0" dirty="0" smtClean="0">
                <a:solidFill>
                  <a:srgbClr val="4C4954"/>
                </a:solidFill>
                <a:latin typeface="Arial"/>
                <a:cs typeface="Arial"/>
              </a:rPr>
              <a:t>S</a:t>
            </a:r>
            <a:r>
              <a:rPr sz="1000" spc="0" dirty="0" smtClean="0">
                <a:solidFill>
                  <a:srgbClr val="393341"/>
                </a:solidFill>
                <a:latin typeface="Arial"/>
                <a:cs typeface="Arial"/>
              </a:rPr>
              <a:t>ala</a:t>
            </a:r>
            <a:r>
              <a:rPr sz="1000" spc="0" dirty="0" smtClean="0">
                <a:solidFill>
                  <a:srgbClr val="4C4954"/>
                </a:solidFill>
                <a:latin typeface="Arial"/>
                <a:cs typeface="Arial"/>
              </a:rPr>
              <a:t>ry</a:t>
            </a:r>
            <a:r>
              <a:rPr sz="1000" spc="44" dirty="0" smtClean="0">
                <a:solidFill>
                  <a:srgbClr val="4C4954"/>
                </a:solidFill>
                <a:latin typeface="Arial"/>
                <a:cs typeface="Arial"/>
              </a:rPr>
              <a:t> </a:t>
            </a:r>
            <a:r>
              <a:rPr sz="1050" spc="0" dirty="0" smtClean="0">
                <a:solidFill>
                  <a:srgbClr val="68636C"/>
                </a:solidFill>
                <a:latin typeface="Times New Roman"/>
                <a:cs typeface="Times New Roman"/>
              </a:rPr>
              <a:t>*</a:t>
            </a:r>
            <a:r>
              <a:rPr sz="1050" spc="36" dirty="0" smtClean="0">
                <a:solidFill>
                  <a:srgbClr val="68636C"/>
                </a:solidFill>
                <a:latin typeface="Times New Roman"/>
                <a:cs typeface="Times New Roman"/>
              </a:rPr>
              <a:t> </a:t>
            </a:r>
            <a:r>
              <a:rPr sz="1000" spc="0" dirty="0" smtClean="0">
                <a:solidFill>
                  <a:srgbClr val="393341"/>
                </a:solidFill>
                <a:latin typeface="Arial"/>
                <a:cs typeface="Arial"/>
              </a:rPr>
              <a:t>D</a:t>
            </a:r>
            <a:r>
              <a:rPr sz="1000" spc="0" dirty="0" smtClean="0">
                <a:solidFill>
                  <a:srgbClr val="4C4954"/>
                </a:solidFill>
                <a:latin typeface="Arial"/>
                <a:cs typeface="Arial"/>
              </a:rPr>
              <a:t>EC</a:t>
            </a:r>
            <a:r>
              <a:rPr sz="1000" spc="0" dirty="0" smtClean="0">
                <a:solidFill>
                  <a:srgbClr val="393341"/>
                </a:solidFill>
                <a:latin typeface="Arial"/>
                <a:cs typeface="Arial"/>
              </a:rPr>
              <a:t>I</a:t>
            </a:r>
            <a:r>
              <a:rPr sz="1000" spc="0" dirty="0" smtClean="0">
                <a:solidFill>
                  <a:srgbClr val="4C4954"/>
                </a:solidFill>
                <a:latin typeface="Arial"/>
                <a:cs typeface="Arial"/>
              </a:rPr>
              <a:t>MAL</a:t>
            </a:r>
            <a:r>
              <a:rPr sz="1000" spc="44" dirty="0" smtClean="0">
                <a:solidFill>
                  <a:srgbClr val="4C4954"/>
                </a:solidFill>
                <a:latin typeface="Arial"/>
                <a:cs typeface="Arial"/>
              </a:rPr>
              <a:t> </a:t>
            </a:r>
            <a:r>
              <a:rPr sz="1000" spc="0" dirty="0" smtClean="0">
                <a:solidFill>
                  <a:srgbClr val="4C4954"/>
                </a:solidFill>
                <a:latin typeface="Arial"/>
                <a:cs typeface="Arial"/>
              </a:rPr>
              <a:t>{8</a:t>
            </a:r>
            <a:r>
              <a:rPr sz="1000" spc="0" dirty="0" smtClean="0">
                <a:solidFill>
                  <a:srgbClr val="4C4954"/>
                </a:solidFill>
                <a:latin typeface="Segoe UI"/>
                <a:cs typeface="Segoe UI"/>
              </a:rPr>
              <a:t>�</a:t>
            </a:r>
            <a:r>
              <a:rPr sz="1000" spc="0" dirty="0" smtClean="0">
                <a:solidFill>
                  <a:srgbClr val="4C4954"/>
                </a:solidFill>
                <a:latin typeface="Arial"/>
                <a:cs typeface="Arial"/>
              </a:rPr>
              <a:t>2</a:t>
            </a:r>
            <a:r>
              <a:rPr sz="1000" spc="0" dirty="0" smtClean="0">
                <a:solidFill>
                  <a:srgbClr val="6D9BC1"/>
                </a:solidFill>
                <a:latin typeface="Arial"/>
                <a:cs typeface="Arial"/>
              </a:rPr>
              <a:t>,</a:t>
            </a:r>
            <a:r>
              <a:rPr sz="1000" spc="0" dirty="0" smtClean="0">
                <a:solidFill>
                  <a:srgbClr val="4C4954"/>
                </a:solidFill>
                <a:latin typeface="Arial"/>
                <a:cs typeface="Arial"/>
              </a:rPr>
              <a:t>);</a:t>
            </a:r>
            <a:endParaRPr sz="1000" dirty="0">
              <a:latin typeface="Arial"/>
              <a:cs typeface="Arial"/>
            </a:endParaRPr>
          </a:p>
        </p:txBody>
      </p:sp>
      <p:sp>
        <p:nvSpPr>
          <p:cNvPr id="70" name="object 18"/>
          <p:cNvSpPr txBox="1"/>
          <p:nvPr/>
        </p:nvSpPr>
        <p:spPr>
          <a:xfrm>
            <a:off x="6134826" y="2315071"/>
            <a:ext cx="2040817" cy="479297"/>
          </a:xfrm>
          <a:prstGeom prst="rect">
            <a:avLst/>
          </a:prstGeom>
        </p:spPr>
        <p:txBody>
          <a:bodyPr wrap="square" lIns="0" tIns="0" rIns="0" bIns="0" rtlCol="0">
            <a:noAutofit/>
          </a:bodyPr>
          <a:lstStyle/>
          <a:p>
            <a:pPr marL="12700" marR="10300">
              <a:lnSpc>
                <a:spcPts val="1205"/>
              </a:lnSpc>
              <a:spcBef>
                <a:spcPts val="60"/>
              </a:spcBef>
            </a:pPr>
            <a:r>
              <a:rPr sz="1050" dirty="0" smtClean="0">
                <a:solidFill>
                  <a:srgbClr val="3D3A24"/>
                </a:solidFill>
                <a:latin typeface="Times New Roman"/>
                <a:cs typeface="Times New Roman"/>
              </a:rPr>
              <a:t>Tells</a:t>
            </a:r>
            <a:r>
              <a:rPr sz="1050" spc="59" dirty="0" smtClean="0">
                <a:solidFill>
                  <a:srgbClr val="3D3A24"/>
                </a:solidFill>
                <a:latin typeface="Times New Roman"/>
                <a:cs typeface="Times New Roman"/>
              </a:rPr>
              <a:t> </a:t>
            </a:r>
            <a:r>
              <a:rPr sz="1050" spc="0" dirty="0" smtClean="0">
                <a:solidFill>
                  <a:srgbClr val="574B23"/>
                </a:solidFill>
                <a:latin typeface="Times New Roman"/>
                <a:cs typeface="Times New Roman"/>
              </a:rPr>
              <a:t>mu</a:t>
            </a:r>
            <a:r>
              <a:rPr sz="1050" spc="0" dirty="0" smtClean="0">
                <a:solidFill>
                  <a:srgbClr val="3D3A24"/>
                </a:solidFill>
                <a:latin typeface="Times New Roman"/>
                <a:cs typeface="Times New Roman"/>
              </a:rPr>
              <a:t>lt</a:t>
            </a:r>
            <a:r>
              <a:rPr sz="1050" spc="0" dirty="0" smtClean="0">
                <a:solidFill>
                  <a:srgbClr val="574B23"/>
                </a:solidFill>
                <a:latin typeface="Times New Roman"/>
                <a:cs typeface="Times New Roman"/>
              </a:rPr>
              <a:t>i</a:t>
            </a:r>
            <a:r>
              <a:rPr sz="1050" spc="-84" dirty="0" smtClean="0">
                <a:solidFill>
                  <a:srgbClr val="574B23"/>
                </a:solidFill>
                <a:latin typeface="Times New Roman"/>
                <a:cs typeface="Times New Roman"/>
              </a:rPr>
              <a:t> </a:t>
            </a:r>
            <a:r>
              <a:rPr sz="1050" spc="0" dirty="0" smtClean="0">
                <a:solidFill>
                  <a:srgbClr val="3D3A24"/>
                </a:solidFill>
                <a:latin typeface="Times New Roman"/>
                <a:cs typeface="Times New Roman"/>
              </a:rPr>
              <a:t>loa</a:t>
            </a:r>
            <a:r>
              <a:rPr sz="1050" spc="0" dirty="0" smtClean="0">
                <a:solidFill>
                  <a:srgbClr val="574B23"/>
                </a:solidFill>
                <a:latin typeface="Times New Roman"/>
                <a:cs typeface="Times New Roman"/>
              </a:rPr>
              <a:t>d</a:t>
            </a:r>
            <a:r>
              <a:rPr sz="1050" spc="114" dirty="0" smtClean="0">
                <a:solidFill>
                  <a:srgbClr val="574B23"/>
                </a:solidFill>
                <a:latin typeface="Times New Roman"/>
                <a:cs typeface="Times New Roman"/>
              </a:rPr>
              <a:t> </a:t>
            </a:r>
            <a:r>
              <a:rPr sz="1050" spc="0" dirty="0" smtClean="0">
                <a:solidFill>
                  <a:srgbClr val="3D3A24"/>
                </a:solidFill>
                <a:latin typeface="Times New Roman"/>
                <a:cs typeface="Times New Roman"/>
              </a:rPr>
              <a:t>ho</a:t>
            </a:r>
            <a:r>
              <a:rPr sz="1050" spc="0" dirty="0" smtClean="0">
                <a:solidFill>
                  <a:srgbClr val="574B23"/>
                </a:solidFill>
                <a:latin typeface="Times New Roman"/>
                <a:cs typeface="Times New Roman"/>
              </a:rPr>
              <a:t>w</a:t>
            </a:r>
            <a:r>
              <a:rPr sz="1050" spc="152" dirty="0" smtClean="0">
                <a:solidFill>
                  <a:srgbClr val="574B23"/>
                </a:solidFill>
                <a:latin typeface="Times New Roman"/>
                <a:cs typeface="Times New Roman"/>
              </a:rPr>
              <a:t> </a:t>
            </a:r>
            <a:r>
              <a:rPr sz="1050" spc="0" dirty="0" smtClean="0">
                <a:solidFill>
                  <a:srgbClr val="3D3A24"/>
                </a:solidFill>
                <a:latin typeface="Times New Roman"/>
                <a:cs typeface="Times New Roman"/>
              </a:rPr>
              <a:t>freque</a:t>
            </a:r>
            <a:r>
              <a:rPr sz="1050" spc="0" dirty="0" smtClean="0">
                <a:solidFill>
                  <a:srgbClr val="574B23"/>
                </a:solidFill>
                <a:latin typeface="Times New Roman"/>
                <a:cs typeface="Times New Roman"/>
              </a:rPr>
              <a:t>n</a:t>
            </a:r>
            <a:r>
              <a:rPr sz="1050" spc="0" dirty="0" smtClean="0">
                <a:solidFill>
                  <a:srgbClr val="3D3A24"/>
                </a:solidFill>
                <a:latin typeface="Times New Roman"/>
                <a:cs typeface="Times New Roman"/>
              </a:rPr>
              <a:t>tly</a:t>
            </a:r>
            <a:endParaRPr sz="1050">
              <a:latin typeface="Times New Roman"/>
              <a:cs typeface="Times New Roman"/>
            </a:endParaRPr>
          </a:p>
          <a:p>
            <a:pPr marL="133867" indent="-114308">
              <a:lnSpc>
                <a:spcPts val="1240"/>
              </a:lnSpc>
              <a:spcBef>
                <a:spcPts val="21"/>
              </a:spcBef>
            </a:pPr>
            <a:r>
              <a:rPr sz="1050" dirty="0" smtClean="0">
                <a:solidFill>
                  <a:srgbClr val="3D3A24"/>
                </a:solidFill>
                <a:latin typeface="Times New Roman"/>
                <a:cs typeface="Times New Roman"/>
              </a:rPr>
              <a:t>in</a:t>
            </a:r>
            <a:r>
              <a:rPr sz="1050" spc="114" dirty="0" smtClean="0">
                <a:solidFill>
                  <a:srgbClr val="3D3A24"/>
                </a:solidFill>
                <a:latin typeface="Times New Roman"/>
                <a:cs typeface="Times New Roman"/>
              </a:rPr>
              <a:t> </a:t>
            </a:r>
            <a:r>
              <a:rPr sz="1050" spc="0" dirty="0" smtClean="0">
                <a:solidFill>
                  <a:srgbClr val="574B23"/>
                </a:solidFill>
                <a:latin typeface="Times New Roman"/>
                <a:cs typeface="Times New Roman"/>
              </a:rPr>
              <a:t>m</a:t>
            </a:r>
            <a:r>
              <a:rPr sz="1050" spc="0" dirty="0" smtClean="0">
                <a:solidFill>
                  <a:srgbClr val="3D3A24"/>
                </a:solidFill>
                <a:latin typeface="Times New Roman"/>
                <a:cs typeface="Times New Roman"/>
              </a:rPr>
              <a:t>in</a:t>
            </a:r>
            <a:r>
              <a:rPr sz="1050" spc="0" dirty="0" smtClean="0">
                <a:solidFill>
                  <a:srgbClr val="574B23"/>
                </a:solidFill>
                <a:latin typeface="Times New Roman"/>
                <a:cs typeface="Times New Roman"/>
              </a:rPr>
              <a:t>u</a:t>
            </a:r>
            <a:r>
              <a:rPr sz="1050" spc="0" dirty="0" smtClean="0">
                <a:solidFill>
                  <a:srgbClr val="3D3A24"/>
                </a:solidFill>
                <a:latin typeface="Times New Roman"/>
                <a:cs typeface="Times New Roman"/>
              </a:rPr>
              <a:t>te</a:t>
            </a:r>
            <a:r>
              <a:rPr sz="1050" spc="114" dirty="0" smtClean="0">
                <a:solidFill>
                  <a:srgbClr val="3D3A24"/>
                </a:solidFill>
                <a:latin typeface="Times New Roman"/>
                <a:cs typeface="Times New Roman"/>
              </a:rPr>
              <a:t> </a:t>
            </a:r>
            <a:r>
              <a:rPr sz="1100" spc="0" dirty="0" smtClean="0">
                <a:solidFill>
                  <a:srgbClr val="3D3A24"/>
                </a:solidFill>
                <a:latin typeface="Arial"/>
                <a:cs typeface="Arial"/>
              </a:rPr>
              <a:t>(10)</a:t>
            </a:r>
            <a:r>
              <a:rPr sz="1100" spc="75" dirty="0" smtClean="0">
                <a:solidFill>
                  <a:srgbClr val="3D3A24"/>
                </a:solidFill>
                <a:latin typeface="Arial"/>
                <a:cs typeface="Arial"/>
              </a:rPr>
              <a:t> </a:t>
            </a:r>
            <a:r>
              <a:rPr sz="1050" spc="0" dirty="0" smtClean="0">
                <a:solidFill>
                  <a:srgbClr val="3D3A24"/>
                </a:solidFill>
                <a:latin typeface="Times New Roman"/>
                <a:cs typeface="Times New Roman"/>
              </a:rPr>
              <a:t>to</a:t>
            </a:r>
            <a:r>
              <a:rPr sz="1050" spc="127" dirty="0" smtClean="0">
                <a:solidFill>
                  <a:srgbClr val="3D3A24"/>
                </a:solidFill>
                <a:latin typeface="Times New Roman"/>
                <a:cs typeface="Times New Roman"/>
              </a:rPr>
              <a:t> </a:t>
            </a:r>
            <a:r>
              <a:rPr sz="1050" spc="0" dirty="0" smtClean="0">
                <a:solidFill>
                  <a:srgbClr val="3D3A24"/>
                </a:solidFill>
                <a:latin typeface="Times New Roman"/>
                <a:cs typeface="Times New Roman"/>
              </a:rPr>
              <a:t>t</a:t>
            </a:r>
            <a:r>
              <a:rPr sz="1050" spc="0" dirty="0" smtClean="0">
                <a:solidFill>
                  <a:srgbClr val="574B23"/>
                </a:solidFill>
                <a:latin typeface="Times New Roman"/>
                <a:cs typeface="Times New Roman"/>
              </a:rPr>
              <a:t>r</a:t>
            </a:r>
            <a:r>
              <a:rPr sz="1050" spc="0" dirty="0" smtClean="0">
                <a:solidFill>
                  <a:srgbClr val="3D3A24"/>
                </a:solidFill>
                <a:latin typeface="Times New Roman"/>
                <a:cs typeface="Times New Roman"/>
              </a:rPr>
              <a:t>y</a:t>
            </a:r>
            <a:r>
              <a:rPr sz="1050" spc="221" dirty="0" smtClean="0">
                <a:solidFill>
                  <a:srgbClr val="3D3A24"/>
                </a:solidFill>
                <a:latin typeface="Times New Roman"/>
                <a:cs typeface="Times New Roman"/>
              </a:rPr>
              <a:t> </a:t>
            </a:r>
            <a:r>
              <a:rPr sz="1050" spc="0" dirty="0" smtClean="0">
                <a:solidFill>
                  <a:srgbClr val="2F611C"/>
                </a:solidFill>
                <a:latin typeface="Times New Roman"/>
                <a:cs typeface="Times New Roman"/>
              </a:rPr>
              <a:t>l</a:t>
            </a:r>
            <a:r>
              <a:rPr sz="1050" spc="0" dirty="0" smtClean="0">
                <a:solidFill>
                  <a:srgbClr val="3D3A24"/>
                </a:solidFill>
                <a:latin typeface="Times New Roman"/>
                <a:cs typeface="Times New Roman"/>
              </a:rPr>
              <a:t>og</a:t>
            </a:r>
            <a:r>
              <a:rPr sz="1050" spc="0" dirty="0" smtClean="0">
                <a:solidFill>
                  <a:srgbClr val="2F611C"/>
                </a:solidFill>
                <a:latin typeface="Times New Roman"/>
                <a:cs typeface="Times New Roman"/>
              </a:rPr>
              <a:t>i</a:t>
            </a:r>
            <a:r>
              <a:rPr sz="1050" spc="0" dirty="0" smtClean="0">
                <a:solidFill>
                  <a:srgbClr val="574B23"/>
                </a:solidFill>
                <a:latin typeface="Times New Roman"/>
                <a:cs typeface="Times New Roman"/>
              </a:rPr>
              <a:t>n</a:t>
            </a:r>
            <a:r>
              <a:rPr sz="1050" spc="114" dirty="0" smtClean="0">
                <a:solidFill>
                  <a:srgbClr val="574B23"/>
                </a:solidFill>
                <a:latin typeface="Times New Roman"/>
                <a:cs typeface="Times New Roman"/>
              </a:rPr>
              <a:t> </a:t>
            </a:r>
            <a:r>
              <a:rPr sz="1050" spc="0" dirty="0" smtClean="0">
                <a:solidFill>
                  <a:srgbClr val="3D3A24"/>
                </a:solidFill>
                <a:latin typeface="Times New Roman"/>
                <a:cs typeface="Times New Roman"/>
              </a:rPr>
              <a:t>i</a:t>
            </a:r>
            <a:r>
              <a:rPr sz="1050" spc="0" dirty="0" smtClean="0">
                <a:solidFill>
                  <a:srgbClr val="574B23"/>
                </a:solidFill>
                <a:latin typeface="Times New Roman"/>
                <a:cs typeface="Times New Roman"/>
              </a:rPr>
              <a:t>n</a:t>
            </a:r>
            <a:r>
              <a:rPr sz="1050" spc="0" dirty="0" smtClean="0">
                <a:solidFill>
                  <a:srgbClr val="3D3A24"/>
                </a:solidFill>
                <a:latin typeface="Times New Roman"/>
                <a:cs typeface="Times New Roman"/>
              </a:rPr>
              <a:t>to</a:t>
            </a:r>
            <a:r>
              <a:rPr sz="1050" spc="25" dirty="0" smtClean="0">
                <a:solidFill>
                  <a:srgbClr val="3D3A24"/>
                </a:solidFill>
                <a:latin typeface="Times New Roman"/>
                <a:cs typeface="Times New Roman"/>
              </a:rPr>
              <a:t> </a:t>
            </a:r>
            <a:r>
              <a:rPr sz="1050" spc="0" dirty="0" smtClean="0">
                <a:solidFill>
                  <a:srgbClr val="3D3A24"/>
                </a:solidFill>
                <a:latin typeface="Times New Roman"/>
                <a:cs typeface="Times New Roman"/>
              </a:rPr>
              <a:t>t</a:t>
            </a:r>
            <a:r>
              <a:rPr sz="1050" spc="0" dirty="0" smtClean="0">
                <a:solidFill>
                  <a:srgbClr val="574B23"/>
                </a:solidFill>
                <a:latin typeface="Times New Roman"/>
                <a:cs typeface="Times New Roman"/>
              </a:rPr>
              <a:t>h</a:t>
            </a:r>
            <a:r>
              <a:rPr sz="1050" spc="0" dirty="0" smtClean="0">
                <a:solidFill>
                  <a:srgbClr val="3D3A24"/>
                </a:solidFill>
                <a:latin typeface="Times New Roman"/>
                <a:cs typeface="Times New Roman"/>
              </a:rPr>
              <a:t>e stem</a:t>
            </a:r>
            <a:endParaRPr sz="1050">
              <a:latin typeface="Times New Roman"/>
              <a:cs typeface="Times New Roman"/>
            </a:endParaRPr>
          </a:p>
        </p:txBody>
      </p:sp>
      <p:sp>
        <p:nvSpPr>
          <p:cNvPr id="71" name="object 17"/>
          <p:cNvSpPr txBox="1"/>
          <p:nvPr/>
        </p:nvSpPr>
        <p:spPr>
          <a:xfrm>
            <a:off x="6555483" y="2916289"/>
            <a:ext cx="1527757" cy="163829"/>
          </a:xfrm>
          <a:prstGeom prst="rect">
            <a:avLst/>
          </a:prstGeom>
        </p:spPr>
        <p:txBody>
          <a:bodyPr wrap="square" lIns="0" tIns="0" rIns="0" bIns="0" rtlCol="0">
            <a:noAutofit/>
          </a:bodyPr>
          <a:lstStyle/>
          <a:p>
            <a:pPr marL="12700">
              <a:lnSpc>
                <a:spcPts val="1205"/>
              </a:lnSpc>
              <a:spcBef>
                <a:spcPts val="60"/>
              </a:spcBef>
            </a:pPr>
            <a:r>
              <a:rPr sz="1050" dirty="0" smtClean="0">
                <a:solidFill>
                  <a:srgbClr val="574B23"/>
                </a:solidFill>
                <a:latin typeface="Times New Roman"/>
                <a:cs typeface="Times New Roman"/>
              </a:rPr>
              <a:t>D</a:t>
            </a:r>
            <a:r>
              <a:rPr sz="1050" dirty="0" smtClean="0">
                <a:solidFill>
                  <a:srgbClr val="3D3A24"/>
                </a:solidFill>
                <a:latin typeface="Times New Roman"/>
                <a:cs typeface="Times New Roman"/>
              </a:rPr>
              <a:t>efin</a:t>
            </a:r>
            <a:r>
              <a:rPr sz="1050" dirty="0" smtClean="0">
                <a:solidFill>
                  <a:srgbClr val="2F611C"/>
                </a:solidFill>
                <a:latin typeface="Times New Roman"/>
                <a:cs typeface="Times New Roman"/>
              </a:rPr>
              <a:t>i</a:t>
            </a:r>
            <a:r>
              <a:rPr sz="1050" dirty="0" smtClean="0">
                <a:solidFill>
                  <a:srgbClr val="3D3A24"/>
                </a:solidFill>
                <a:latin typeface="Times New Roman"/>
                <a:cs typeface="Times New Roman"/>
              </a:rPr>
              <a:t>tion </a:t>
            </a:r>
            <a:r>
              <a:rPr sz="1050" spc="-129" dirty="0" smtClean="0">
                <a:solidFill>
                  <a:srgbClr val="3D3A24"/>
                </a:solidFill>
                <a:latin typeface="Times New Roman"/>
                <a:cs typeface="Times New Roman"/>
              </a:rPr>
              <a:t> </a:t>
            </a:r>
            <a:r>
              <a:rPr sz="1050" spc="0" dirty="0" smtClean="0">
                <a:solidFill>
                  <a:srgbClr val="3D3A24"/>
                </a:solidFill>
                <a:latin typeface="Times New Roman"/>
                <a:cs typeface="Times New Roman"/>
              </a:rPr>
              <a:t>of</a:t>
            </a:r>
            <a:r>
              <a:rPr sz="1050" spc="66" dirty="0" smtClean="0">
                <a:solidFill>
                  <a:srgbClr val="3D3A24"/>
                </a:solidFill>
                <a:latin typeface="Times New Roman"/>
                <a:cs typeface="Times New Roman"/>
              </a:rPr>
              <a:t> </a:t>
            </a:r>
            <a:r>
              <a:rPr sz="1050" spc="0" dirty="0" smtClean="0">
                <a:solidFill>
                  <a:srgbClr val="574B23"/>
                </a:solidFill>
                <a:latin typeface="Times New Roman"/>
                <a:cs typeface="Times New Roman"/>
              </a:rPr>
              <a:t>i</a:t>
            </a:r>
            <a:r>
              <a:rPr sz="1050" spc="0" dirty="0" smtClean="0">
                <a:solidFill>
                  <a:srgbClr val="3D3A24"/>
                </a:solidFill>
                <a:latin typeface="Times New Roman"/>
                <a:cs typeface="Times New Roman"/>
              </a:rPr>
              <a:t>n</a:t>
            </a:r>
            <a:r>
              <a:rPr sz="1050" spc="0" dirty="0" smtClean="0">
                <a:solidFill>
                  <a:srgbClr val="574B23"/>
                </a:solidFill>
                <a:latin typeface="Times New Roman"/>
                <a:cs typeface="Times New Roman"/>
              </a:rPr>
              <a:t>p</a:t>
            </a:r>
            <a:r>
              <a:rPr sz="1050" spc="0" dirty="0" smtClean="0">
                <a:solidFill>
                  <a:srgbClr val="3D3A24"/>
                </a:solidFill>
                <a:latin typeface="Times New Roman"/>
                <a:cs typeface="Times New Roman"/>
              </a:rPr>
              <a:t>ut</a:t>
            </a:r>
            <a:r>
              <a:rPr sz="1050" spc="59" dirty="0" smtClean="0">
                <a:solidFill>
                  <a:srgbClr val="3D3A24"/>
                </a:solidFill>
                <a:latin typeface="Times New Roman"/>
                <a:cs typeface="Times New Roman"/>
              </a:rPr>
              <a:t> </a:t>
            </a:r>
            <a:r>
              <a:rPr sz="1050" spc="0" dirty="0" smtClean="0">
                <a:solidFill>
                  <a:srgbClr val="574B23"/>
                </a:solidFill>
                <a:latin typeface="Times New Roman"/>
                <a:cs typeface="Times New Roman"/>
              </a:rPr>
              <a:t>l</a:t>
            </a:r>
            <a:r>
              <a:rPr sz="1050" spc="0" dirty="0" smtClean="0">
                <a:solidFill>
                  <a:srgbClr val="3D3A24"/>
                </a:solidFill>
                <a:latin typeface="Times New Roman"/>
                <a:cs typeface="Times New Roman"/>
              </a:rPr>
              <a:t>ayout</a:t>
            </a:r>
            <a:endParaRPr sz="1050">
              <a:latin typeface="Times New Roman"/>
              <a:cs typeface="Times New Roman"/>
            </a:endParaRPr>
          </a:p>
        </p:txBody>
      </p:sp>
      <p:sp>
        <p:nvSpPr>
          <p:cNvPr id="72" name="object 16"/>
          <p:cNvSpPr txBox="1"/>
          <p:nvPr/>
        </p:nvSpPr>
        <p:spPr>
          <a:xfrm>
            <a:off x="1462865" y="3130370"/>
            <a:ext cx="3634128" cy="153669"/>
          </a:xfrm>
          <a:prstGeom prst="rect">
            <a:avLst/>
          </a:prstGeom>
        </p:spPr>
        <p:txBody>
          <a:bodyPr wrap="square" lIns="0" tIns="0" rIns="0" bIns="0" rtlCol="0">
            <a:noAutofit/>
          </a:bodyPr>
          <a:lstStyle/>
          <a:p>
            <a:pPr marL="12700">
              <a:lnSpc>
                <a:spcPts val="1130"/>
              </a:lnSpc>
              <a:spcBef>
                <a:spcPts val="56"/>
              </a:spcBef>
            </a:pPr>
            <a:r>
              <a:rPr sz="950" dirty="0" smtClean="0">
                <a:solidFill>
                  <a:srgbClr val="CE5F73"/>
                </a:solidFill>
                <a:latin typeface="Arial"/>
                <a:cs typeface="Arial"/>
              </a:rPr>
              <a:t>.</a:t>
            </a:r>
            <a:r>
              <a:rPr sz="950" dirty="0" smtClean="0">
                <a:solidFill>
                  <a:srgbClr val="C82E36"/>
                </a:solidFill>
                <a:latin typeface="Arial"/>
                <a:cs typeface="Arial"/>
              </a:rPr>
              <a:t>DMIL</a:t>
            </a:r>
            <a:r>
              <a:rPr sz="950" spc="44" dirty="0" smtClean="0">
                <a:solidFill>
                  <a:srgbClr val="C82E36"/>
                </a:solidFill>
                <a:latin typeface="Arial"/>
                <a:cs typeface="Arial"/>
              </a:rPr>
              <a:t> </a:t>
            </a:r>
            <a:r>
              <a:rPr sz="1000" spc="0" dirty="0" smtClean="0">
                <a:solidFill>
                  <a:srgbClr val="C82E36"/>
                </a:solidFill>
                <a:latin typeface="Arial"/>
                <a:cs typeface="Arial"/>
              </a:rPr>
              <a:t>lA</a:t>
            </a:r>
            <a:r>
              <a:rPr sz="1000" spc="0" dirty="0" smtClean="0">
                <a:solidFill>
                  <a:srgbClr val="C41220"/>
                </a:solidFill>
                <a:latin typeface="Arial"/>
                <a:cs typeface="Arial"/>
              </a:rPr>
              <a:t>BE</a:t>
            </a:r>
            <a:r>
              <a:rPr sz="1000" spc="0" dirty="0" smtClean="0">
                <a:solidFill>
                  <a:srgbClr val="C82E36"/>
                </a:solidFill>
                <a:latin typeface="Arial"/>
                <a:cs typeface="Arial"/>
              </a:rPr>
              <a:t>L</a:t>
            </a:r>
            <a:r>
              <a:rPr sz="1000" spc="-10" dirty="0" smtClean="0">
                <a:solidFill>
                  <a:srgbClr val="C82E36"/>
                </a:solidFill>
                <a:latin typeface="Arial"/>
                <a:cs typeface="Arial"/>
              </a:rPr>
              <a:t> </a:t>
            </a:r>
            <a:r>
              <a:rPr sz="1000" spc="0" dirty="0" smtClean="0">
                <a:solidFill>
                  <a:srgbClr val="C82E36"/>
                </a:solidFill>
                <a:latin typeface="Arial"/>
                <a:cs typeface="Arial"/>
              </a:rPr>
              <a:t>Pay</a:t>
            </a:r>
            <a:r>
              <a:rPr sz="1000" spc="0" dirty="0" smtClean="0">
                <a:solidFill>
                  <a:srgbClr val="C41648"/>
                </a:solidFill>
                <a:latin typeface="Arial"/>
                <a:cs typeface="Arial"/>
              </a:rPr>
              <a:t>r</a:t>
            </a:r>
            <a:r>
              <a:rPr sz="1000" spc="0" dirty="0" smtClean="0">
                <a:solidFill>
                  <a:srgbClr val="EC9656"/>
                </a:solidFill>
                <a:latin typeface="Arial"/>
                <a:cs typeface="Arial"/>
              </a:rPr>
              <a:t>,</a:t>
            </a:r>
            <a:r>
              <a:rPr sz="1000" spc="0" dirty="0" smtClean="0">
                <a:solidFill>
                  <a:srgbClr val="C41220"/>
                </a:solidFill>
                <a:latin typeface="Arial"/>
                <a:cs typeface="Arial"/>
              </a:rPr>
              <a:t>o</a:t>
            </a:r>
            <a:r>
              <a:rPr sz="1000" spc="0" dirty="0" smtClean="0">
                <a:solidFill>
                  <a:srgbClr val="C82E36"/>
                </a:solidFill>
                <a:latin typeface="Arial"/>
                <a:cs typeface="Arial"/>
              </a:rPr>
              <a:t>l</a:t>
            </a:r>
            <a:r>
              <a:rPr sz="1000" spc="0" dirty="0" smtClean="0">
                <a:solidFill>
                  <a:srgbClr val="C41648"/>
                </a:solidFill>
                <a:latin typeface="Arial"/>
                <a:cs typeface="Arial"/>
              </a:rPr>
              <a:t>l</a:t>
            </a:r>
            <a:r>
              <a:rPr sz="1000" spc="100" dirty="0" smtClean="0">
                <a:solidFill>
                  <a:srgbClr val="C41648"/>
                </a:solidFill>
                <a:latin typeface="Arial"/>
                <a:cs typeface="Arial"/>
              </a:rPr>
              <a:t> </a:t>
            </a:r>
            <a:r>
              <a:rPr sz="1000" spc="0" dirty="0" smtClean="0">
                <a:solidFill>
                  <a:srgbClr val="C41220"/>
                </a:solidFill>
                <a:latin typeface="Arial"/>
                <a:cs typeface="Arial"/>
              </a:rPr>
              <a:t>DO</a:t>
            </a:r>
            <a:r>
              <a:rPr sz="1000" spc="49" dirty="0" smtClean="0">
                <a:solidFill>
                  <a:srgbClr val="C41220"/>
                </a:solidFill>
                <a:latin typeface="Arial"/>
                <a:cs typeface="Arial"/>
              </a:rPr>
              <a:t> </a:t>
            </a:r>
            <a:r>
              <a:rPr sz="1000" spc="0" dirty="0" smtClean="0">
                <a:solidFill>
                  <a:srgbClr val="C82E36"/>
                </a:solidFill>
                <a:latin typeface="Arial"/>
                <a:cs typeface="Arial"/>
              </a:rPr>
              <a:t>I</a:t>
            </a:r>
            <a:r>
              <a:rPr sz="1000" spc="0" dirty="0" smtClean="0">
                <a:solidFill>
                  <a:srgbClr val="CBAEE1"/>
                </a:solidFill>
                <a:latin typeface="Arial"/>
                <a:cs typeface="Arial"/>
              </a:rPr>
              <a:t>I</a:t>
            </a:r>
            <a:r>
              <a:rPr sz="1000" spc="0" dirty="0" smtClean="0">
                <a:solidFill>
                  <a:srgbClr val="C82E36"/>
                </a:solidFill>
                <a:latin typeface="Arial"/>
                <a:cs typeface="Arial"/>
              </a:rPr>
              <a:t>NSER</a:t>
            </a:r>
            <a:r>
              <a:rPr sz="1000" spc="0" dirty="0" smtClean="0">
                <a:solidFill>
                  <a:srgbClr val="C41220"/>
                </a:solidFill>
                <a:latin typeface="Arial"/>
                <a:cs typeface="Arial"/>
              </a:rPr>
              <a:t>T</a:t>
            </a:r>
            <a:r>
              <a:rPr sz="1000" spc="100" dirty="0" smtClean="0">
                <a:solidFill>
                  <a:srgbClr val="C41220"/>
                </a:solidFill>
                <a:latin typeface="Arial"/>
                <a:cs typeface="Arial"/>
              </a:rPr>
              <a:t> </a:t>
            </a:r>
            <a:r>
              <a:rPr sz="950" spc="0" dirty="0" smtClean="0">
                <a:solidFill>
                  <a:srgbClr val="C41220"/>
                </a:solidFill>
                <a:latin typeface="Arial"/>
                <a:cs typeface="Arial"/>
              </a:rPr>
              <a:t>F</a:t>
            </a:r>
            <a:r>
              <a:rPr sz="950" spc="0" dirty="0" smtClean="0">
                <a:solidFill>
                  <a:srgbClr val="C82E36"/>
                </a:solidFill>
                <a:latin typeface="Arial"/>
                <a:cs typeface="Arial"/>
              </a:rPr>
              <a:t>OR</a:t>
            </a:r>
            <a:r>
              <a:rPr sz="950" spc="59" dirty="0" smtClean="0">
                <a:solidFill>
                  <a:srgbClr val="C82E36"/>
                </a:solidFill>
                <a:latin typeface="Arial"/>
                <a:cs typeface="Arial"/>
              </a:rPr>
              <a:t> </a:t>
            </a:r>
            <a:r>
              <a:rPr sz="1000" spc="0" dirty="0" smtClean="0">
                <a:solidFill>
                  <a:srgbClr val="C82E36"/>
                </a:solidFill>
                <a:latin typeface="Arial"/>
                <a:cs typeface="Arial"/>
              </a:rPr>
              <a:t>IM</a:t>
            </a:r>
            <a:r>
              <a:rPr sz="1000" spc="0" dirty="0" smtClean="0">
                <a:solidFill>
                  <a:srgbClr val="C30041"/>
                </a:solidFill>
                <a:latin typeface="Arial"/>
                <a:cs typeface="Arial"/>
              </a:rPr>
              <a:t>I</a:t>
            </a:r>
            <a:r>
              <a:rPr sz="1000" spc="0" dirty="0" smtClean="0">
                <a:solidFill>
                  <a:srgbClr val="C82E36"/>
                </a:solidFill>
                <a:latin typeface="Arial"/>
                <a:cs typeface="Arial"/>
              </a:rPr>
              <a:t>SSI</a:t>
            </a:r>
            <a:r>
              <a:rPr sz="1000" spc="0" dirty="0" smtClean="0">
                <a:solidFill>
                  <a:srgbClr val="CBAEE1"/>
                </a:solidFill>
                <a:latin typeface="Arial"/>
                <a:cs typeface="Arial"/>
              </a:rPr>
              <a:t>I</a:t>
            </a:r>
            <a:r>
              <a:rPr sz="1000" spc="0" dirty="0" smtClean="0">
                <a:solidFill>
                  <a:srgbClr val="C82E36"/>
                </a:solidFill>
                <a:latin typeface="Arial"/>
                <a:cs typeface="Arial"/>
              </a:rPr>
              <a:t>NG</a:t>
            </a:r>
            <a:r>
              <a:rPr sz="1000" spc="44" dirty="0" smtClean="0">
                <a:solidFill>
                  <a:srgbClr val="C82E36"/>
                </a:solidFill>
                <a:latin typeface="Arial"/>
                <a:cs typeface="Arial"/>
              </a:rPr>
              <a:t> </a:t>
            </a:r>
            <a:r>
              <a:rPr sz="1000" spc="0" dirty="0" smtClean="0">
                <a:solidFill>
                  <a:srgbClr val="C82E36"/>
                </a:solidFill>
                <a:latin typeface="Arial"/>
                <a:cs typeface="Arial"/>
              </a:rPr>
              <a:t>UPDA</a:t>
            </a:r>
            <a:r>
              <a:rPr sz="1000" spc="0" dirty="0" smtClean="0">
                <a:solidFill>
                  <a:srgbClr val="C41220"/>
                </a:solidFill>
                <a:latin typeface="Arial"/>
                <a:cs typeface="Arial"/>
              </a:rPr>
              <a:t>TE</a:t>
            </a:r>
            <a:r>
              <a:rPr sz="1000" spc="100" dirty="0" smtClean="0">
                <a:solidFill>
                  <a:srgbClr val="C41220"/>
                </a:solidFill>
                <a:latin typeface="Arial"/>
                <a:cs typeface="Arial"/>
              </a:rPr>
              <a:t> </a:t>
            </a:r>
            <a:r>
              <a:rPr sz="950" spc="0" dirty="0" smtClean="0">
                <a:solidFill>
                  <a:srgbClr val="C41220"/>
                </a:solidFill>
                <a:latin typeface="Arial"/>
                <a:cs typeface="Arial"/>
              </a:rPr>
              <a:t>R</a:t>
            </a:r>
            <a:r>
              <a:rPr sz="950" spc="0" dirty="0" smtClean="0">
                <a:solidFill>
                  <a:srgbClr val="C82E36"/>
                </a:solidFill>
                <a:latin typeface="Arial"/>
                <a:cs typeface="Arial"/>
              </a:rPr>
              <a:t>OWS</a:t>
            </a:r>
            <a:r>
              <a:rPr sz="950" spc="0" dirty="0" smtClean="0">
                <a:solidFill>
                  <a:srgbClr val="4C4954"/>
                </a:solidFill>
                <a:latin typeface="Arial"/>
                <a:cs typeface="Arial"/>
              </a:rPr>
              <a:t>;</a:t>
            </a:r>
            <a:endParaRPr sz="950" dirty="0">
              <a:latin typeface="Arial"/>
              <a:cs typeface="Arial"/>
            </a:endParaRPr>
          </a:p>
        </p:txBody>
      </p:sp>
      <p:sp>
        <p:nvSpPr>
          <p:cNvPr id="73" name="object 15"/>
          <p:cNvSpPr txBox="1"/>
          <p:nvPr/>
        </p:nvSpPr>
        <p:spPr>
          <a:xfrm>
            <a:off x="1228693" y="3360366"/>
            <a:ext cx="2470274" cy="315976"/>
          </a:xfrm>
          <a:prstGeom prst="rect">
            <a:avLst/>
          </a:prstGeom>
        </p:spPr>
        <p:txBody>
          <a:bodyPr wrap="square" lIns="0" tIns="0" rIns="0" bIns="0" rtlCol="0">
            <a:noAutofit/>
          </a:bodyPr>
          <a:lstStyle/>
          <a:p>
            <a:pPr marL="12700">
              <a:lnSpc>
                <a:spcPts val="1130"/>
              </a:lnSpc>
              <a:spcBef>
                <a:spcPts val="56"/>
              </a:spcBef>
            </a:pPr>
            <a:r>
              <a:rPr sz="1000" spc="0" dirty="0" smtClean="0">
                <a:solidFill>
                  <a:srgbClr val="4C4954"/>
                </a:solidFill>
                <a:latin typeface="Arial"/>
                <a:cs typeface="Arial"/>
              </a:rPr>
              <a:t>U</a:t>
            </a:r>
            <a:r>
              <a:rPr sz="1000" spc="0" dirty="0" smtClean="0">
                <a:solidFill>
                  <a:srgbClr val="393341"/>
                </a:solidFill>
                <a:latin typeface="Arial"/>
                <a:cs typeface="Arial"/>
              </a:rPr>
              <a:t>P</a:t>
            </a:r>
            <a:r>
              <a:rPr sz="1000" spc="0" dirty="0" smtClean="0">
                <a:solidFill>
                  <a:srgbClr val="4C4954"/>
                </a:solidFill>
                <a:latin typeface="Arial"/>
                <a:cs typeface="Arial"/>
              </a:rPr>
              <a:t>DAT</a:t>
            </a:r>
            <a:r>
              <a:rPr sz="1000" spc="0" dirty="0" smtClean="0">
                <a:solidFill>
                  <a:srgbClr val="393341"/>
                </a:solidFill>
                <a:latin typeface="Arial"/>
                <a:cs typeface="Arial"/>
              </a:rPr>
              <a:t>E</a:t>
            </a:r>
            <a:r>
              <a:rPr sz="1000" spc="68" dirty="0" smtClean="0">
                <a:solidFill>
                  <a:srgbClr val="393341"/>
                </a:solidFill>
                <a:latin typeface="Arial"/>
                <a:cs typeface="Arial"/>
              </a:rPr>
              <a:t> </a:t>
            </a:r>
            <a:r>
              <a:rPr sz="1000" spc="0" dirty="0" smtClean="0">
                <a:solidFill>
                  <a:srgbClr val="393341"/>
                </a:solidFill>
                <a:latin typeface="Arial"/>
                <a:cs typeface="Arial"/>
              </a:rPr>
              <a:t>Em</a:t>
            </a:r>
            <a:r>
              <a:rPr sz="1000" spc="0" dirty="0" smtClean="0">
                <a:solidFill>
                  <a:srgbClr val="4C4954"/>
                </a:solidFill>
                <a:latin typeface="Arial"/>
                <a:cs typeface="Arial"/>
              </a:rPr>
              <a:t>p</a:t>
            </a:r>
            <a:r>
              <a:rPr sz="1000" spc="0" dirty="0" smtClean="0">
                <a:solidFill>
                  <a:srgbClr val="393341"/>
                </a:solidFill>
                <a:latin typeface="Arial"/>
                <a:cs typeface="Arial"/>
              </a:rPr>
              <a:t>l</a:t>
            </a:r>
            <a:r>
              <a:rPr sz="1000" spc="0" dirty="0" smtClean="0">
                <a:solidFill>
                  <a:srgbClr val="4C4954"/>
                </a:solidFill>
                <a:latin typeface="Arial"/>
                <a:cs typeface="Arial"/>
              </a:rPr>
              <a:t>oye</a:t>
            </a:r>
            <a:r>
              <a:rPr sz="1000" spc="0" dirty="0" smtClean="0">
                <a:solidFill>
                  <a:srgbClr val="393341"/>
                </a:solidFill>
                <a:latin typeface="Arial"/>
                <a:cs typeface="Arial"/>
              </a:rPr>
              <a:t>e</a:t>
            </a:r>
            <a:r>
              <a:rPr sz="1000" spc="-25" dirty="0" smtClean="0">
                <a:solidFill>
                  <a:srgbClr val="393341"/>
                </a:solidFill>
                <a:latin typeface="Arial"/>
                <a:cs typeface="Arial"/>
              </a:rPr>
              <a:t> </a:t>
            </a:r>
            <a:r>
              <a:rPr sz="1000" spc="0" dirty="0" smtClean="0">
                <a:solidFill>
                  <a:srgbClr val="4C4954"/>
                </a:solidFill>
                <a:latin typeface="Arial"/>
                <a:cs typeface="Arial"/>
              </a:rPr>
              <a:t>S</a:t>
            </a:r>
            <a:r>
              <a:rPr sz="1000" spc="0" dirty="0" smtClean="0">
                <a:solidFill>
                  <a:srgbClr val="393341"/>
                </a:solidFill>
                <a:latin typeface="Arial"/>
                <a:cs typeface="Arial"/>
              </a:rPr>
              <a:t>E</a:t>
            </a:r>
            <a:r>
              <a:rPr sz="1000" spc="0" dirty="0" smtClean="0">
                <a:solidFill>
                  <a:srgbClr val="4C4954"/>
                </a:solidFill>
                <a:latin typeface="Arial"/>
                <a:cs typeface="Arial"/>
              </a:rPr>
              <a:t>T</a:t>
            </a:r>
            <a:r>
              <a:rPr sz="1000" spc="-25" dirty="0" smtClean="0">
                <a:solidFill>
                  <a:srgbClr val="4C4954"/>
                </a:solidFill>
                <a:latin typeface="Arial"/>
                <a:cs typeface="Arial"/>
              </a:rPr>
              <a:t> </a:t>
            </a:r>
            <a:r>
              <a:rPr sz="1000" spc="0" dirty="0" smtClean="0">
                <a:solidFill>
                  <a:srgbClr val="4C4954"/>
                </a:solidFill>
                <a:latin typeface="Arial"/>
                <a:cs typeface="Arial"/>
              </a:rPr>
              <a:t>S</a:t>
            </a:r>
            <a:r>
              <a:rPr sz="1000" spc="0" dirty="0" smtClean="0">
                <a:solidFill>
                  <a:srgbClr val="393341"/>
                </a:solidFill>
                <a:latin typeface="Arial"/>
                <a:cs typeface="Arial"/>
              </a:rPr>
              <a:t>ala</a:t>
            </a:r>
            <a:r>
              <a:rPr sz="1000" spc="0" dirty="0" smtClean="0">
                <a:solidFill>
                  <a:srgbClr val="4C4954"/>
                </a:solidFill>
                <a:latin typeface="Arial"/>
                <a:cs typeface="Arial"/>
              </a:rPr>
              <a:t>ry</a:t>
            </a:r>
            <a:r>
              <a:rPr sz="1000" spc="0" dirty="0" smtClean="0">
                <a:solidFill>
                  <a:srgbClr val="8ECBED"/>
                </a:solidFill>
                <a:latin typeface="Arial"/>
                <a:cs typeface="Arial"/>
              </a:rPr>
              <a:t>·</a:t>
            </a:r>
            <a:r>
              <a:rPr sz="1000" spc="0" dirty="0" smtClean="0">
                <a:solidFill>
                  <a:srgbClr val="393341"/>
                </a:solidFill>
                <a:latin typeface="Arial"/>
                <a:cs typeface="Arial"/>
              </a:rPr>
              <a:t>=</a:t>
            </a:r>
            <a:r>
              <a:rPr sz="1000" spc="100" dirty="0" smtClean="0">
                <a:solidFill>
                  <a:srgbClr val="393341"/>
                </a:solidFill>
                <a:latin typeface="Arial"/>
                <a:cs typeface="Arial"/>
              </a:rPr>
              <a:t> </a:t>
            </a:r>
            <a:r>
              <a:rPr sz="1000" spc="0" dirty="0" smtClean="0">
                <a:solidFill>
                  <a:srgbClr val="335479"/>
                </a:solidFill>
                <a:latin typeface="Arial"/>
                <a:cs typeface="Arial"/>
              </a:rPr>
              <a:t>:</a:t>
            </a:r>
            <a:r>
              <a:rPr sz="1000" spc="0" dirty="0" smtClean="0">
                <a:solidFill>
                  <a:srgbClr val="4C4954"/>
                </a:solidFill>
                <a:latin typeface="Arial"/>
                <a:cs typeface="Arial"/>
              </a:rPr>
              <a:t>i</a:t>
            </a:r>
            <a:r>
              <a:rPr sz="1000" spc="0" dirty="0" smtClean="0">
                <a:solidFill>
                  <a:srgbClr val="8ECBED"/>
                </a:solidFill>
                <a:latin typeface="Arial"/>
                <a:cs typeface="Arial"/>
              </a:rPr>
              <a:t>i</a:t>
            </a:r>
            <a:r>
              <a:rPr sz="1000" spc="0" dirty="0" smtClean="0">
                <a:solidFill>
                  <a:srgbClr val="4C4954"/>
                </a:solidFill>
                <a:latin typeface="Arial"/>
                <a:cs typeface="Arial"/>
              </a:rPr>
              <a:t>n</a:t>
            </a:r>
            <a:r>
              <a:rPr sz="1000" spc="0" dirty="0" smtClean="0">
                <a:solidFill>
                  <a:srgbClr val="393341"/>
                </a:solidFill>
                <a:latin typeface="Arial"/>
                <a:cs typeface="Arial"/>
              </a:rPr>
              <a:t>_</a:t>
            </a:r>
            <a:r>
              <a:rPr sz="1000" spc="0" dirty="0" smtClean="0">
                <a:solidFill>
                  <a:srgbClr val="4C4954"/>
                </a:solidFill>
                <a:latin typeface="Arial"/>
                <a:cs typeface="Arial"/>
              </a:rPr>
              <a:t>Sa</a:t>
            </a:r>
            <a:r>
              <a:rPr sz="1000" spc="0" dirty="0" smtClean="0">
                <a:solidFill>
                  <a:srgbClr val="68636C"/>
                </a:solidFill>
                <a:latin typeface="Arial"/>
                <a:cs typeface="Arial"/>
              </a:rPr>
              <a:t>l</a:t>
            </a:r>
            <a:r>
              <a:rPr sz="1000" spc="0" dirty="0" smtClean="0">
                <a:solidFill>
                  <a:srgbClr val="393341"/>
                </a:solidFill>
                <a:latin typeface="Arial"/>
                <a:cs typeface="Arial"/>
              </a:rPr>
              <a:t>a</a:t>
            </a:r>
            <a:r>
              <a:rPr sz="1000" spc="0" dirty="0" smtClean="0">
                <a:solidFill>
                  <a:srgbClr val="E5B170"/>
                </a:solidFill>
                <a:latin typeface="Arial"/>
                <a:cs typeface="Arial"/>
              </a:rPr>
              <a:t>1</a:t>
            </a:r>
            <a:r>
              <a:rPr sz="1000" spc="0" dirty="0" smtClean="0">
                <a:solidFill>
                  <a:srgbClr val="4C4954"/>
                </a:solidFill>
                <a:latin typeface="Arial"/>
                <a:cs typeface="Arial"/>
              </a:rPr>
              <a:t>ry</a:t>
            </a:r>
            <a:endParaRPr sz="1000" dirty="0">
              <a:latin typeface="Arial"/>
              <a:cs typeface="Arial"/>
            </a:endParaRPr>
          </a:p>
          <a:p>
            <a:pPr marL="271037" marR="19240">
              <a:lnSpc>
                <a:spcPct val="95825"/>
              </a:lnSpc>
              <a:spcBef>
                <a:spcPts val="68"/>
              </a:spcBef>
            </a:pPr>
            <a:r>
              <a:rPr sz="1000" dirty="0" smtClean="0">
                <a:solidFill>
                  <a:srgbClr val="4C4954"/>
                </a:solidFill>
                <a:latin typeface="Arial"/>
                <a:cs typeface="Arial"/>
              </a:rPr>
              <a:t>WHI</a:t>
            </a:r>
            <a:r>
              <a:rPr sz="1000" dirty="0" smtClean="0">
                <a:solidFill>
                  <a:srgbClr val="393341"/>
                </a:solidFill>
                <a:latin typeface="Arial"/>
                <a:cs typeface="Arial"/>
              </a:rPr>
              <a:t>E</a:t>
            </a:r>
            <a:r>
              <a:rPr sz="1000" dirty="0" smtClean="0">
                <a:solidFill>
                  <a:srgbClr val="4C4954"/>
                </a:solidFill>
                <a:latin typeface="Arial"/>
                <a:cs typeface="Arial"/>
              </a:rPr>
              <a:t>R</a:t>
            </a:r>
            <a:r>
              <a:rPr sz="1000" dirty="0" smtClean="0">
                <a:solidFill>
                  <a:srgbClr val="393341"/>
                </a:solidFill>
                <a:latin typeface="Arial"/>
                <a:cs typeface="Arial"/>
              </a:rPr>
              <a:t>E</a:t>
            </a:r>
            <a:r>
              <a:rPr sz="1000" spc="100" dirty="0" smtClean="0">
                <a:solidFill>
                  <a:srgbClr val="393341"/>
                </a:solidFill>
                <a:latin typeface="Arial"/>
                <a:cs typeface="Arial"/>
              </a:rPr>
              <a:t> </a:t>
            </a:r>
            <a:r>
              <a:rPr sz="1000" spc="0" dirty="0" smtClean="0">
                <a:solidFill>
                  <a:srgbClr val="393341"/>
                </a:solidFill>
                <a:latin typeface="Arial"/>
                <a:cs typeface="Arial"/>
              </a:rPr>
              <a:t>E</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4C4954"/>
                </a:solidFill>
                <a:latin typeface="Arial"/>
                <a:cs typeface="Arial"/>
              </a:rPr>
              <a:t>No</a:t>
            </a:r>
            <a:r>
              <a:rPr sz="1000" spc="0" dirty="0" smtClean="0">
                <a:solidFill>
                  <a:srgbClr val="393341"/>
                </a:solidFill>
                <a:latin typeface="Arial"/>
                <a:cs typeface="Arial"/>
              </a:rPr>
              <a:t>=</a:t>
            </a:r>
            <a:r>
              <a:rPr sz="1000" spc="100" dirty="0" smtClean="0">
                <a:solidFill>
                  <a:srgbClr val="393341"/>
                </a:solidFill>
                <a:latin typeface="Arial"/>
                <a:cs typeface="Arial"/>
              </a:rPr>
              <a:t> </a:t>
            </a:r>
            <a:r>
              <a:rPr sz="1000" spc="0" dirty="0" smtClean="0">
                <a:solidFill>
                  <a:srgbClr val="68636C"/>
                </a:solidFill>
                <a:latin typeface="Arial"/>
                <a:cs typeface="Arial"/>
              </a:rPr>
              <a:t>:</a:t>
            </a:r>
            <a:r>
              <a:rPr sz="1000" spc="0" dirty="0" smtClean="0">
                <a:solidFill>
                  <a:srgbClr val="8ECBED"/>
                </a:solidFill>
                <a:latin typeface="Arial"/>
                <a:cs typeface="Arial"/>
              </a:rPr>
              <a:t>:</a:t>
            </a:r>
            <a:r>
              <a:rPr sz="1000" spc="0" dirty="0" smtClean="0">
                <a:solidFill>
                  <a:srgbClr val="393341"/>
                </a:solidFill>
                <a:latin typeface="Arial"/>
                <a:cs typeface="Arial"/>
              </a:rPr>
              <a:t>i</a:t>
            </a:r>
            <a:r>
              <a:rPr sz="1000" spc="0" dirty="0" smtClean="0">
                <a:solidFill>
                  <a:srgbClr val="4C4954"/>
                </a:solidFill>
                <a:latin typeface="Arial"/>
                <a:cs typeface="Arial"/>
              </a:rPr>
              <a:t>nJ</a:t>
            </a:r>
            <a:r>
              <a:rPr sz="1000" spc="0" dirty="0" smtClean="0">
                <a:solidFill>
                  <a:srgbClr val="393341"/>
                </a:solidFill>
                <a:latin typeface="Arial"/>
                <a:cs typeface="Arial"/>
              </a:rPr>
              <a:t>E</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4C4954"/>
                </a:solidFill>
                <a:latin typeface="Arial"/>
                <a:cs typeface="Arial"/>
              </a:rPr>
              <a:t>pNo</a:t>
            </a:r>
            <a:r>
              <a:rPr sz="1000" spc="0" dirty="0" smtClean="0">
                <a:solidFill>
                  <a:srgbClr val="68636C"/>
                </a:solidFill>
                <a:latin typeface="Arial"/>
                <a:cs typeface="Arial"/>
              </a:rPr>
              <a:t>;</a:t>
            </a:r>
            <a:endParaRPr sz="1000" dirty="0">
              <a:latin typeface="Arial"/>
              <a:cs typeface="Arial"/>
            </a:endParaRPr>
          </a:p>
        </p:txBody>
      </p:sp>
      <p:sp>
        <p:nvSpPr>
          <p:cNvPr id="74" name="object 14"/>
          <p:cNvSpPr txBox="1"/>
          <p:nvPr/>
        </p:nvSpPr>
        <p:spPr>
          <a:xfrm>
            <a:off x="6539699" y="3461385"/>
            <a:ext cx="1463593" cy="163829"/>
          </a:xfrm>
          <a:prstGeom prst="rect">
            <a:avLst/>
          </a:prstGeom>
        </p:spPr>
        <p:txBody>
          <a:bodyPr wrap="square" lIns="0" tIns="0" rIns="0" bIns="0" rtlCol="0">
            <a:noAutofit/>
          </a:bodyPr>
          <a:lstStyle/>
          <a:p>
            <a:pPr marL="12700">
              <a:lnSpc>
                <a:spcPts val="1205"/>
              </a:lnSpc>
              <a:spcBef>
                <a:spcPts val="60"/>
              </a:spcBef>
            </a:pPr>
            <a:r>
              <a:rPr sz="1050" dirty="0" smtClean="0">
                <a:solidFill>
                  <a:srgbClr val="574B23"/>
                </a:solidFill>
                <a:latin typeface="Times New Roman"/>
                <a:cs typeface="Times New Roman"/>
              </a:rPr>
              <a:t>D</a:t>
            </a:r>
            <a:r>
              <a:rPr sz="1050" dirty="0" smtClean="0">
                <a:solidFill>
                  <a:srgbClr val="3D3A24"/>
                </a:solidFill>
                <a:latin typeface="Times New Roman"/>
                <a:cs typeface="Times New Roman"/>
              </a:rPr>
              <a:t>efin</a:t>
            </a:r>
            <a:r>
              <a:rPr sz="1050" dirty="0" smtClean="0">
                <a:solidFill>
                  <a:srgbClr val="574B23"/>
                </a:solidFill>
                <a:latin typeface="Times New Roman"/>
                <a:cs typeface="Times New Roman"/>
              </a:rPr>
              <a:t>i</a:t>
            </a:r>
            <a:r>
              <a:rPr sz="1050" dirty="0" smtClean="0">
                <a:solidFill>
                  <a:srgbClr val="3D3A24"/>
                </a:solidFill>
                <a:latin typeface="Times New Roman"/>
                <a:cs typeface="Times New Roman"/>
              </a:rPr>
              <a:t>tion</a:t>
            </a:r>
            <a:r>
              <a:rPr sz="1050" spc="114" dirty="0" smtClean="0">
                <a:solidFill>
                  <a:srgbClr val="3D3A24"/>
                </a:solidFill>
                <a:latin typeface="Times New Roman"/>
                <a:cs typeface="Times New Roman"/>
              </a:rPr>
              <a:t> </a:t>
            </a:r>
            <a:r>
              <a:rPr sz="1050" spc="0" dirty="0" smtClean="0">
                <a:solidFill>
                  <a:srgbClr val="3D3A24"/>
                </a:solidFill>
                <a:latin typeface="Times New Roman"/>
                <a:cs typeface="Times New Roman"/>
              </a:rPr>
              <a:t>of</a:t>
            </a:r>
            <a:r>
              <a:rPr sz="1050" spc="82" dirty="0" smtClean="0">
                <a:solidFill>
                  <a:srgbClr val="3D3A24"/>
                </a:solidFill>
                <a:latin typeface="Times New Roman"/>
                <a:cs typeface="Times New Roman"/>
              </a:rPr>
              <a:t> </a:t>
            </a:r>
            <a:r>
              <a:rPr sz="1050" spc="0" dirty="0" smtClean="0">
                <a:solidFill>
                  <a:srgbClr val="3D3A24"/>
                </a:solidFill>
                <a:latin typeface="Times New Roman"/>
                <a:cs typeface="Times New Roman"/>
              </a:rPr>
              <a:t>an</a:t>
            </a:r>
            <a:r>
              <a:rPr sz="1050" spc="129" dirty="0" smtClean="0">
                <a:solidFill>
                  <a:srgbClr val="3D3A24"/>
                </a:solidFill>
                <a:latin typeface="Times New Roman"/>
                <a:cs typeface="Times New Roman"/>
              </a:rPr>
              <a:t> </a:t>
            </a:r>
            <a:r>
              <a:rPr sz="1050" spc="0" dirty="0" smtClean="0">
                <a:solidFill>
                  <a:srgbClr val="574B23"/>
                </a:solidFill>
                <a:latin typeface="Times New Roman"/>
                <a:cs typeface="Times New Roman"/>
              </a:rPr>
              <a:t>U</a:t>
            </a:r>
            <a:r>
              <a:rPr sz="1050" spc="0" dirty="0" smtClean="0">
                <a:solidFill>
                  <a:srgbClr val="393341"/>
                </a:solidFill>
                <a:latin typeface="Times New Roman"/>
                <a:cs typeface="Times New Roman"/>
              </a:rPr>
              <a:t>P</a:t>
            </a:r>
            <a:r>
              <a:rPr sz="1050" spc="0" dirty="0" smtClean="0">
                <a:solidFill>
                  <a:srgbClr val="3D3A24"/>
                </a:solidFill>
                <a:latin typeface="Times New Roman"/>
                <a:cs typeface="Times New Roman"/>
              </a:rPr>
              <a:t>SER</a:t>
            </a:r>
            <a:r>
              <a:rPr sz="1050" spc="0" dirty="0" smtClean="0">
                <a:solidFill>
                  <a:srgbClr val="393341"/>
                </a:solidFill>
                <a:latin typeface="Times New Roman"/>
                <a:cs typeface="Times New Roman"/>
              </a:rPr>
              <a:t>T</a:t>
            </a:r>
            <a:r>
              <a:rPr sz="1050" spc="0" dirty="0" smtClean="0">
                <a:solidFill>
                  <a:srgbClr val="3D3A24"/>
                </a:solidFill>
                <a:latin typeface="Times New Roman"/>
                <a:cs typeface="Times New Roman"/>
              </a:rPr>
              <a:t>.</a:t>
            </a:r>
            <a:endParaRPr sz="1050" dirty="0">
              <a:latin typeface="Times New Roman"/>
              <a:cs typeface="Times New Roman"/>
            </a:endParaRPr>
          </a:p>
        </p:txBody>
      </p:sp>
      <p:sp>
        <p:nvSpPr>
          <p:cNvPr id="75" name="object 13"/>
          <p:cNvSpPr txBox="1"/>
          <p:nvPr/>
        </p:nvSpPr>
        <p:spPr>
          <a:xfrm>
            <a:off x="1228693" y="3831282"/>
            <a:ext cx="2301096" cy="315975"/>
          </a:xfrm>
          <a:prstGeom prst="rect">
            <a:avLst/>
          </a:prstGeom>
        </p:spPr>
        <p:txBody>
          <a:bodyPr wrap="square" lIns="0" tIns="0" rIns="0" bIns="0" rtlCol="0">
            <a:noAutofit/>
          </a:bodyPr>
          <a:lstStyle/>
          <a:p>
            <a:pPr marL="12700">
              <a:lnSpc>
                <a:spcPts val="1130"/>
              </a:lnSpc>
              <a:spcBef>
                <a:spcPts val="56"/>
              </a:spcBef>
            </a:pPr>
            <a:r>
              <a:rPr sz="1000" dirty="0" smtClean="0">
                <a:solidFill>
                  <a:srgbClr val="4C4954"/>
                </a:solidFill>
                <a:latin typeface="Arial"/>
                <a:cs typeface="Arial"/>
              </a:rPr>
              <a:t>INS</a:t>
            </a:r>
            <a:r>
              <a:rPr sz="1000" dirty="0" smtClean="0">
                <a:solidFill>
                  <a:srgbClr val="393341"/>
                </a:solidFill>
                <a:latin typeface="Arial"/>
                <a:cs typeface="Arial"/>
              </a:rPr>
              <a:t>E</a:t>
            </a:r>
            <a:r>
              <a:rPr sz="1000" dirty="0" smtClean="0">
                <a:solidFill>
                  <a:srgbClr val="896D4C"/>
                </a:solidFill>
                <a:latin typeface="Arial"/>
                <a:cs typeface="Arial"/>
              </a:rPr>
              <a:t>I</a:t>
            </a:r>
            <a:r>
              <a:rPr sz="1000" dirty="0" smtClean="0">
                <a:solidFill>
                  <a:srgbClr val="4C4954"/>
                </a:solidFill>
                <a:latin typeface="Arial"/>
                <a:cs typeface="Arial"/>
              </a:rPr>
              <a:t>RT</a:t>
            </a:r>
            <a:r>
              <a:rPr sz="1000" dirty="0" smtClean="0">
                <a:solidFill>
                  <a:srgbClr val="68636C"/>
                </a:solidFill>
                <a:latin typeface="Arial"/>
                <a:cs typeface="Arial"/>
              </a:rPr>
              <a:t>I</a:t>
            </a:r>
            <a:r>
              <a:rPr sz="1000" dirty="0" smtClean="0">
                <a:solidFill>
                  <a:srgbClr val="4C4954"/>
                </a:solidFill>
                <a:latin typeface="Arial"/>
                <a:cs typeface="Arial"/>
              </a:rPr>
              <a:t>N</a:t>
            </a:r>
            <a:r>
              <a:rPr sz="1000" dirty="0" smtClean="0">
                <a:solidFill>
                  <a:srgbClr val="8ECBED"/>
                </a:solidFill>
                <a:latin typeface="Arial"/>
                <a:cs typeface="Arial"/>
              </a:rPr>
              <a:t>1</a:t>
            </a:r>
            <a:r>
              <a:rPr sz="1000" dirty="0" smtClean="0">
                <a:solidFill>
                  <a:srgbClr val="393341"/>
                </a:solidFill>
                <a:latin typeface="Arial"/>
                <a:cs typeface="Arial"/>
              </a:rPr>
              <a:t>T</a:t>
            </a:r>
            <a:r>
              <a:rPr sz="1000" dirty="0" smtClean="0">
                <a:solidFill>
                  <a:srgbClr val="4C4954"/>
                </a:solidFill>
                <a:latin typeface="Arial"/>
                <a:cs typeface="Arial"/>
              </a:rPr>
              <a:t>O</a:t>
            </a:r>
            <a:r>
              <a:rPr sz="1000" dirty="0" smtClean="0">
                <a:solidFill>
                  <a:srgbClr val="393341"/>
                </a:solidFill>
                <a:latin typeface="Arial"/>
                <a:cs typeface="Arial"/>
              </a:rPr>
              <a:t>E</a:t>
            </a:r>
            <a:r>
              <a:rPr sz="1000" dirty="0" smtClean="0">
                <a:solidFill>
                  <a:srgbClr val="4C4954"/>
                </a:solidFill>
                <a:latin typeface="Arial"/>
                <a:cs typeface="Arial"/>
              </a:rPr>
              <a:t>m</a:t>
            </a:r>
            <a:r>
              <a:rPr sz="1000" dirty="0" smtClean="0">
                <a:solidFill>
                  <a:srgbClr val="D4A061"/>
                </a:solidFill>
                <a:latin typeface="Arial"/>
                <a:cs typeface="Arial"/>
              </a:rPr>
              <a:t>1</a:t>
            </a:r>
            <a:r>
              <a:rPr sz="1000" dirty="0" smtClean="0">
                <a:solidFill>
                  <a:srgbClr val="4C4954"/>
                </a:solidFill>
                <a:latin typeface="Arial"/>
                <a:cs typeface="Arial"/>
              </a:rPr>
              <a:t>p</a:t>
            </a:r>
            <a:r>
              <a:rPr sz="1000" dirty="0" smtClean="0">
                <a:solidFill>
                  <a:srgbClr val="393341"/>
                </a:solidFill>
                <a:latin typeface="Arial"/>
                <a:cs typeface="Arial"/>
              </a:rPr>
              <a:t>l</a:t>
            </a:r>
            <a:r>
              <a:rPr sz="1000" dirty="0" smtClean="0">
                <a:solidFill>
                  <a:srgbClr val="4C4954"/>
                </a:solidFill>
                <a:latin typeface="Arial"/>
                <a:cs typeface="Arial"/>
              </a:rPr>
              <a:t>oye</a:t>
            </a:r>
            <a:r>
              <a:rPr sz="1000" dirty="0" smtClean="0">
                <a:solidFill>
                  <a:srgbClr val="393341"/>
                </a:solidFill>
                <a:latin typeface="Arial"/>
                <a:cs typeface="Arial"/>
              </a:rPr>
              <a:t>e</a:t>
            </a:r>
            <a:r>
              <a:rPr sz="1000" spc="44" dirty="0" smtClean="0">
                <a:solidFill>
                  <a:srgbClr val="393341"/>
                </a:solidFill>
                <a:latin typeface="Arial"/>
                <a:cs typeface="Arial"/>
              </a:rPr>
              <a:t> </a:t>
            </a:r>
            <a:r>
              <a:rPr sz="1000" spc="0" dirty="0" smtClean="0">
                <a:solidFill>
                  <a:srgbClr val="4C4954"/>
                </a:solidFill>
                <a:latin typeface="Arial"/>
                <a:cs typeface="Arial"/>
              </a:rPr>
              <a:t>(</a:t>
            </a:r>
            <a:r>
              <a:rPr sz="1000" spc="0" dirty="0" smtClean="0">
                <a:solidFill>
                  <a:srgbClr val="E5B170"/>
                </a:solidFill>
                <a:latin typeface="Arial"/>
                <a:cs typeface="Arial"/>
              </a:rPr>
              <a:t>I</a:t>
            </a:r>
            <a:r>
              <a:rPr sz="1000" spc="0" dirty="0" smtClean="0">
                <a:solidFill>
                  <a:srgbClr val="393341"/>
                </a:solidFill>
                <a:latin typeface="Arial"/>
                <a:cs typeface="Arial"/>
              </a:rPr>
              <a:t>E</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4C4954"/>
                </a:solidFill>
                <a:latin typeface="Arial"/>
                <a:cs typeface="Arial"/>
              </a:rPr>
              <a:t>No,</a:t>
            </a:r>
            <a:r>
              <a:rPr sz="1000" spc="44" dirty="0" smtClean="0">
                <a:solidFill>
                  <a:srgbClr val="4C4954"/>
                </a:solidFill>
                <a:latin typeface="Arial"/>
                <a:cs typeface="Arial"/>
              </a:rPr>
              <a:t> </a:t>
            </a:r>
            <a:r>
              <a:rPr sz="1000" spc="0" dirty="0" smtClean="0">
                <a:solidFill>
                  <a:srgbClr val="4C4954"/>
                </a:solidFill>
                <a:latin typeface="Arial"/>
                <a:cs typeface="Arial"/>
              </a:rPr>
              <a:t>S</a:t>
            </a:r>
            <a:r>
              <a:rPr sz="1000" spc="0" dirty="0" smtClean="0">
                <a:solidFill>
                  <a:srgbClr val="D4A061"/>
                </a:solidFill>
                <a:latin typeface="Arial"/>
                <a:cs typeface="Arial"/>
              </a:rPr>
              <a:t>,</a:t>
            </a:r>
            <a:r>
              <a:rPr sz="1000" spc="0" dirty="0" smtClean="0">
                <a:solidFill>
                  <a:srgbClr val="393341"/>
                </a:solidFill>
                <a:latin typeface="Arial"/>
                <a:cs typeface="Arial"/>
              </a:rPr>
              <a:t>a</a:t>
            </a:r>
            <a:r>
              <a:rPr sz="1000" spc="0" dirty="0" smtClean="0">
                <a:solidFill>
                  <a:srgbClr val="784F42"/>
                </a:solidFill>
                <a:latin typeface="Arial"/>
                <a:cs typeface="Arial"/>
              </a:rPr>
              <a:t>l</a:t>
            </a:r>
            <a:r>
              <a:rPr sz="1000" spc="0" dirty="0" smtClean="0">
                <a:solidFill>
                  <a:srgbClr val="D4A061"/>
                </a:solidFill>
                <a:latin typeface="Arial"/>
                <a:cs typeface="Arial"/>
              </a:rPr>
              <a:t>,</a:t>
            </a:r>
            <a:r>
              <a:rPr sz="1000" spc="0" dirty="0" smtClean="0">
                <a:solidFill>
                  <a:srgbClr val="4C4954"/>
                </a:solidFill>
                <a:latin typeface="Arial"/>
                <a:cs typeface="Arial"/>
              </a:rPr>
              <a:t>a</a:t>
            </a:r>
            <a:r>
              <a:rPr sz="1000" spc="0" dirty="0" smtClean="0">
                <a:solidFill>
                  <a:srgbClr val="E5B170"/>
                </a:solidFill>
                <a:latin typeface="Arial"/>
                <a:cs typeface="Arial"/>
              </a:rPr>
              <a:t>1</a:t>
            </a:r>
            <a:r>
              <a:rPr sz="1000" spc="0" dirty="0" smtClean="0">
                <a:solidFill>
                  <a:srgbClr val="4C4954"/>
                </a:solidFill>
                <a:latin typeface="Arial"/>
                <a:cs typeface="Arial"/>
              </a:rPr>
              <a:t>ry)</a:t>
            </a:r>
            <a:endParaRPr sz="1000">
              <a:latin typeface="Arial"/>
              <a:cs typeface="Arial"/>
            </a:endParaRPr>
          </a:p>
          <a:p>
            <a:pPr marL="271037" marR="19240">
              <a:lnSpc>
                <a:spcPct val="95825"/>
              </a:lnSpc>
              <a:spcBef>
                <a:spcPts val="68"/>
              </a:spcBef>
            </a:pPr>
            <a:r>
              <a:rPr sz="1000" dirty="0" smtClean="0">
                <a:solidFill>
                  <a:srgbClr val="4C4954"/>
                </a:solidFill>
                <a:latin typeface="Arial"/>
                <a:cs typeface="Arial"/>
              </a:rPr>
              <a:t>VALU</a:t>
            </a:r>
            <a:r>
              <a:rPr sz="1000" dirty="0" smtClean="0">
                <a:solidFill>
                  <a:srgbClr val="393341"/>
                </a:solidFill>
                <a:latin typeface="Arial"/>
                <a:cs typeface="Arial"/>
              </a:rPr>
              <a:t>E</a:t>
            </a:r>
            <a:r>
              <a:rPr sz="1000" dirty="0" smtClean="0">
                <a:solidFill>
                  <a:srgbClr val="4C4954"/>
                </a:solidFill>
                <a:latin typeface="Arial"/>
                <a:cs typeface="Arial"/>
              </a:rPr>
              <a:t>S(</a:t>
            </a:r>
            <a:r>
              <a:rPr sz="1000" dirty="0" smtClean="0">
                <a:solidFill>
                  <a:srgbClr val="8ECBED"/>
                </a:solidFill>
                <a:latin typeface="Arial"/>
                <a:cs typeface="Arial"/>
              </a:rPr>
              <a:t>:</a:t>
            </a:r>
            <a:r>
              <a:rPr sz="1000" dirty="0" smtClean="0">
                <a:solidFill>
                  <a:srgbClr val="68636C"/>
                </a:solidFill>
                <a:latin typeface="Arial"/>
                <a:cs typeface="Arial"/>
              </a:rPr>
              <a:t>:i</a:t>
            </a:r>
            <a:r>
              <a:rPr sz="1000" dirty="0" smtClean="0">
                <a:solidFill>
                  <a:srgbClr val="8ECBED"/>
                </a:solidFill>
                <a:latin typeface="Arial"/>
                <a:cs typeface="Arial"/>
              </a:rPr>
              <a:t>i</a:t>
            </a:r>
            <a:r>
              <a:rPr sz="1000" dirty="0" smtClean="0">
                <a:solidFill>
                  <a:srgbClr val="4C4954"/>
                </a:solidFill>
                <a:latin typeface="Arial"/>
                <a:cs typeface="Arial"/>
              </a:rPr>
              <a:t>n</a:t>
            </a:r>
            <a:r>
              <a:rPr sz="1000" dirty="0" smtClean="0">
                <a:solidFill>
                  <a:srgbClr val="393341"/>
                </a:solidFill>
                <a:latin typeface="Arial"/>
                <a:cs typeface="Arial"/>
              </a:rPr>
              <a:t>_E</a:t>
            </a:r>
            <a:r>
              <a:rPr sz="1000" dirty="0" smtClean="0">
                <a:solidFill>
                  <a:srgbClr val="4C4954"/>
                </a:solidFill>
                <a:latin typeface="Arial"/>
                <a:cs typeface="Arial"/>
              </a:rPr>
              <a:t>m1P</a:t>
            </a:r>
            <a:r>
              <a:rPr sz="1000" dirty="0" smtClean="0">
                <a:solidFill>
                  <a:srgbClr val="68636C"/>
                </a:solidFill>
                <a:latin typeface="Arial"/>
                <a:cs typeface="Arial"/>
              </a:rPr>
              <a:t>H</a:t>
            </a:r>
            <a:r>
              <a:rPr sz="1000" dirty="0" smtClean="0">
                <a:solidFill>
                  <a:srgbClr val="4C4954"/>
                </a:solidFill>
                <a:latin typeface="Arial"/>
                <a:cs typeface="Arial"/>
              </a:rPr>
              <a:t>0</a:t>
            </a:r>
            <a:r>
              <a:rPr sz="1000" dirty="0" smtClean="0">
                <a:solidFill>
                  <a:srgbClr val="68636C"/>
                </a:solidFill>
                <a:latin typeface="Arial"/>
                <a:cs typeface="Arial"/>
              </a:rPr>
              <a:t>,</a:t>
            </a:r>
            <a:r>
              <a:rPr sz="1000" spc="100" dirty="0" smtClean="0">
                <a:solidFill>
                  <a:srgbClr val="68636C"/>
                </a:solidFill>
                <a:latin typeface="Arial"/>
                <a:cs typeface="Arial"/>
              </a:rPr>
              <a:t> </a:t>
            </a:r>
            <a:r>
              <a:rPr sz="1000" spc="0" dirty="0" smtClean="0">
                <a:solidFill>
                  <a:srgbClr val="4C4954"/>
                </a:solidFill>
                <a:latin typeface="Arial"/>
                <a:cs typeface="Arial"/>
              </a:rPr>
              <a:t>:</a:t>
            </a:r>
            <a:r>
              <a:rPr sz="1000" spc="0" dirty="0" smtClean="0">
                <a:solidFill>
                  <a:srgbClr val="68636C"/>
                </a:solidFill>
                <a:latin typeface="Arial"/>
                <a:cs typeface="Arial"/>
              </a:rPr>
              <a:t>i</a:t>
            </a:r>
            <a:r>
              <a:rPr sz="1000" spc="0" dirty="0" smtClean="0">
                <a:solidFill>
                  <a:srgbClr val="393341"/>
                </a:solidFill>
                <a:latin typeface="Arial"/>
                <a:cs typeface="Arial"/>
              </a:rPr>
              <a:t>n....:</a:t>
            </a:r>
            <a:r>
              <a:rPr sz="1000" spc="0" dirty="0" smtClean="0">
                <a:solidFill>
                  <a:srgbClr val="8ECBED"/>
                </a:solidFill>
                <a:latin typeface="Arial"/>
                <a:cs typeface="Arial"/>
              </a:rPr>
              <a:t>,</a:t>
            </a:r>
            <a:r>
              <a:rPr sz="1000" spc="0" dirty="0" smtClean="0">
                <a:solidFill>
                  <a:srgbClr val="4C4954"/>
                </a:solidFill>
                <a:latin typeface="Arial"/>
                <a:cs typeface="Arial"/>
              </a:rPr>
              <a:t>S</a:t>
            </a:r>
            <a:r>
              <a:rPr sz="1000" spc="0" dirty="0" smtClean="0">
                <a:solidFill>
                  <a:srgbClr val="393341"/>
                </a:solidFill>
                <a:latin typeface="Arial"/>
                <a:cs typeface="Arial"/>
              </a:rPr>
              <a:t>a</a:t>
            </a:r>
            <a:r>
              <a:rPr sz="1000" spc="0" dirty="0" smtClean="0">
                <a:solidFill>
                  <a:srgbClr val="68636C"/>
                </a:solidFill>
                <a:latin typeface="Arial"/>
                <a:cs typeface="Arial"/>
              </a:rPr>
              <a:t>l</a:t>
            </a:r>
            <a:r>
              <a:rPr sz="1000" spc="0" dirty="0" smtClean="0">
                <a:solidFill>
                  <a:srgbClr val="8ECBED"/>
                </a:solidFill>
                <a:latin typeface="Arial"/>
                <a:cs typeface="Arial"/>
              </a:rPr>
              <a:t>l</a:t>
            </a:r>
            <a:r>
              <a:rPr sz="1000" spc="0" dirty="0" smtClean="0">
                <a:solidFill>
                  <a:srgbClr val="393341"/>
                </a:solidFill>
                <a:latin typeface="Arial"/>
                <a:cs typeface="Arial"/>
              </a:rPr>
              <a:t>a</a:t>
            </a:r>
            <a:r>
              <a:rPr sz="1000" spc="0" dirty="0" smtClean="0">
                <a:solidFill>
                  <a:srgbClr val="4C4954"/>
                </a:solidFill>
                <a:latin typeface="Arial"/>
                <a:cs typeface="Arial"/>
              </a:rPr>
              <a:t>ry);</a:t>
            </a:r>
            <a:endParaRPr sz="1000">
              <a:latin typeface="Arial"/>
              <a:cs typeface="Arial"/>
            </a:endParaRPr>
          </a:p>
        </p:txBody>
      </p:sp>
      <p:sp>
        <p:nvSpPr>
          <p:cNvPr id="76" name="object 12"/>
          <p:cNvSpPr txBox="1"/>
          <p:nvPr/>
        </p:nvSpPr>
        <p:spPr>
          <a:xfrm>
            <a:off x="6402309" y="4215778"/>
            <a:ext cx="1804996" cy="184150"/>
          </a:xfrm>
          <a:prstGeom prst="rect">
            <a:avLst/>
          </a:prstGeom>
        </p:spPr>
        <p:txBody>
          <a:bodyPr wrap="square" lIns="0" tIns="0" rIns="0" bIns="0" rtlCol="0">
            <a:noAutofit/>
          </a:bodyPr>
          <a:lstStyle/>
          <a:p>
            <a:pPr marL="12700">
              <a:lnSpc>
                <a:spcPts val="1380"/>
              </a:lnSpc>
              <a:spcBef>
                <a:spcPts val="69"/>
              </a:spcBef>
            </a:pPr>
            <a:r>
              <a:rPr sz="1200" dirty="0" smtClean="0">
                <a:solidFill>
                  <a:srgbClr val="CE8E25"/>
                </a:solidFill>
                <a:latin typeface="Arial"/>
                <a:cs typeface="Arial"/>
              </a:rPr>
              <a:t>l</a:t>
            </a:r>
            <a:r>
              <a:rPr sz="1200" dirty="0" smtClean="0">
                <a:solidFill>
                  <a:srgbClr val="393341"/>
                </a:solidFill>
                <a:latin typeface="Arial"/>
                <a:cs typeface="Arial"/>
              </a:rPr>
              <a:t>f</a:t>
            </a:r>
            <a:r>
              <a:rPr sz="1200" dirty="0" smtClean="0">
                <a:solidFill>
                  <a:srgbClr val="574B23"/>
                </a:solidFill>
                <a:latin typeface="Arial"/>
                <a:cs typeface="Arial"/>
              </a:rPr>
              <a:t>i</a:t>
            </a:r>
            <a:r>
              <a:rPr sz="1200" spc="-154" dirty="0" smtClean="0">
                <a:solidFill>
                  <a:srgbClr val="574B23"/>
                </a:solidFill>
                <a:latin typeface="Arial"/>
                <a:cs typeface="Arial"/>
              </a:rPr>
              <a:t> </a:t>
            </a:r>
            <a:r>
              <a:rPr sz="1250" spc="0" dirty="0" smtClean="0">
                <a:solidFill>
                  <a:srgbClr val="3D3A24"/>
                </a:solidFill>
                <a:latin typeface="Arial"/>
                <a:cs typeface="Arial"/>
              </a:rPr>
              <a:t>le</a:t>
            </a:r>
            <a:r>
              <a:rPr sz="1250" spc="29" dirty="0" smtClean="0">
                <a:solidFill>
                  <a:srgbClr val="3D3A24"/>
                </a:solidFill>
                <a:latin typeface="Arial"/>
                <a:cs typeface="Arial"/>
              </a:rPr>
              <a:t> </a:t>
            </a:r>
            <a:r>
              <a:rPr sz="1250" spc="0" dirty="0" smtClean="0">
                <a:solidFill>
                  <a:srgbClr val="3D3A24"/>
                </a:solidFill>
                <a:latin typeface="Arial"/>
                <a:cs typeface="Arial"/>
              </a:rPr>
              <a:t>name</a:t>
            </a:r>
            <a:r>
              <a:rPr sz="1250" spc="-49" dirty="0" smtClean="0">
                <a:solidFill>
                  <a:srgbClr val="3D3A24"/>
                </a:solidFill>
                <a:latin typeface="Arial"/>
                <a:cs typeface="Arial"/>
              </a:rPr>
              <a:t> </a:t>
            </a:r>
            <a:r>
              <a:rPr sz="1250" spc="0" dirty="0" smtClean="0">
                <a:solidFill>
                  <a:srgbClr val="3D3A24"/>
                </a:solidFill>
                <a:latin typeface="Arial"/>
                <a:cs typeface="Arial"/>
              </a:rPr>
              <a:t>to</a:t>
            </a:r>
            <a:r>
              <a:rPr sz="1250" spc="55" dirty="0" smtClean="0">
                <a:solidFill>
                  <a:srgbClr val="3D3A24"/>
                </a:solidFill>
                <a:latin typeface="Arial"/>
                <a:cs typeface="Arial"/>
              </a:rPr>
              <a:t> </a:t>
            </a:r>
            <a:r>
              <a:rPr sz="1250" spc="0" dirty="0" smtClean="0">
                <a:solidFill>
                  <a:srgbClr val="3D3A24"/>
                </a:solidFill>
                <a:latin typeface="Arial"/>
                <a:cs typeface="Arial"/>
              </a:rPr>
              <a:t>·mport</a:t>
            </a:r>
            <a:r>
              <a:rPr sz="1250" spc="-25" dirty="0" smtClean="0">
                <a:solidFill>
                  <a:srgbClr val="3D3A24"/>
                </a:solidFill>
                <a:latin typeface="Arial"/>
                <a:cs typeface="Arial"/>
              </a:rPr>
              <a:t> </a:t>
            </a:r>
            <a:r>
              <a:rPr sz="1250" spc="0" dirty="0" smtClean="0">
                <a:solidFill>
                  <a:srgbClr val="3D3A24"/>
                </a:solidFill>
                <a:latin typeface="Arial"/>
                <a:cs typeface="Arial"/>
              </a:rPr>
              <a:t>from</a:t>
            </a:r>
            <a:endParaRPr sz="1250">
              <a:latin typeface="Arial"/>
              <a:cs typeface="Arial"/>
            </a:endParaRPr>
          </a:p>
        </p:txBody>
      </p:sp>
      <p:sp>
        <p:nvSpPr>
          <p:cNvPr id="77" name="object 11"/>
          <p:cNvSpPr txBox="1"/>
          <p:nvPr/>
        </p:nvSpPr>
        <p:spPr>
          <a:xfrm>
            <a:off x="1245988" y="4335065"/>
            <a:ext cx="3191814" cy="626872"/>
          </a:xfrm>
          <a:prstGeom prst="rect">
            <a:avLst/>
          </a:prstGeom>
        </p:spPr>
        <p:txBody>
          <a:bodyPr wrap="square" lIns="0" tIns="0" rIns="0" bIns="0" rtlCol="0">
            <a:noAutofit/>
          </a:bodyPr>
          <a:lstStyle/>
          <a:p>
            <a:pPr marL="12700" marR="9205">
              <a:lnSpc>
                <a:spcPts val="1130"/>
              </a:lnSpc>
              <a:spcBef>
                <a:spcPts val="56"/>
              </a:spcBef>
            </a:pPr>
            <a:r>
              <a:rPr sz="950" dirty="0" smtClean="0">
                <a:solidFill>
                  <a:srgbClr val="CE5F73"/>
                </a:solidFill>
                <a:latin typeface="Arial"/>
                <a:cs typeface="Arial"/>
              </a:rPr>
              <a:t>.</a:t>
            </a:r>
            <a:r>
              <a:rPr sz="950" dirty="0" smtClean="0">
                <a:solidFill>
                  <a:srgbClr val="C82E36"/>
                </a:solidFill>
                <a:latin typeface="Arial"/>
                <a:cs typeface="Arial"/>
              </a:rPr>
              <a:t>DMIL</a:t>
            </a:r>
            <a:r>
              <a:rPr sz="950" spc="44" dirty="0" smtClean="0">
                <a:solidFill>
                  <a:srgbClr val="C82E36"/>
                </a:solidFill>
                <a:latin typeface="Arial"/>
                <a:cs typeface="Arial"/>
              </a:rPr>
              <a:t> </a:t>
            </a:r>
            <a:r>
              <a:rPr sz="1000" spc="0" dirty="0" smtClean="0">
                <a:solidFill>
                  <a:srgbClr val="C82E36"/>
                </a:solidFill>
                <a:latin typeface="Arial"/>
                <a:cs typeface="Arial"/>
              </a:rPr>
              <a:t>lA</a:t>
            </a:r>
            <a:r>
              <a:rPr sz="1000" spc="0" dirty="0" smtClean="0">
                <a:solidFill>
                  <a:srgbClr val="C41220"/>
                </a:solidFill>
                <a:latin typeface="Arial"/>
                <a:cs typeface="Arial"/>
              </a:rPr>
              <a:t>BE</a:t>
            </a:r>
            <a:r>
              <a:rPr sz="1000" spc="0" dirty="0" smtClean="0">
                <a:solidFill>
                  <a:srgbClr val="C82E36"/>
                </a:solidFill>
                <a:latin typeface="Arial"/>
                <a:cs typeface="Arial"/>
              </a:rPr>
              <a:t>L</a:t>
            </a:r>
            <a:r>
              <a:rPr sz="1000" spc="-80" dirty="0" smtClean="0">
                <a:solidFill>
                  <a:srgbClr val="C82E36"/>
                </a:solidFill>
                <a:latin typeface="Arial"/>
                <a:cs typeface="Arial"/>
              </a:rPr>
              <a:t> </a:t>
            </a:r>
            <a:r>
              <a:rPr sz="950" spc="0" dirty="0" smtClean="0">
                <a:solidFill>
                  <a:srgbClr val="C82E36"/>
                </a:solidFill>
                <a:latin typeface="Arial"/>
                <a:cs typeface="Arial"/>
              </a:rPr>
              <a:t>T</a:t>
            </a:r>
            <a:r>
              <a:rPr sz="950" spc="0" dirty="0" smtClean="0">
                <a:solidFill>
                  <a:srgbClr val="C41220"/>
                </a:solidFill>
                <a:latin typeface="Arial"/>
                <a:cs typeface="Arial"/>
              </a:rPr>
              <a:t>e</a:t>
            </a:r>
            <a:r>
              <a:rPr sz="950" spc="0" dirty="0" smtClean="0">
                <a:solidFill>
                  <a:srgbClr val="C82E36"/>
                </a:solidFill>
                <a:latin typeface="Arial"/>
                <a:cs typeface="Arial"/>
              </a:rPr>
              <a:t>rm</a:t>
            </a:r>
            <a:r>
              <a:rPr sz="950" spc="0" dirty="0" smtClean="0">
                <a:solidFill>
                  <a:srgbClr val="C41648"/>
                </a:solidFill>
                <a:latin typeface="Arial"/>
                <a:cs typeface="Arial"/>
              </a:rPr>
              <a:t>i</a:t>
            </a:r>
            <a:r>
              <a:rPr sz="950" spc="0" dirty="0" smtClean="0">
                <a:solidFill>
                  <a:srgbClr val="C82E36"/>
                </a:solidFill>
                <a:latin typeface="Arial"/>
                <a:cs typeface="Arial"/>
              </a:rPr>
              <a:t>n</a:t>
            </a:r>
            <a:r>
              <a:rPr sz="950" spc="0" dirty="0" smtClean="0">
                <a:solidFill>
                  <a:srgbClr val="C41220"/>
                </a:solidFill>
                <a:latin typeface="Arial"/>
                <a:cs typeface="Arial"/>
              </a:rPr>
              <a:t>a</a:t>
            </a:r>
            <a:r>
              <a:rPr sz="950" spc="0" dirty="0" smtClean="0">
                <a:solidFill>
                  <a:srgbClr val="C82E36"/>
                </a:solidFill>
                <a:latin typeface="Arial"/>
                <a:cs typeface="Arial"/>
              </a:rPr>
              <a:t>t</a:t>
            </a:r>
            <a:r>
              <a:rPr sz="950" spc="0" dirty="0" smtClean="0">
                <a:solidFill>
                  <a:srgbClr val="C41220"/>
                </a:solidFill>
                <a:latin typeface="Arial"/>
                <a:cs typeface="Arial"/>
              </a:rPr>
              <a:t>e</a:t>
            </a:r>
            <a:r>
              <a:rPr sz="950" spc="44" dirty="0" smtClean="0">
                <a:solidFill>
                  <a:srgbClr val="C41220"/>
                </a:solidFill>
                <a:latin typeface="Arial"/>
                <a:cs typeface="Arial"/>
              </a:rPr>
              <a:t> </a:t>
            </a:r>
            <a:r>
              <a:rPr sz="700" spc="0" dirty="0" smtClean="0">
                <a:solidFill>
                  <a:srgbClr val="C82E36"/>
                </a:solidFill>
                <a:latin typeface="Arial"/>
                <a:cs typeface="Arial"/>
              </a:rPr>
              <a:t>j</a:t>
            </a:r>
            <a:r>
              <a:rPr sz="700" spc="0" dirty="0" smtClean="0">
                <a:solidFill>
                  <a:srgbClr val="CBAEE1"/>
                </a:solidFill>
                <a:latin typeface="Arial"/>
                <a:cs typeface="Arial"/>
              </a:rPr>
              <a:t>:</a:t>
            </a:r>
            <a:endParaRPr sz="700" dirty="0">
              <a:latin typeface="Arial"/>
              <a:cs typeface="Arial"/>
            </a:endParaRPr>
          </a:p>
          <a:p>
            <a:pPr marL="12700">
              <a:lnSpc>
                <a:spcPts val="1149"/>
              </a:lnSpc>
              <a:spcBef>
                <a:spcPts val="33"/>
              </a:spcBef>
            </a:pPr>
            <a:r>
              <a:rPr sz="1000" dirty="0" smtClean="0">
                <a:solidFill>
                  <a:srgbClr val="4C4954"/>
                </a:solidFill>
                <a:latin typeface="Arial"/>
                <a:cs typeface="Arial"/>
              </a:rPr>
              <a:t>DEl</a:t>
            </a:r>
            <a:r>
              <a:rPr sz="1000" dirty="0" smtClean="0">
                <a:solidFill>
                  <a:srgbClr val="393341"/>
                </a:solidFill>
                <a:latin typeface="Arial"/>
                <a:cs typeface="Arial"/>
              </a:rPr>
              <a:t>E</a:t>
            </a:r>
            <a:r>
              <a:rPr sz="1000" dirty="0" smtClean="0">
                <a:solidFill>
                  <a:srgbClr val="4C4954"/>
                </a:solidFill>
                <a:latin typeface="Arial"/>
                <a:cs typeface="Arial"/>
              </a:rPr>
              <a:t>T</a:t>
            </a:r>
            <a:r>
              <a:rPr sz="1000" dirty="0" smtClean="0">
                <a:solidFill>
                  <a:srgbClr val="393341"/>
                </a:solidFill>
                <a:latin typeface="Arial"/>
                <a:cs typeface="Arial"/>
              </a:rPr>
              <a:t>EF</a:t>
            </a:r>
            <a:r>
              <a:rPr sz="1000" dirty="0" smtClean="0">
                <a:solidFill>
                  <a:srgbClr val="E5B170"/>
                </a:solidFill>
                <a:latin typeface="Arial"/>
                <a:cs typeface="Arial"/>
              </a:rPr>
              <a:t>I</a:t>
            </a:r>
            <a:r>
              <a:rPr sz="1000" dirty="0" smtClean="0">
                <a:solidFill>
                  <a:srgbClr val="393341"/>
                </a:solidFill>
                <a:latin typeface="Arial"/>
                <a:cs typeface="Arial"/>
              </a:rPr>
              <a:t>R</a:t>
            </a:r>
            <a:r>
              <a:rPr sz="1000" dirty="0" smtClean="0">
                <a:solidFill>
                  <a:srgbClr val="4C4954"/>
                </a:solidFill>
                <a:latin typeface="Arial"/>
                <a:cs typeface="Arial"/>
              </a:rPr>
              <a:t>OM</a:t>
            </a:r>
            <a:r>
              <a:rPr sz="1000" spc="44" dirty="0" smtClean="0">
                <a:solidFill>
                  <a:srgbClr val="4C4954"/>
                </a:solidFill>
                <a:latin typeface="Arial"/>
                <a:cs typeface="Arial"/>
              </a:rPr>
              <a:t> </a:t>
            </a:r>
            <a:r>
              <a:rPr sz="1000" spc="0" dirty="0" smtClean="0">
                <a:solidFill>
                  <a:srgbClr val="896D4C"/>
                </a:solidFill>
                <a:latin typeface="Arial"/>
                <a:cs typeface="Arial"/>
              </a:rPr>
              <a:t>!</a:t>
            </a:r>
            <a:r>
              <a:rPr sz="1000" spc="0" dirty="0" smtClean="0">
                <a:solidFill>
                  <a:srgbClr val="393341"/>
                </a:solidFill>
                <a:latin typeface="Arial"/>
                <a:cs typeface="Arial"/>
              </a:rPr>
              <a:t>E</a:t>
            </a:r>
            <a:r>
              <a:rPr sz="1000" spc="0" dirty="0" smtClean="0">
                <a:solidFill>
                  <a:srgbClr val="4C4954"/>
                </a:solidFill>
                <a:latin typeface="Arial"/>
                <a:cs typeface="Arial"/>
              </a:rPr>
              <a:t>mp</a:t>
            </a:r>
            <a:r>
              <a:rPr sz="1000" spc="0" dirty="0" smtClean="0">
                <a:solidFill>
                  <a:srgbClr val="422F63"/>
                </a:solidFill>
                <a:latin typeface="Arial"/>
                <a:cs typeface="Arial"/>
              </a:rPr>
              <a:t>l</a:t>
            </a:r>
            <a:r>
              <a:rPr sz="1000" spc="0" dirty="0" smtClean="0">
                <a:solidFill>
                  <a:srgbClr val="4C4954"/>
                </a:solidFill>
                <a:latin typeface="Arial"/>
                <a:cs typeface="Arial"/>
              </a:rPr>
              <a:t>oy</a:t>
            </a:r>
            <a:r>
              <a:rPr sz="1000" spc="0" dirty="0" smtClean="0">
                <a:solidFill>
                  <a:srgbClr val="393341"/>
                </a:solidFill>
                <a:latin typeface="Arial"/>
                <a:cs typeface="Arial"/>
              </a:rPr>
              <a:t>ee</a:t>
            </a:r>
            <a:r>
              <a:rPr sz="1000" spc="44" dirty="0" smtClean="0">
                <a:solidFill>
                  <a:srgbClr val="393341"/>
                </a:solidFill>
                <a:latin typeface="Arial"/>
                <a:cs typeface="Arial"/>
              </a:rPr>
              <a:t> </a:t>
            </a:r>
            <a:r>
              <a:rPr sz="1000" spc="0" dirty="0" smtClean="0">
                <a:solidFill>
                  <a:srgbClr val="4C4954"/>
                </a:solidFill>
                <a:latin typeface="Arial"/>
                <a:cs typeface="Arial"/>
              </a:rPr>
              <a:t>WHER</a:t>
            </a:r>
            <a:r>
              <a:rPr sz="1000" spc="0" dirty="0" smtClean="0">
                <a:solidFill>
                  <a:srgbClr val="393341"/>
                </a:solidFill>
                <a:latin typeface="Arial"/>
                <a:cs typeface="Arial"/>
              </a:rPr>
              <a:t>E</a:t>
            </a:r>
            <a:r>
              <a:rPr sz="1000" spc="73" dirty="0" smtClean="0">
                <a:solidFill>
                  <a:srgbClr val="393341"/>
                </a:solidFill>
                <a:latin typeface="Arial"/>
                <a:cs typeface="Arial"/>
              </a:rPr>
              <a:t> </a:t>
            </a:r>
            <a:r>
              <a:rPr sz="1000" spc="0" dirty="0" smtClean="0">
                <a:solidFill>
                  <a:srgbClr val="E5B170"/>
                </a:solidFill>
                <a:latin typeface="Arial"/>
                <a:cs typeface="Arial"/>
              </a:rPr>
              <a:t>I</a:t>
            </a:r>
            <a:r>
              <a:rPr sz="1000" spc="0" dirty="0" smtClean="0">
                <a:solidFill>
                  <a:srgbClr val="393341"/>
                </a:solidFill>
                <a:latin typeface="Arial"/>
                <a:cs typeface="Arial"/>
              </a:rPr>
              <a:t>E</a:t>
            </a:r>
            <a:r>
              <a:rPr sz="1000" spc="0" dirty="0" smtClean="0">
                <a:solidFill>
                  <a:srgbClr val="4C4954"/>
                </a:solidFill>
                <a:latin typeface="Arial"/>
                <a:cs typeface="Arial"/>
              </a:rPr>
              <a:t>mpN</a:t>
            </a:r>
            <a:r>
              <a:rPr sz="1000" spc="0" dirty="0" smtClean="0">
                <a:solidFill>
                  <a:srgbClr val="8ECBED"/>
                </a:solidFill>
                <a:latin typeface="Arial"/>
                <a:cs typeface="Arial"/>
              </a:rPr>
              <a:t>l</a:t>
            </a:r>
            <a:r>
              <a:rPr sz="1000" spc="0" dirty="0" smtClean="0">
                <a:solidFill>
                  <a:srgbClr val="4C4954"/>
                </a:solidFill>
                <a:latin typeface="Arial"/>
                <a:cs typeface="Arial"/>
              </a:rPr>
              <a:t>o</a:t>
            </a:r>
            <a:r>
              <a:rPr sz="1000" spc="0" dirty="0" smtClean="0">
                <a:solidFill>
                  <a:srgbClr val="393341"/>
                </a:solidFill>
                <a:latin typeface="Arial"/>
                <a:cs typeface="Arial"/>
              </a:rPr>
              <a:t>=</a:t>
            </a:r>
            <a:r>
              <a:rPr sz="1000" spc="119" dirty="0" smtClean="0">
                <a:solidFill>
                  <a:srgbClr val="393341"/>
                </a:solidFill>
                <a:latin typeface="Arial"/>
                <a:cs typeface="Arial"/>
              </a:rPr>
              <a:t> </a:t>
            </a:r>
            <a:r>
              <a:rPr sz="1000" spc="0" dirty="0" smtClean="0">
                <a:solidFill>
                  <a:srgbClr val="4C4954"/>
                </a:solidFill>
                <a:latin typeface="Arial"/>
                <a:cs typeface="Arial"/>
              </a:rPr>
              <a:t>:</a:t>
            </a:r>
            <a:r>
              <a:rPr sz="1000" spc="0" dirty="0" smtClean="0">
                <a:solidFill>
                  <a:srgbClr val="8ECBED"/>
                </a:solidFill>
                <a:latin typeface="Arial"/>
                <a:cs typeface="Arial"/>
              </a:rPr>
              <a:t>:</a:t>
            </a:r>
            <a:r>
              <a:rPr sz="1000" spc="0" dirty="0" smtClean="0">
                <a:solidFill>
                  <a:srgbClr val="68636C"/>
                </a:solidFill>
                <a:latin typeface="Arial"/>
                <a:cs typeface="Arial"/>
              </a:rPr>
              <a:t>in</a:t>
            </a:r>
            <a:r>
              <a:rPr sz="1000" spc="0" dirty="0" smtClean="0">
                <a:solidFill>
                  <a:srgbClr val="393341"/>
                </a:solidFill>
                <a:latin typeface="Arial"/>
                <a:cs typeface="Arial"/>
              </a:rPr>
              <a:t>_</a:t>
            </a:r>
            <a:r>
              <a:rPr sz="1000" spc="0" dirty="0" smtClean="0">
                <a:solidFill>
                  <a:srgbClr val="8ECBED"/>
                </a:solidFill>
                <a:latin typeface="Arial"/>
                <a:cs typeface="Arial"/>
              </a:rPr>
              <a:t>,</a:t>
            </a:r>
            <a:r>
              <a:rPr sz="1000" spc="0" dirty="0" smtClean="0">
                <a:solidFill>
                  <a:srgbClr val="393341"/>
                </a:solidFill>
                <a:latin typeface="Arial"/>
                <a:cs typeface="Arial"/>
              </a:rPr>
              <a:t>Em</a:t>
            </a:r>
            <a:r>
              <a:rPr sz="1000" spc="0" dirty="0" smtClean="0">
                <a:solidFill>
                  <a:srgbClr val="4C4954"/>
                </a:solidFill>
                <a:latin typeface="Arial"/>
                <a:cs typeface="Arial"/>
              </a:rPr>
              <a:t>pN</a:t>
            </a:r>
            <a:r>
              <a:rPr sz="225" spc="0" baseline="115951" dirty="0" smtClean="0">
                <a:solidFill>
                  <a:srgbClr val="8ECBED"/>
                </a:solidFill>
                <a:latin typeface="Times New Roman"/>
                <a:cs typeface="Times New Roman"/>
              </a:rPr>
              <a:t>1</a:t>
            </a:r>
            <a:r>
              <a:rPr sz="1000" spc="0" dirty="0" smtClean="0">
                <a:solidFill>
                  <a:srgbClr val="4C4954"/>
                </a:solidFill>
                <a:latin typeface="Arial"/>
                <a:cs typeface="Arial"/>
              </a:rPr>
              <a:t>o</a:t>
            </a:r>
            <a:r>
              <a:rPr sz="1000" spc="0" dirty="0" smtClean="0">
                <a:solidFill>
                  <a:srgbClr val="68636C"/>
                </a:solidFill>
                <a:latin typeface="Arial"/>
                <a:cs typeface="Arial"/>
              </a:rPr>
              <a:t>;</a:t>
            </a:r>
            <a:r>
              <a:rPr sz="1000" spc="0" dirty="0" smtClean="0">
                <a:solidFill>
                  <a:srgbClr val="8ECBED"/>
                </a:solidFill>
                <a:latin typeface="Arial"/>
                <a:cs typeface="Arial"/>
              </a:rPr>
              <a:t>: </a:t>
            </a:r>
            <a:r>
              <a:rPr sz="1000" spc="0" dirty="0" smtClean="0">
                <a:solidFill>
                  <a:srgbClr val="4C4954"/>
                </a:solidFill>
                <a:latin typeface="Arial"/>
                <a:cs typeface="Arial"/>
              </a:rPr>
              <a:t>INS</a:t>
            </a:r>
            <a:r>
              <a:rPr sz="1000" spc="0" dirty="0" smtClean="0">
                <a:solidFill>
                  <a:srgbClr val="393341"/>
                </a:solidFill>
                <a:latin typeface="Arial"/>
                <a:cs typeface="Arial"/>
              </a:rPr>
              <a:t>E</a:t>
            </a:r>
            <a:r>
              <a:rPr sz="1000" spc="0" dirty="0" smtClean="0">
                <a:solidFill>
                  <a:srgbClr val="4C4954"/>
                </a:solidFill>
                <a:latin typeface="Arial"/>
                <a:cs typeface="Arial"/>
              </a:rPr>
              <a:t>RT</a:t>
            </a:r>
            <a:r>
              <a:rPr sz="1000" spc="29" dirty="0" smtClean="0">
                <a:solidFill>
                  <a:srgbClr val="4C4954"/>
                </a:solidFill>
                <a:latin typeface="Arial"/>
                <a:cs typeface="Arial"/>
              </a:rPr>
              <a:t> </a:t>
            </a:r>
            <a:r>
              <a:rPr sz="1000" spc="0" dirty="0" smtClean="0">
                <a:solidFill>
                  <a:srgbClr val="393341"/>
                </a:solidFill>
                <a:latin typeface="Arial"/>
                <a:cs typeface="Arial"/>
              </a:rPr>
              <a:t>I</a:t>
            </a:r>
            <a:r>
              <a:rPr sz="1000" spc="0" dirty="0" smtClean="0">
                <a:solidFill>
                  <a:srgbClr val="4C4954"/>
                </a:solidFill>
                <a:latin typeface="Arial"/>
                <a:cs typeface="Arial"/>
              </a:rPr>
              <a:t>NTO</a:t>
            </a:r>
            <a:r>
              <a:rPr sz="1000" spc="44" dirty="0" smtClean="0">
                <a:solidFill>
                  <a:srgbClr val="4C4954"/>
                </a:solidFill>
                <a:latin typeface="Arial"/>
                <a:cs typeface="Arial"/>
              </a:rPr>
              <a:t> </a:t>
            </a:r>
            <a:r>
              <a:rPr sz="1000" spc="0" dirty="0" smtClean="0">
                <a:solidFill>
                  <a:srgbClr val="393341"/>
                </a:solidFill>
                <a:latin typeface="Arial"/>
                <a:cs typeface="Arial"/>
              </a:rPr>
              <a:t>Em</a:t>
            </a:r>
            <a:r>
              <a:rPr sz="1000" spc="0" dirty="0" smtClean="0">
                <a:solidFill>
                  <a:srgbClr val="4C4954"/>
                </a:solidFill>
                <a:latin typeface="Arial"/>
                <a:cs typeface="Arial"/>
              </a:rPr>
              <a:t>p</a:t>
            </a:r>
            <a:r>
              <a:rPr sz="1000" spc="0" dirty="0" smtClean="0">
                <a:solidFill>
                  <a:srgbClr val="E5B170"/>
                </a:solidFill>
                <a:latin typeface="Arial"/>
                <a:cs typeface="Arial"/>
              </a:rPr>
              <a:t>l</a:t>
            </a:r>
            <a:r>
              <a:rPr sz="1000" spc="0" dirty="0" smtClean="0">
                <a:solidFill>
                  <a:srgbClr val="4C687B"/>
                </a:solidFill>
                <a:latin typeface="Arial"/>
                <a:cs typeface="Arial"/>
              </a:rPr>
              <a:t>l</a:t>
            </a:r>
            <a:r>
              <a:rPr sz="1000" spc="0" dirty="0" smtClean="0">
                <a:solidFill>
                  <a:srgbClr val="4C4954"/>
                </a:solidFill>
                <a:latin typeface="Arial"/>
                <a:cs typeface="Arial"/>
              </a:rPr>
              <a:t>oy</a:t>
            </a:r>
            <a:r>
              <a:rPr sz="1000" spc="0" dirty="0" smtClean="0">
                <a:solidFill>
                  <a:srgbClr val="393341"/>
                </a:solidFill>
                <a:latin typeface="Arial"/>
                <a:cs typeface="Arial"/>
              </a:rPr>
              <a:t>ee_</a:t>
            </a:r>
            <a:r>
              <a:rPr sz="1000" spc="0" dirty="0" smtClean="0">
                <a:solidFill>
                  <a:srgbClr val="4C4954"/>
                </a:solidFill>
                <a:latin typeface="Arial"/>
                <a:cs typeface="Arial"/>
              </a:rPr>
              <a:t>H</a:t>
            </a:r>
            <a:r>
              <a:rPr sz="1000" spc="0" dirty="0" smtClean="0">
                <a:solidFill>
                  <a:srgbClr val="393341"/>
                </a:solidFill>
                <a:latin typeface="Arial"/>
                <a:cs typeface="Arial"/>
              </a:rPr>
              <a:t>i</a:t>
            </a:r>
            <a:r>
              <a:rPr sz="1000" spc="0" dirty="0" smtClean="0">
                <a:solidFill>
                  <a:srgbClr val="4C4954"/>
                </a:solidFill>
                <a:latin typeface="Arial"/>
                <a:cs typeface="Arial"/>
              </a:rPr>
              <a:t>sto</a:t>
            </a:r>
            <a:r>
              <a:rPr sz="1000" spc="0" dirty="0" smtClean="0">
                <a:solidFill>
                  <a:srgbClr val="D4A061"/>
                </a:solidFill>
                <a:latin typeface="Arial"/>
                <a:cs typeface="Arial"/>
              </a:rPr>
              <a:t>1</a:t>
            </a:r>
            <a:r>
              <a:rPr sz="1000" spc="0" dirty="0" smtClean="0">
                <a:solidFill>
                  <a:srgbClr val="4C4954"/>
                </a:solidFill>
                <a:latin typeface="Arial"/>
                <a:cs typeface="Arial"/>
              </a:rPr>
              <a:t>ry</a:t>
            </a:r>
            <a:r>
              <a:rPr sz="1000" spc="44" dirty="0" smtClean="0">
                <a:solidFill>
                  <a:srgbClr val="4C4954"/>
                </a:solidFill>
                <a:latin typeface="Arial"/>
                <a:cs typeface="Arial"/>
              </a:rPr>
              <a:t> </a:t>
            </a:r>
            <a:r>
              <a:rPr sz="1000" spc="0" dirty="0" smtClean="0">
                <a:solidFill>
                  <a:srgbClr val="4C4954"/>
                </a:solidFill>
                <a:latin typeface="Arial"/>
                <a:cs typeface="Arial"/>
              </a:rPr>
              <a:t>(</a:t>
            </a:r>
            <a:r>
              <a:rPr sz="1000" spc="0" dirty="0" smtClean="0">
                <a:solidFill>
                  <a:srgbClr val="E5B170"/>
                </a:solidFill>
                <a:latin typeface="Arial"/>
                <a:cs typeface="Arial"/>
              </a:rPr>
              <a:t>I</a:t>
            </a:r>
            <a:r>
              <a:rPr sz="1000" spc="0" dirty="0" smtClean="0">
                <a:solidFill>
                  <a:srgbClr val="393341"/>
                </a:solidFill>
                <a:latin typeface="Arial"/>
                <a:cs typeface="Arial"/>
              </a:rPr>
              <a:t>E</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4C4954"/>
                </a:solidFill>
                <a:latin typeface="Arial"/>
                <a:cs typeface="Arial"/>
              </a:rPr>
              <a:t>N</a:t>
            </a:r>
            <a:r>
              <a:rPr sz="1000" spc="0" dirty="0" smtClean="0">
                <a:solidFill>
                  <a:srgbClr val="8ECBED"/>
                </a:solidFill>
                <a:latin typeface="Arial"/>
                <a:cs typeface="Arial"/>
              </a:rPr>
              <a:t>l</a:t>
            </a:r>
            <a:r>
              <a:rPr sz="1000" spc="0" dirty="0" smtClean="0">
                <a:solidFill>
                  <a:srgbClr val="4C4954"/>
                </a:solidFill>
                <a:latin typeface="Arial"/>
                <a:cs typeface="Arial"/>
              </a:rPr>
              <a:t>o,</a:t>
            </a:r>
            <a:r>
              <a:rPr sz="1000" spc="0" dirty="0" smtClean="0">
                <a:solidFill>
                  <a:srgbClr val="8ECBED"/>
                </a:solidFill>
                <a:latin typeface="Arial"/>
                <a:cs typeface="Arial"/>
              </a:rPr>
              <a:t>.</a:t>
            </a:r>
            <a:r>
              <a:rPr sz="1000" spc="44" dirty="0" smtClean="0">
                <a:solidFill>
                  <a:srgbClr val="8ECBED"/>
                </a:solidFill>
                <a:latin typeface="Arial"/>
                <a:cs typeface="Arial"/>
              </a:rPr>
              <a:t> </a:t>
            </a:r>
            <a:r>
              <a:rPr sz="1000" spc="0" dirty="0" smtClean="0">
                <a:solidFill>
                  <a:srgbClr val="4C4954"/>
                </a:solidFill>
                <a:latin typeface="Arial"/>
                <a:cs typeface="Arial"/>
              </a:rPr>
              <a:t>D</a:t>
            </a:r>
            <a:r>
              <a:rPr sz="1000" spc="0" dirty="0" smtClean="0">
                <a:solidFill>
                  <a:srgbClr val="393341"/>
                </a:solidFill>
                <a:latin typeface="Arial"/>
                <a:cs typeface="Arial"/>
              </a:rPr>
              <a:t>e</a:t>
            </a:r>
            <a:r>
              <a:rPr sz="1000" spc="0" dirty="0" smtClean="0">
                <a:solidFill>
                  <a:srgbClr val="E5B170"/>
                </a:solidFill>
                <a:latin typeface="Arial"/>
                <a:cs typeface="Arial"/>
              </a:rPr>
              <a:t>1</a:t>
            </a:r>
            <a:r>
              <a:rPr sz="1000" spc="0" dirty="0" smtClean="0">
                <a:solidFill>
                  <a:srgbClr val="393341"/>
                </a:solidFill>
                <a:latin typeface="Arial"/>
                <a:cs typeface="Arial"/>
              </a:rPr>
              <a:t>n</a:t>
            </a:r>
            <a:r>
              <a:rPr sz="1000" spc="0" dirty="0" smtClean="0">
                <a:solidFill>
                  <a:srgbClr val="8ECBED"/>
                </a:solidFill>
                <a:latin typeface="Arial"/>
                <a:cs typeface="Arial"/>
              </a:rPr>
              <a:t>,</a:t>
            </a:r>
            <a:r>
              <a:rPr sz="1000" spc="-19" dirty="0" smtClean="0">
                <a:solidFill>
                  <a:srgbClr val="4C4954"/>
                </a:solidFill>
                <a:latin typeface="Arial"/>
                <a:cs typeface="Arial"/>
              </a:rPr>
              <a:t>,</a:t>
            </a:r>
            <a:r>
              <a:rPr sz="600" spc="0" dirty="0" smtClean="0">
                <a:solidFill>
                  <a:srgbClr val="8ECBED"/>
                </a:solidFill>
                <a:latin typeface="Arial"/>
                <a:cs typeface="Arial"/>
              </a:rPr>
              <a:t>'</a:t>
            </a:r>
            <a:r>
              <a:rPr sz="600" spc="0" dirty="0" smtClean="0">
                <a:solidFill>
                  <a:srgbClr val="4C687B"/>
                </a:solidFill>
                <a:latin typeface="Arial"/>
                <a:cs typeface="Arial"/>
              </a:rPr>
              <a:t>;</a:t>
            </a:r>
            <a:r>
              <a:rPr sz="600" spc="0" dirty="0" smtClean="0">
                <a:solidFill>
                  <a:srgbClr val="393341"/>
                </a:solidFill>
                <a:latin typeface="Arial"/>
                <a:cs typeface="Arial"/>
              </a:rPr>
              <a:t>lll!A</a:t>
            </a:r>
            <a:r>
              <a:rPr sz="600" spc="0" dirty="0" smtClean="0">
                <a:solidFill>
                  <a:srgbClr val="335479"/>
                </a:solidFill>
                <a:latin typeface="Arial"/>
                <a:cs typeface="Arial"/>
              </a:rPr>
              <a:t>...--</a:t>
            </a:r>
            <a:r>
              <a:rPr sz="600" spc="0" dirty="0" smtClean="0">
                <a:solidFill>
                  <a:srgbClr val="335479"/>
                </a:solidFill>
                <a:latin typeface="Segoe UI"/>
                <a:cs typeface="Segoe UI"/>
              </a:rPr>
              <a:t>�</a:t>
            </a:r>
            <a:endParaRPr sz="600" dirty="0">
              <a:latin typeface="Segoe UI"/>
              <a:cs typeface="Segoe UI"/>
            </a:endParaRPr>
          </a:p>
          <a:p>
            <a:pPr marL="271037" marR="9205">
              <a:lnSpc>
                <a:spcPct val="105297"/>
              </a:lnSpc>
              <a:spcBef>
                <a:spcPts val="57"/>
              </a:spcBef>
            </a:pPr>
            <a:r>
              <a:rPr sz="1000" dirty="0" smtClean="0">
                <a:solidFill>
                  <a:srgbClr val="4C4954"/>
                </a:solidFill>
                <a:latin typeface="Arial"/>
                <a:cs typeface="Arial"/>
              </a:rPr>
              <a:t>VAlJU</a:t>
            </a:r>
            <a:r>
              <a:rPr sz="1000" spc="-150" dirty="0" smtClean="0">
                <a:solidFill>
                  <a:srgbClr val="4C4954"/>
                </a:solidFill>
                <a:latin typeface="Arial"/>
                <a:cs typeface="Arial"/>
              </a:rPr>
              <a:t> </a:t>
            </a:r>
            <a:r>
              <a:rPr sz="1000" spc="0" dirty="0" smtClean="0">
                <a:solidFill>
                  <a:srgbClr val="393341"/>
                </a:solidFill>
                <a:latin typeface="Arial"/>
                <a:cs typeface="Arial"/>
              </a:rPr>
              <a:t>E</a:t>
            </a:r>
            <a:r>
              <a:rPr sz="1000" spc="0" dirty="0" smtClean="0">
                <a:solidFill>
                  <a:srgbClr val="4C4954"/>
                </a:solidFill>
                <a:latin typeface="Arial"/>
                <a:cs typeface="Arial"/>
              </a:rPr>
              <a:t>S.</a:t>
            </a:r>
            <a:r>
              <a:rPr sz="1000" spc="155" dirty="0" smtClean="0">
                <a:solidFill>
                  <a:srgbClr val="4C4954"/>
                </a:solidFill>
                <a:latin typeface="Arial"/>
                <a:cs typeface="Arial"/>
              </a:rPr>
              <a:t> </a:t>
            </a:r>
            <a:r>
              <a:rPr sz="1000" spc="0" dirty="0" smtClean="0">
                <a:solidFill>
                  <a:srgbClr val="4C4954"/>
                </a:solidFill>
                <a:latin typeface="Arial"/>
                <a:cs typeface="Arial"/>
              </a:rPr>
              <a:t>{</a:t>
            </a:r>
            <a:r>
              <a:rPr sz="1000" spc="0" dirty="0" smtClean="0">
                <a:solidFill>
                  <a:srgbClr val="E5B170"/>
                </a:solidFill>
                <a:latin typeface="Arial"/>
                <a:cs typeface="Arial"/>
              </a:rPr>
              <a:t>:</a:t>
            </a:r>
            <a:r>
              <a:rPr sz="1000" spc="0" dirty="0" smtClean="0">
                <a:solidFill>
                  <a:srgbClr val="335479"/>
                </a:solidFill>
                <a:latin typeface="Arial"/>
                <a:cs typeface="Arial"/>
              </a:rPr>
              <a:t>:</a:t>
            </a:r>
            <a:r>
              <a:rPr sz="1000" spc="-150" dirty="0" smtClean="0">
                <a:solidFill>
                  <a:srgbClr val="335479"/>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n</a:t>
            </a:r>
            <a:r>
              <a:rPr sz="1000" spc="0" dirty="0" smtClean="0">
                <a:solidFill>
                  <a:srgbClr val="393341"/>
                </a:solidFill>
                <a:latin typeface="Arial"/>
                <a:cs typeface="Arial"/>
              </a:rPr>
              <a:t>_E</a:t>
            </a:r>
            <a:r>
              <a:rPr sz="1000" spc="0" dirty="0" smtClean="0">
                <a:solidFill>
                  <a:srgbClr val="4C4954"/>
                </a:solidFill>
                <a:latin typeface="Arial"/>
                <a:cs typeface="Arial"/>
              </a:rPr>
              <a:t>im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8ECBED"/>
                </a:solidFill>
                <a:latin typeface="Arial"/>
                <a:cs typeface="Arial"/>
              </a:rPr>
              <a:t>,</a:t>
            </a:r>
            <a:r>
              <a:rPr sz="1000" spc="0" dirty="0" smtClean="0">
                <a:solidFill>
                  <a:srgbClr val="68636C"/>
                </a:solidFill>
                <a:latin typeface="Arial"/>
                <a:cs typeface="Arial"/>
              </a:rPr>
              <a:t>N</a:t>
            </a:r>
            <a:r>
              <a:rPr sz="1000" spc="0" dirty="0" smtClean="0">
                <a:solidFill>
                  <a:srgbClr val="4C4954"/>
                </a:solidFill>
                <a:latin typeface="Arial"/>
                <a:cs typeface="Arial"/>
              </a:rPr>
              <a:t>o</a:t>
            </a:r>
            <a:r>
              <a:rPr sz="1000" spc="0" dirty="0" smtClean="0">
                <a:solidFill>
                  <a:srgbClr val="68636C"/>
                </a:solidFill>
                <a:latin typeface="Arial"/>
                <a:cs typeface="Arial"/>
              </a:rPr>
              <a:t>,</a:t>
            </a:r>
            <a:r>
              <a:rPr sz="1000" spc="100" dirty="0" smtClean="0">
                <a:solidFill>
                  <a:srgbClr val="68636C"/>
                </a:solidFill>
                <a:latin typeface="Arial"/>
                <a:cs typeface="Arial"/>
              </a:rPr>
              <a:t> </a:t>
            </a:r>
            <a:r>
              <a:rPr sz="1000" spc="0" dirty="0" smtClean="0">
                <a:solidFill>
                  <a:srgbClr val="393341"/>
                </a:solidFill>
                <a:latin typeface="Arial"/>
                <a:cs typeface="Arial"/>
              </a:rPr>
              <a:t>:</a:t>
            </a:r>
            <a:r>
              <a:rPr sz="1000" spc="-150" dirty="0" smtClean="0">
                <a:solidFill>
                  <a:srgbClr val="393341"/>
                </a:solidFill>
                <a:latin typeface="Arial"/>
                <a:cs typeface="Arial"/>
              </a:rPr>
              <a:t> </a:t>
            </a:r>
            <a:r>
              <a:rPr sz="950" spc="0" dirty="0" smtClean="0">
                <a:solidFill>
                  <a:srgbClr val="4C4954"/>
                </a:solidFill>
                <a:latin typeface="Arial"/>
                <a:cs typeface="Arial"/>
              </a:rPr>
              <a:t>il!Jm</a:t>
            </a:r>
            <a:r>
              <a:rPr sz="950" spc="0" dirty="0" smtClean="0">
                <a:solidFill>
                  <a:srgbClr val="1D4671"/>
                </a:solidFill>
                <a:latin typeface="Arial"/>
                <a:cs typeface="Arial"/>
              </a:rPr>
              <a:t>1-</a:t>
            </a:r>
            <a:r>
              <a:rPr sz="950" spc="0" dirty="0" smtClean="0">
                <a:solidFill>
                  <a:srgbClr val="8ECBED"/>
                </a:solidFill>
                <a:latin typeface="Arial"/>
                <a:cs typeface="Arial"/>
              </a:rPr>
              <a:t>.</a:t>
            </a:r>
            <a:r>
              <a:rPr sz="950" spc="0" dirty="0" smtClean="0">
                <a:solidFill>
                  <a:srgbClr val="393341"/>
                </a:solidFill>
                <a:latin typeface="Arial"/>
                <a:cs typeface="Arial"/>
              </a:rPr>
              <a:t>lJalptf</a:t>
            </a:r>
            <a:r>
              <a:rPr sz="950" spc="-4" dirty="0" smtClean="0">
                <a:solidFill>
                  <a:srgbClr val="393341"/>
                </a:solidFill>
                <a:latin typeface="Arial"/>
                <a:cs typeface="Arial"/>
              </a:rPr>
              <a:t>;</a:t>
            </a:r>
            <a:r>
              <a:rPr sz="950" spc="0" dirty="0" smtClean="0">
                <a:solidFill>
                  <a:srgbClr val="4C4954"/>
                </a:solidFill>
                <a:latin typeface="Segoe UI"/>
                <a:cs typeface="Segoe UI"/>
              </a:rPr>
              <a:t>�</a:t>
            </a:r>
            <a:r>
              <a:rPr sz="950" spc="0" dirty="0" smtClean="0">
                <a:solidFill>
                  <a:srgbClr val="335479"/>
                </a:solidFill>
                <a:latin typeface="Arial"/>
                <a:cs typeface="Arial"/>
              </a:rPr>
              <a:t>-</a:t>
            </a:r>
            <a:endParaRPr sz="950" dirty="0">
              <a:latin typeface="Arial"/>
              <a:cs typeface="Arial"/>
            </a:endParaRPr>
          </a:p>
        </p:txBody>
      </p:sp>
      <p:sp>
        <p:nvSpPr>
          <p:cNvPr id="78" name="object 10"/>
          <p:cNvSpPr txBox="1"/>
          <p:nvPr/>
        </p:nvSpPr>
        <p:spPr>
          <a:xfrm>
            <a:off x="1228693" y="5081724"/>
            <a:ext cx="1354667" cy="153670"/>
          </a:xfrm>
          <a:prstGeom prst="rect">
            <a:avLst/>
          </a:prstGeom>
        </p:spPr>
        <p:txBody>
          <a:bodyPr wrap="square" lIns="0" tIns="0" rIns="0" bIns="0" rtlCol="0">
            <a:noAutofit/>
          </a:bodyPr>
          <a:lstStyle/>
          <a:p>
            <a:pPr marL="12700">
              <a:lnSpc>
                <a:spcPts val="1130"/>
              </a:lnSpc>
              <a:spcBef>
                <a:spcPts val="56"/>
              </a:spcBef>
            </a:pPr>
            <a:r>
              <a:rPr sz="1000" dirty="0" smtClean="0">
                <a:solidFill>
                  <a:srgbClr val="68636C"/>
                </a:solidFill>
                <a:latin typeface="Arial"/>
                <a:cs typeface="Arial"/>
              </a:rPr>
              <a:t>.I</a:t>
            </a:r>
            <a:r>
              <a:rPr sz="1000" dirty="0" smtClean="0">
                <a:solidFill>
                  <a:srgbClr val="4C4954"/>
                </a:solidFill>
                <a:latin typeface="Arial"/>
                <a:cs typeface="Arial"/>
              </a:rPr>
              <a:t>MPOI</a:t>
            </a:r>
            <a:r>
              <a:rPr sz="1000" dirty="0" smtClean="0">
                <a:solidFill>
                  <a:srgbClr val="393341"/>
                </a:solidFill>
                <a:latin typeface="Arial"/>
                <a:cs typeface="Arial"/>
              </a:rPr>
              <a:t>R</a:t>
            </a:r>
            <a:r>
              <a:rPr sz="1000" dirty="0" smtClean="0">
                <a:solidFill>
                  <a:srgbClr val="4C4954"/>
                </a:solidFill>
                <a:latin typeface="Arial"/>
                <a:cs typeface="Arial"/>
              </a:rPr>
              <a:t>T</a:t>
            </a:r>
            <a:r>
              <a:rPr sz="1000" spc="29" dirty="0" smtClean="0">
                <a:solidFill>
                  <a:srgbClr val="4C4954"/>
                </a:solidFill>
                <a:latin typeface="Arial"/>
                <a:cs typeface="Arial"/>
              </a:rPr>
              <a:t> </a:t>
            </a:r>
            <a:r>
              <a:rPr sz="1000" spc="0" dirty="0" smtClean="0">
                <a:solidFill>
                  <a:srgbClr val="393341"/>
                </a:solidFill>
                <a:latin typeface="Arial"/>
                <a:cs typeface="Arial"/>
              </a:rPr>
              <a:t>I</a:t>
            </a:r>
            <a:r>
              <a:rPr sz="1000" spc="0" dirty="0" smtClean="0">
                <a:solidFill>
                  <a:srgbClr val="E5B170"/>
                </a:solidFill>
                <a:latin typeface="Arial"/>
                <a:cs typeface="Arial"/>
              </a:rPr>
              <a:t>I</a:t>
            </a:r>
            <a:r>
              <a:rPr sz="1000" spc="0" dirty="0" smtClean="0">
                <a:solidFill>
                  <a:srgbClr val="4C4954"/>
                </a:solidFill>
                <a:latin typeface="Arial"/>
                <a:cs typeface="Arial"/>
              </a:rPr>
              <a:t>NF</a:t>
            </a:r>
            <a:r>
              <a:rPr sz="1000" spc="0" dirty="0" smtClean="0">
                <a:solidFill>
                  <a:srgbClr val="68636C"/>
                </a:solidFill>
                <a:latin typeface="Arial"/>
                <a:cs typeface="Arial"/>
              </a:rPr>
              <a:t>lll</a:t>
            </a:r>
            <a:r>
              <a:rPr sz="1000" spc="0" dirty="0" smtClean="0">
                <a:solidFill>
                  <a:srgbClr val="393341"/>
                </a:solidFill>
                <a:latin typeface="Arial"/>
                <a:cs typeface="Arial"/>
              </a:rPr>
              <a:t>E</a:t>
            </a:r>
            <a:r>
              <a:rPr sz="1000" spc="100" dirty="0" smtClean="0">
                <a:solidFill>
                  <a:srgbClr val="393341"/>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irn</a:t>
            </a:r>
            <a:r>
              <a:rPr sz="1000" spc="0" dirty="0" smtClean="0">
                <a:solidFill>
                  <a:srgbClr val="68636C"/>
                </a:solidFill>
                <a:latin typeface="Arial"/>
                <a:cs typeface="Arial"/>
              </a:rPr>
              <a:t>fii</a:t>
            </a:r>
            <a:r>
              <a:rPr sz="1000" spc="0" dirty="0" smtClean="0">
                <a:solidFill>
                  <a:srgbClr val="393341"/>
                </a:solidFill>
                <a:latin typeface="Arial"/>
                <a:cs typeface="Arial"/>
              </a:rPr>
              <a:t>le</a:t>
            </a:r>
            <a:r>
              <a:rPr sz="1000" spc="0" dirty="0" smtClean="0">
                <a:solidFill>
                  <a:srgbClr val="4C4954"/>
                </a:solidFill>
                <a:latin typeface="Arial"/>
                <a:cs typeface="Arial"/>
              </a:rPr>
              <a:t>l</a:t>
            </a:r>
            <a:endParaRPr sz="1000">
              <a:latin typeface="Arial"/>
              <a:cs typeface="Arial"/>
            </a:endParaRPr>
          </a:p>
        </p:txBody>
      </p:sp>
      <p:sp>
        <p:nvSpPr>
          <p:cNvPr id="79" name="object 9"/>
          <p:cNvSpPr txBox="1"/>
          <p:nvPr/>
        </p:nvSpPr>
        <p:spPr>
          <a:xfrm>
            <a:off x="6976139" y="5214338"/>
            <a:ext cx="295357" cy="194310"/>
          </a:xfrm>
          <a:prstGeom prst="rect">
            <a:avLst/>
          </a:prstGeom>
        </p:spPr>
        <p:txBody>
          <a:bodyPr wrap="square" lIns="0" tIns="0" rIns="0" bIns="0" rtlCol="0">
            <a:noAutofit/>
          </a:bodyPr>
          <a:lstStyle/>
          <a:p>
            <a:pPr marL="12700">
              <a:lnSpc>
                <a:spcPts val="1450"/>
              </a:lnSpc>
              <a:spcBef>
                <a:spcPts val="72"/>
              </a:spcBef>
            </a:pPr>
            <a:r>
              <a:rPr sz="1300" dirty="0" smtClean="0">
                <a:solidFill>
                  <a:srgbClr val="393341"/>
                </a:solidFill>
                <a:latin typeface="Times New Roman"/>
                <a:cs typeface="Times New Roman"/>
              </a:rPr>
              <a:t>E</a:t>
            </a:r>
            <a:r>
              <a:rPr sz="1300" dirty="0" smtClean="0">
                <a:solidFill>
                  <a:srgbClr val="3D3A24"/>
                </a:solidFill>
                <a:latin typeface="Times New Roman"/>
                <a:cs typeface="Times New Roman"/>
              </a:rPr>
              <a:t>nd</a:t>
            </a:r>
            <a:endParaRPr sz="1300">
              <a:latin typeface="Times New Roman"/>
              <a:cs typeface="Times New Roman"/>
            </a:endParaRPr>
          </a:p>
        </p:txBody>
      </p:sp>
      <p:sp>
        <p:nvSpPr>
          <p:cNvPr id="80" name="object 8"/>
          <p:cNvSpPr txBox="1"/>
          <p:nvPr/>
        </p:nvSpPr>
        <p:spPr>
          <a:xfrm>
            <a:off x="7284773" y="5221618"/>
            <a:ext cx="598018" cy="184150"/>
          </a:xfrm>
          <a:prstGeom prst="rect">
            <a:avLst/>
          </a:prstGeom>
        </p:spPr>
        <p:txBody>
          <a:bodyPr wrap="square" lIns="0" tIns="0" rIns="0" bIns="0" rtlCol="0">
            <a:noAutofit/>
          </a:bodyPr>
          <a:lstStyle/>
          <a:p>
            <a:pPr marL="12700">
              <a:lnSpc>
                <a:spcPts val="1380"/>
              </a:lnSpc>
              <a:spcBef>
                <a:spcPts val="69"/>
              </a:spcBef>
            </a:pPr>
            <a:r>
              <a:rPr sz="1250" dirty="0" smtClean="0">
                <a:solidFill>
                  <a:srgbClr val="3D3A24"/>
                </a:solidFill>
                <a:latin typeface="Arial"/>
                <a:cs typeface="Arial"/>
              </a:rPr>
              <a:t>load</a:t>
            </a:r>
            <a:r>
              <a:rPr sz="1250" dirty="0" smtClean="0">
                <a:solidFill>
                  <a:srgbClr val="574B23"/>
                </a:solidFill>
                <a:latin typeface="Arial"/>
                <a:cs typeface="Arial"/>
              </a:rPr>
              <a:t>i</a:t>
            </a:r>
            <a:r>
              <a:rPr sz="1250" dirty="0" smtClean="0">
                <a:solidFill>
                  <a:srgbClr val="3D3A24"/>
                </a:solidFill>
                <a:latin typeface="Arial"/>
                <a:cs typeface="Arial"/>
              </a:rPr>
              <a:t>ng.</a:t>
            </a:r>
            <a:endParaRPr sz="1250">
              <a:latin typeface="Arial"/>
              <a:cs typeface="Arial"/>
            </a:endParaRPr>
          </a:p>
        </p:txBody>
      </p:sp>
      <p:sp>
        <p:nvSpPr>
          <p:cNvPr id="81" name="object 7"/>
          <p:cNvSpPr txBox="1"/>
          <p:nvPr/>
        </p:nvSpPr>
        <p:spPr>
          <a:xfrm>
            <a:off x="1252769" y="5474969"/>
            <a:ext cx="5361661" cy="482080"/>
          </a:xfrm>
          <a:prstGeom prst="rect">
            <a:avLst/>
          </a:prstGeom>
        </p:spPr>
        <p:txBody>
          <a:bodyPr wrap="square" lIns="0" tIns="0" rIns="0" bIns="0" rtlCol="0">
            <a:noAutofit/>
          </a:bodyPr>
          <a:lstStyle/>
          <a:p>
            <a:pPr marL="12700">
              <a:lnSpc>
                <a:spcPts val="1260"/>
              </a:lnSpc>
              <a:spcBef>
                <a:spcPts val="63"/>
              </a:spcBef>
            </a:pPr>
            <a:r>
              <a:rPr sz="1100" dirty="0" smtClean="0">
                <a:solidFill>
                  <a:srgbClr val="4C4954"/>
                </a:solidFill>
                <a:latin typeface="Times New Roman"/>
                <a:cs typeface="Times New Roman"/>
              </a:rPr>
              <a:t>LAYOUlRecord</a:t>
            </a:r>
            <a:r>
              <a:rPr sz="1100" dirty="0" smtClean="0">
                <a:solidFill>
                  <a:srgbClr val="4C4954"/>
                </a:solidFill>
                <a:latin typeface="Segoe UI"/>
                <a:cs typeface="Segoe UI"/>
              </a:rPr>
              <a:t>�</a:t>
            </a:r>
            <a:r>
              <a:rPr sz="1100" dirty="0" smtClean="0">
                <a:solidFill>
                  <a:srgbClr val="393341"/>
                </a:solidFill>
                <a:latin typeface="Times New Roman"/>
                <a:cs typeface="Times New Roman"/>
              </a:rPr>
              <a:t>_</a:t>
            </a:r>
            <a:r>
              <a:rPr sz="1100" dirty="0" smtClean="0">
                <a:solidFill>
                  <a:srgbClr val="7C364B"/>
                </a:solidFill>
                <a:latin typeface="Times New Roman"/>
                <a:cs typeface="Times New Roman"/>
              </a:rPr>
              <a:t>;</a:t>
            </a:r>
            <a:r>
              <a:rPr sz="1100" dirty="0" smtClean="0">
                <a:solidFill>
                  <a:srgbClr val="4C4954"/>
                </a:solidFill>
                <a:latin typeface="Times New Roman"/>
                <a:cs typeface="Times New Roman"/>
              </a:rPr>
              <a:t>L</a:t>
            </a:r>
            <a:r>
              <a:rPr sz="1100" dirty="0" smtClean="0">
                <a:solidFill>
                  <a:srgbClr val="7C364B"/>
                </a:solidFill>
                <a:latin typeface="Times New Roman"/>
                <a:cs typeface="Times New Roman"/>
              </a:rPr>
              <a:t>;</a:t>
            </a:r>
            <a:r>
              <a:rPr sz="1100" dirty="0" smtClean="0">
                <a:solidFill>
                  <a:srgbClr val="4C4954"/>
                </a:solidFill>
                <a:latin typeface="Times New Roman"/>
                <a:cs typeface="Times New Roman"/>
              </a:rPr>
              <a:t>y</a:t>
            </a:r>
            <a:r>
              <a:rPr sz="1100" dirty="0" smtClean="0">
                <a:solidFill>
                  <a:srgbClr val="7C364B"/>
                </a:solidFill>
                <a:latin typeface="Times New Roman"/>
                <a:cs typeface="Times New Roman"/>
              </a:rPr>
              <a:t>;</a:t>
            </a:r>
            <a:r>
              <a:rPr sz="1100" dirty="0" smtClean="0">
                <a:solidFill>
                  <a:srgbClr val="4C4954"/>
                </a:solidFill>
                <a:latin typeface="Times New Roman"/>
                <a:cs typeface="Times New Roman"/>
              </a:rPr>
              <a:t>o</a:t>
            </a:r>
            <a:r>
              <a:rPr sz="1100" dirty="0" smtClean="0">
                <a:solidFill>
                  <a:srgbClr val="7C364B"/>
                </a:solidFill>
                <a:latin typeface="Segoe UI"/>
                <a:cs typeface="Segoe UI"/>
              </a:rPr>
              <a:t>�</a:t>
            </a:r>
            <a:r>
              <a:rPr sz="1100" dirty="0" smtClean="0">
                <a:solidFill>
                  <a:srgbClr val="4C4954"/>
                </a:solidFill>
                <a:latin typeface="Times New Roman"/>
                <a:cs typeface="Times New Roman"/>
              </a:rPr>
              <a:t>u</a:t>
            </a:r>
            <a:r>
              <a:rPr sz="1100" dirty="0" smtClean="0">
                <a:solidFill>
                  <a:srgbClr val="7C364B"/>
                </a:solidFill>
                <a:latin typeface="Times New Roman"/>
                <a:cs typeface="Times New Roman"/>
              </a:rPr>
              <a:t>;</a:t>
            </a:r>
            <a:r>
              <a:rPr sz="1100" dirty="0" smtClean="0">
                <a:solidFill>
                  <a:srgbClr val="4C4954"/>
                </a:solidFill>
                <a:latin typeface="Times New Roman"/>
                <a:cs typeface="Times New Roman"/>
              </a:rPr>
              <a:t>t</a:t>
            </a:r>
            <a:r>
              <a:rPr sz="1100" dirty="0" smtClean="0">
                <a:solidFill>
                  <a:srgbClr val="7C364B"/>
                </a:solidFill>
                <a:latin typeface="Times New Roman"/>
                <a:cs typeface="Times New Roman"/>
              </a:rPr>
              <a:t>!,.l[il.l</a:t>
            </a:r>
            <a:r>
              <a:rPr sz="1100" spc="-4" dirty="0" smtClean="0">
                <a:solidFill>
                  <a:srgbClr val="7C364B"/>
                </a:solidFill>
                <a:latin typeface="Times New Roman"/>
                <a:cs typeface="Times New Roman"/>
              </a:rPr>
              <a:t>l</a:t>
            </a:r>
            <a:r>
              <a:rPr sz="1100" spc="0" dirty="0" smtClean="0">
                <a:solidFill>
                  <a:srgbClr val="7C364B"/>
                </a:solidFill>
                <a:latin typeface="Times New Roman"/>
                <a:cs typeface="Times New Roman"/>
              </a:rPr>
              <a:t>1SJ:o1Mle'9:!'tl'!</a:t>
            </a:r>
            <a:r>
              <a:rPr sz="1100" spc="0" dirty="0" smtClean="0">
                <a:solidFill>
                  <a:srgbClr val="4C4954"/>
                </a:solidFill>
                <a:latin typeface="Times New Roman"/>
                <a:cs typeface="Times New Roman"/>
              </a:rPr>
              <a:t>:-:::</a:t>
            </a:r>
            <a:r>
              <a:rPr sz="1100" spc="-4" dirty="0" smtClean="0">
                <a:solidFill>
                  <a:srgbClr val="4C4954"/>
                </a:solidFill>
                <a:latin typeface="Times New Roman"/>
                <a:cs typeface="Times New Roman"/>
              </a:rPr>
              <a:t>:</a:t>
            </a:r>
            <a:r>
              <a:rPr sz="1100" spc="0" dirty="0" smtClean="0">
                <a:solidFill>
                  <a:srgbClr val="335479"/>
                </a:solidFill>
                <a:latin typeface="Segoe UI"/>
                <a:cs typeface="Segoe UI"/>
              </a:rPr>
              <a:t>�</a:t>
            </a:r>
            <a:r>
              <a:rPr sz="1100" spc="0" dirty="0" smtClean="0">
                <a:solidFill>
                  <a:srgbClr val="1D4671"/>
                </a:solidFill>
                <a:latin typeface="Times New Roman"/>
                <a:cs typeface="Times New Roman"/>
              </a:rPr>
              <a:t>----</a:t>
            </a:r>
            <a:r>
              <a:rPr sz="1100" spc="0" dirty="0" smtClean="0">
                <a:solidFill>
                  <a:srgbClr val="335479"/>
                </a:solidFill>
                <a:latin typeface="Times New Roman"/>
                <a:cs typeface="Times New Roman"/>
              </a:rPr>
              <a:t>--------</a:t>
            </a:r>
            <a:r>
              <a:rPr sz="1100" spc="0" dirty="0" smtClean="0">
                <a:solidFill>
                  <a:srgbClr val="1D4671"/>
                </a:solidFill>
                <a:latin typeface="Times New Roman"/>
                <a:cs typeface="Times New Roman"/>
              </a:rPr>
              <a:t>--</a:t>
            </a:r>
            <a:r>
              <a:rPr sz="1100" spc="0" dirty="0" smtClean="0">
                <a:solidFill>
                  <a:srgbClr val="335479"/>
                </a:solidFill>
                <a:latin typeface="Times New Roman"/>
                <a:cs typeface="Times New Roman"/>
              </a:rPr>
              <a:t>--</a:t>
            </a:r>
            <a:r>
              <a:rPr sz="1100" spc="0" dirty="0" smtClean="0">
                <a:solidFill>
                  <a:srgbClr val="1D4671"/>
                </a:solidFill>
                <a:latin typeface="Times New Roman"/>
                <a:cs typeface="Times New Roman"/>
              </a:rPr>
              <a:t>--</a:t>
            </a:r>
            <a:r>
              <a:rPr sz="1100" spc="0" dirty="0" smtClean="0">
                <a:solidFill>
                  <a:srgbClr val="1D4671"/>
                </a:solidFill>
                <a:latin typeface="Segoe UI"/>
                <a:cs typeface="Segoe UI"/>
              </a:rPr>
              <a:t>�</a:t>
            </a:r>
            <a:r>
              <a:rPr sz="1100" spc="0" dirty="0" smtClean="0">
                <a:solidFill>
                  <a:srgbClr val="1D4671"/>
                </a:solidFill>
                <a:latin typeface="Times New Roman"/>
                <a:cs typeface="Times New Roman"/>
              </a:rPr>
              <a:t>------</a:t>
            </a:r>
            <a:r>
              <a:rPr sz="1100" spc="0" dirty="0" smtClean="0">
                <a:solidFill>
                  <a:srgbClr val="335479"/>
                </a:solidFill>
                <a:latin typeface="Times New Roman"/>
                <a:cs typeface="Times New Roman"/>
              </a:rPr>
              <a:t>--</a:t>
            </a:r>
            <a:r>
              <a:rPr sz="1100" spc="0" dirty="0" smtClean="0">
                <a:solidFill>
                  <a:srgbClr val="1D4671"/>
                </a:solidFill>
                <a:latin typeface="Times New Roman"/>
                <a:cs typeface="Times New Roman"/>
              </a:rPr>
              <a:t>71</a:t>
            </a:r>
            <a:endParaRPr sz="1100" dirty="0">
              <a:latin typeface="Times New Roman"/>
              <a:cs typeface="Times New Roman"/>
            </a:endParaRPr>
          </a:p>
          <a:p>
            <a:pPr marL="12700" marR="20902">
              <a:lnSpc>
                <a:spcPts val="1290"/>
              </a:lnSpc>
              <a:spcBef>
                <a:spcPts val="1"/>
              </a:spcBef>
            </a:pPr>
            <a:r>
              <a:rPr sz="1000" dirty="0" smtClean="0">
                <a:solidFill>
                  <a:srgbClr val="C82E36"/>
                </a:solidFill>
                <a:latin typeface="Arial"/>
                <a:cs typeface="Arial"/>
              </a:rPr>
              <a:t>APP</a:t>
            </a:r>
            <a:r>
              <a:rPr sz="1000" spc="-150" dirty="0" smtClean="0">
                <a:solidFill>
                  <a:srgbClr val="C82E36"/>
                </a:solidFill>
                <a:latin typeface="Arial"/>
                <a:cs typeface="Arial"/>
              </a:rPr>
              <a:t> </a:t>
            </a:r>
            <a:r>
              <a:rPr sz="1000" spc="0" dirty="0" smtClean="0">
                <a:solidFill>
                  <a:srgbClr val="C41220"/>
                </a:solidFill>
                <a:latin typeface="Arial"/>
                <a:cs typeface="Arial"/>
              </a:rPr>
              <a:t>L</a:t>
            </a:r>
            <a:r>
              <a:rPr sz="1000" spc="0" dirty="0" smtClean="0">
                <a:solidFill>
                  <a:srgbClr val="C82E36"/>
                </a:solidFill>
                <a:latin typeface="Arial"/>
                <a:cs typeface="Arial"/>
              </a:rPr>
              <a:t>Y </a:t>
            </a:r>
            <a:r>
              <a:rPr sz="1000" spc="27" dirty="0" smtClean="0">
                <a:solidFill>
                  <a:srgbClr val="C82E36"/>
                </a:solidFill>
                <a:latin typeface="Arial"/>
                <a:cs typeface="Arial"/>
              </a:rPr>
              <a:t> </a:t>
            </a:r>
            <a:r>
              <a:rPr sz="1000" spc="0" dirty="0" smtClean="0">
                <a:solidFill>
                  <a:srgbClr val="C41220"/>
                </a:solidFill>
                <a:latin typeface="Arial"/>
                <a:cs typeface="Arial"/>
              </a:rPr>
              <a:t>Pa</a:t>
            </a:r>
            <a:r>
              <a:rPr sz="1000" spc="0" dirty="0" smtClean="0">
                <a:solidFill>
                  <a:srgbClr val="C82E36"/>
                </a:solidFill>
                <a:latin typeface="Arial"/>
                <a:cs typeface="Arial"/>
              </a:rPr>
              <a:t>yro</a:t>
            </a:r>
            <a:r>
              <a:rPr sz="1000" spc="-150" dirty="0" smtClean="0">
                <a:solidFill>
                  <a:srgbClr val="C82E36"/>
                </a:solidFill>
                <a:latin typeface="Arial"/>
                <a:cs typeface="Arial"/>
              </a:rPr>
              <a:t> </a:t>
            </a:r>
            <a:r>
              <a:rPr sz="1000" spc="0" dirty="0" smtClean="0">
                <a:solidFill>
                  <a:srgbClr val="C41648"/>
                </a:solidFill>
                <a:latin typeface="Arial"/>
                <a:cs typeface="Arial"/>
              </a:rPr>
              <a:t>II</a:t>
            </a:r>
            <a:r>
              <a:rPr sz="1000" spc="180" dirty="0" smtClean="0">
                <a:solidFill>
                  <a:srgbClr val="C41648"/>
                </a:solidFill>
                <a:latin typeface="Arial"/>
                <a:cs typeface="Arial"/>
              </a:rPr>
              <a:t> </a:t>
            </a:r>
            <a:r>
              <a:rPr sz="1000" spc="0" dirty="0" smtClean="0">
                <a:solidFill>
                  <a:srgbClr val="AC394C"/>
                </a:solidFill>
                <a:latin typeface="Segoe UI"/>
                <a:cs typeface="Segoe UI"/>
              </a:rPr>
              <a:t>�</a:t>
            </a:r>
            <a:r>
              <a:rPr sz="1000" spc="0" dirty="0" smtClean="0">
                <a:solidFill>
                  <a:srgbClr val="C82E36"/>
                </a:solidFill>
                <a:latin typeface="Arial"/>
                <a:cs typeface="Arial"/>
              </a:rPr>
              <a:t>HI</a:t>
            </a:r>
            <a:r>
              <a:rPr sz="1000" spc="0" dirty="0" smtClean="0">
                <a:solidFill>
                  <a:srgbClr val="C41220"/>
                </a:solidFill>
                <a:latin typeface="Arial"/>
                <a:cs typeface="Arial"/>
              </a:rPr>
              <a:t>E</a:t>
            </a:r>
            <a:r>
              <a:rPr sz="1000" spc="-150" dirty="0" smtClean="0">
                <a:solidFill>
                  <a:srgbClr val="C41220"/>
                </a:solidFill>
                <a:latin typeface="Arial"/>
                <a:cs typeface="Arial"/>
              </a:rPr>
              <a:t> </a:t>
            </a:r>
            <a:r>
              <a:rPr sz="1000" spc="0" dirty="0" smtClean="0">
                <a:solidFill>
                  <a:srgbClr val="C82E36"/>
                </a:solidFill>
                <a:latin typeface="Arial"/>
                <a:cs typeface="Arial"/>
              </a:rPr>
              <a:t>R</a:t>
            </a:r>
            <a:r>
              <a:rPr sz="1000" spc="0" dirty="0" smtClean="0">
                <a:solidFill>
                  <a:srgbClr val="C41220"/>
                </a:solidFill>
                <a:latin typeface="Arial"/>
                <a:cs typeface="Arial"/>
              </a:rPr>
              <a:t>E</a:t>
            </a:r>
            <a:r>
              <a:rPr sz="1000" spc="109" dirty="0" smtClean="0">
                <a:solidFill>
                  <a:srgbClr val="C41220"/>
                </a:solidFill>
                <a:latin typeface="Arial"/>
                <a:cs typeface="Arial"/>
              </a:rPr>
              <a:t> </a:t>
            </a:r>
            <a:r>
              <a:rPr sz="1050" spc="0" dirty="0" smtClean="0">
                <a:solidFill>
                  <a:srgbClr val="C7485F"/>
                </a:solidFill>
                <a:latin typeface="Times New Roman"/>
                <a:cs typeface="Times New Roman"/>
              </a:rPr>
              <a:t>i</a:t>
            </a:r>
            <a:r>
              <a:rPr sz="1050" spc="0" dirty="0" smtClean="0">
                <a:solidFill>
                  <a:srgbClr val="C82E36"/>
                </a:solidFill>
                <a:latin typeface="Times New Roman"/>
                <a:cs typeface="Times New Roman"/>
              </a:rPr>
              <a:t>n   </a:t>
            </a:r>
            <a:r>
              <a:rPr sz="1050" spc="-114" dirty="0" smtClean="0">
                <a:solidFill>
                  <a:srgbClr val="C82E36"/>
                </a:solidFill>
                <a:latin typeface="Times New Roman"/>
                <a:cs typeface="Times New Roman"/>
              </a:rPr>
              <a:t> </a:t>
            </a:r>
            <a:r>
              <a:rPr sz="100" spc="0" dirty="0" smtClean="0">
                <a:solidFill>
                  <a:srgbClr val="C18ACC"/>
                </a:solidFill>
                <a:latin typeface="Arial"/>
                <a:cs typeface="Arial"/>
              </a:rPr>
              <a:t>I</a:t>
            </a:r>
            <a:endParaRPr sz="100" dirty="0">
              <a:latin typeface="Arial"/>
              <a:cs typeface="Arial"/>
            </a:endParaRPr>
          </a:p>
          <a:p>
            <a:pPr marL="12700" marR="20902">
              <a:lnSpc>
                <a:spcPts val="1149"/>
              </a:lnSpc>
            </a:pPr>
            <a:r>
              <a:rPr sz="1000" dirty="0" smtClean="0">
                <a:solidFill>
                  <a:srgbClr val="C82E36"/>
                </a:solidFill>
                <a:latin typeface="Arial"/>
                <a:cs typeface="Arial"/>
              </a:rPr>
              <a:t>APP</a:t>
            </a:r>
            <a:r>
              <a:rPr sz="1000" dirty="0" smtClean="0">
                <a:solidFill>
                  <a:srgbClr val="C41220"/>
                </a:solidFill>
                <a:latin typeface="Arial"/>
                <a:cs typeface="Arial"/>
              </a:rPr>
              <a:t>L</a:t>
            </a:r>
            <a:r>
              <a:rPr sz="1000" dirty="0" smtClean="0">
                <a:solidFill>
                  <a:srgbClr val="C82E36"/>
                </a:solidFill>
                <a:latin typeface="Arial"/>
                <a:cs typeface="Arial"/>
              </a:rPr>
              <a:t>Y</a:t>
            </a:r>
            <a:r>
              <a:rPr sz="1000" spc="44" dirty="0" smtClean="0">
                <a:solidFill>
                  <a:srgbClr val="C82E36"/>
                </a:solidFill>
                <a:latin typeface="Arial"/>
                <a:cs typeface="Arial"/>
              </a:rPr>
              <a:t> </a:t>
            </a:r>
            <a:r>
              <a:rPr sz="1000" spc="0" dirty="0" smtClean="0">
                <a:solidFill>
                  <a:srgbClr val="C41220"/>
                </a:solidFill>
                <a:latin typeface="Arial"/>
                <a:cs typeface="Arial"/>
              </a:rPr>
              <a:t>Term</a:t>
            </a:r>
            <a:r>
              <a:rPr sz="1000" spc="0" dirty="0" smtClean="0">
                <a:solidFill>
                  <a:srgbClr val="C82E36"/>
                </a:solidFill>
                <a:latin typeface="Arial"/>
                <a:cs typeface="Arial"/>
              </a:rPr>
              <a:t>in   </a:t>
            </a:r>
            <a:r>
              <a:rPr sz="1000" spc="-79" dirty="0" smtClean="0">
                <a:solidFill>
                  <a:srgbClr val="C82E36"/>
                </a:solidFill>
                <a:latin typeface="Arial"/>
                <a:cs typeface="Arial"/>
              </a:rPr>
              <a:t> </a:t>
            </a:r>
            <a:r>
              <a:rPr sz="1000" spc="0" dirty="0" smtClean="0">
                <a:solidFill>
                  <a:srgbClr val="C41220"/>
                </a:solidFill>
                <a:latin typeface="Arial"/>
                <a:cs typeface="Arial"/>
              </a:rPr>
              <a:t>e    </a:t>
            </a:r>
            <a:r>
              <a:rPr sz="1000" spc="54" dirty="0" smtClean="0">
                <a:solidFill>
                  <a:srgbClr val="C41220"/>
                </a:solidFill>
                <a:latin typeface="Arial"/>
                <a:cs typeface="Arial"/>
              </a:rPr>
              <a:t> </a:t>
            </a:r>
            <a:r>
              <a:rPr sz="1000" spc="0" dirty="0" smtClean="0">
                <a:solidFill>
                  <a:srgbClr val="CE5F73"/>
                </a:solidFill>
                <a:latin typeface="Arial"/>
                <a:cs typeface="Arial"/>
              </a:rPr>
              <a:t>:     </a:t>
            </a:r>
            <a:r>
              <a:rPr sz="1000" spc="36" dirty="0" smtClean="0">
                <a:solidFill>
                  <a:srgbClr val="CE5F73"/>
                </a:solidFill>
                <a:latin typeface="Arial"/>
                <a:cs typeface="Arial"/>
              </a:rPr>
              <a:t> </a:t>
            </a:r>
            <a:r>
              <a:rPr sz="1000" spc="0" dirty="0" smtClean="0">
                <a:solidFill>
                  <a:srgbClr val="C41220"/>
                </a:solidFill>
                <a:latin typeface="Arial"/>
                <a:cs typeface="Arial"/>
              </a:rPr>
              <a:t>ER</a:t>
            </a:r>
            <a:r>
              <a:rPr sz="1000" spc="0" dirty="0" smtClean="0">
                <a:solidFill>
                  <a:srgbClr val="E67F4C"/>
                </a:solidFill>
                <a:latin typeface="Arial"/>
                <a:cs typeface="Arial"/>
              </a:rPr>
              <a:t>I</a:t>
            </a:r>
            <a:r>
              <a:rPr sz="1000" spc="0" dirty="0" smtClean="0">
                <a:solidFill>
                  <a:srgbClr val="C41220"/>
                </a:solidFill>
                <a:latin typeface="Arial"/>
                <a:cs typeface="Arial"/>
              </a:rPr>
              <a:t>E</a:t>
            </a:r>
            <a:r>
              <a:rPr sz="1000" spc="100" dirty="0" smtClean="0">
                <a:solidFill>
                  <a:srgbClr val="C41220"/>
                </a:solidFill>
                <a:latin typeface="Arial"/>
                <a:cs typeface="Arial"/>
              </a:rPr>
              <a:t> </a:t>
            </a:r>
            <a:r>
              <a:rPr sz="1000" spc="0" dirty="0" smtClean="0">
                <a:solidFill>
                  <a:srgbClr val="C82E36"/>
                </a:solidFill>
                <a:latin typeface="Arial"/>
                <a:cs typeface="Arial"/>
              </a:rPr>
              <a:t>i</a:t>
            </a:r>
            <a:r>
              <a:rPr sz="1000" spc="0" dirty="0" smtClean="0">
                <a:solidFill>
                  <a:srgbClr val="C41220"/>
                </a:solidFill>
                <a:latin typeface="Arial"/>
                <a:cs typeface="Arial"/>
              </a:rPr>
              <a:t>n_T</a:t>
            </a:r>
            <a:r>
              <a:rPr sz="1000" spc="0" dirty="0" smtClean="0">
                <a:solidFill>
                  <a:srgbClr val="C82E36"/>
                </a:solidFill>
                <a:latin typeface="Arial"/>
                <a:cs typeface="Arial"/>
              </a:rPr>
              <a:t>r</a:t>
            </a:r>
            <a:r>
              <a:rPr sz="1000" spc="0" dirty="0" smtClean="0">
                <a:solidFill>
                  <a:srgbClr val="C41220"/>
                </a:solidFill>
                <a:latin typeface="Arial"/>
                <a:cs typeface="Arial"/>
              </a:rPr>
              <a:t>a</a:t>
            </a:r>
            <a:r>
              <a:rPr sz="1000" spc="0" dirty="0" smtClean="0">
                <a:solidFill>
                  <a:srgbClr val="CBAEE1"/>
                </a:solidFill>
                <a:latin typeface="Arial"/>
                <a:cs typeface="Arial"/>
              </a:rPr>
              <a:t>1</a:t>
            </a:r>
            <a:r>
              <a:rPr sz="1000" spc="0" dirty="0" smtClean="0">
                <a:solidFill>
                  <a:srgbClr val="C82E36"/>
                </a:solidFill>
                <a:latin typeface="Arial"/>
                <a:cs typeface="Arial"/>
              </a:rPr>
              <a:t>nsc</a:t>
            </a:r>
            <a:r>
              <a:rPr sz="1000" spc="0" dirty="0" smtClean="0">
                <a:solidFill>
                  <a:srgbClr val="C41220"/>
                </a:solidFill>
                <a:latin typeface="Arial"/>
                <a:cs typeface="Arial"/>
              </a:rPr>
              <a:t>ode=</a:t>
            </a:r>
            <a:r>
              <a:rPr sz="1000" spc="100" dirty="0" smtClean="0">
                <a:solidFill>
                  <a:srgbClr val="C41220"/>
                </a:solidFill>
                <a:latin typeface="Arial"/>
                <a:cs typeface="Arial"/>
              </a:rPr>
              <a:t> </a:t>
            </a:r>
            <a:r>
              <a:rPr sz="600" spc="0" baseline="65222" dirty="0" smtClean="0">
                <a:solidFill>
                  <a:srgbClr val="C7485F"/>
                </a:solidFill>
                <a:latin typeface="Arial"/>
                <a:cs typeface="Arial"/>
              </a:rPr>
              <a:t>1</a:t>
            </a:r>
            <a:r>
              <a:rPr sz="1000" spc="0" dirty="0" smtClean="0">
                <a:solidFill>
                  <a:srgbClr val="C41220"/>
                </a:solidFill>
                <a:latin typeface="Arial"/>
                <a:cs typeface="Arial"/>
              </a:rPr>
              <a:t>DE</a:t>
            </a:r>
            <a:r>
              <a:rPr sz="1000" spc="0" dirty="0" smtClean="0">
                <a:solidFill>
                  <a:srgbClr val="C82E36"/>
                </a:solidFill>
                <a:latin typeface="Arial"/>
                <a:cs typeface="Arial"/>
              </a:rPr>
              <a:t>L</a:t>
            </a:r>
            <a:r>
              <a:rPr sz="600" spc="0" baseline="65222" dirty="0" smtClean="0">
                <a:solidFill>
                  <a:srgbClr val="C82E36"/>
                </a:solidFill>
                <a:latin typeface="Arial"/>
                <a:cs typeface="Arial"/>
              </a:rPr>
              <a:t>1</a:t>
            </a:r>
            <a:endParaRPr sz="400" dirty="0">
              <a:latin typeface="Arial"/>
              <a:cs typeface="Arial"/>
            </a:endParaRPr>
          </a:p>
        </p:txBody>
      </p:sp>
      <p:sp>
        <p:nvSpPr>
          <p:cNvPr id="82" name="object 6"/>
          <p:cNvSpPr txBox="1"/>
          <p:nvPr/>
        </p:nvSpPr>
        <p:spPr>
          <a:xfrm>
            <a:off x="3871512" y="5767776"/>
            <a:ext cx="62088" cy="80010"/>
          </a:xfrm>
          <a:prstGeom prst="rect">
            <a:avLst/>
          </a:prstGeom>
        </p:spPr>
        <p:txBody>
          <a:bodyPr wrap="square" lIns="0" tIns="0" rIns="0" bIns="0" rtlCol="0">
            <a:noAutofit/>
          </a:bodyPr>
          <a:lstStyle/>
          <a:p>
            <a:pPr marL="12700">
              <a:lnSpc>
                <a:spcPct val="95825"/>
              </a:lnSpc>
              <a:spcBef>
                <a:spcPts val="70"/>
              </a:spcBef>
            </a:pPr>
            <a:r>
              <a:rPr sz="400" spc="0" dirty="0" smtClean="0">
                <a:solidFill>
                  <a:srgbClr val="C82E36"/>
                </a:solidFill>
                <a:latin typeface="Arial"/>
                <a:cs typeface="Arial"/>
              </a:rPr>
              <a:t>;</a:t>
            </a:r>
            <a:endParaRPr sz="400">
              <a:latin typeface="Arial"/>
              <a:cs typeface="Arial"/>
            </a:endParaRPr>
          </a:p>
        </p:txBody>
      </p:sp>
      <p:sp>
        <p:nvSpPr>
          <p:cNvPr id="83" name="object 5"/>
          <p:cNvSpPr txBox="1"/>
          <p:nvPr/>
        </p:nvSpPr>
        <p:spPr>
          <a:xfrm>
            <a:off x="1228693" y="6014412"/>
            <a:ext cx="844898" cy="313367"/>
          </a:xfrm>
          <a:prstGeom prst="rect">
            <a:avLst/>
          </a:prstGeom>
        </p:spPr>
        <p:txBody>
          <a:bodyPr wrap="square" lIns="0" tIns="0" rIns="0" bIns="0" rtlCol="0">
            <a:noAutofit/>
          </a:bodyPr>
          <a:lstStyle/>
          <a:p>
            <a:pPr marL="12700">
              <a:lnSpc>
                <a:spcPts val="1130"/>
              </a:lnSpc>
              <a:spcBef>
                <a:spcPts val="56"/>
              </a:spcBef>
            </a:pPr>
            <a:r>
              <a:rPr sz="1000" spc="0" dirty="0" smtClean="0">
                <a:solidFill>
                  <a:srgbClr val="68636C"/>
                </a:solidFill>
                <a:latin typeface="Arial"/>
                <a:cs typeface="Arial"/>
              </a:rPr>
              <a:t>.</a:t>
            </a:r>
            <a:r>
              <a:rPr sz="1000" spc="0" dirty="0" smtClean="0">
                <a:solidFill>
                  <a:srgbClr val="4C4954"/>
                </a:solidFill>
                <a:latin typeface="Arial"/>
                <a:cs typeface="Arial"/>
              </a:rPr>
              <a:t>ENID</a:t>
            </a:r>
            <a:r>
              <a:rPr sz="1000" spc="99" dirty="0" smtClean="0">
                <a:solidFill>
                  <a:srgbClr val="4C4954"/>
                </a:solidFill>
                <a:latin typeface="Arial"/>
                <a:cs typeface="Arial"/>
              </a:rPr>
              <a:t> </a:t>
            </a:r>
            <a:r>
              <a:rPr sz="1000" spc="0" dirty="0" smtClean="0">
                <a:solidFill>
                  <a:srgbClr val="4C4954"/>
                </a:solidFill>
                <a:latin typeface="Arial"/>
                <a:cs typeface="Arial"/>
              </a:rPr>
              <a:t>MLOAD;</a:t>
            </a:r>
            <a:endParaRPr sz="1000" dirty="0">
              <a:latin typeface="Arial"/>
              <a:cs typeface="Arial"/>
            </a:endParaRPr>
          </a:p>
          <a:p>
            <a:pPr marL="12700" marR="19240">
              <a:lnSpc>
                <a:spcPct val="95825"/>
              </a:lnSpc>
            </a:pPr>
            <a:r>
              <a:rPr sz="1050" dirty="0" smtClean="0">
                <a:solidFill>
                  <a:srgbClr val="68636C"/>
                </a:solidFill>
                <a:latin typeface="Times New Roman"/>
                <a:cs typeface="Times New Roman"/>
              </a:rPr>
              <a:t>.</a:t>
            </a:r>
            <a:r>
              <a:rPr sz="1050" dirty="0" smtClean="0">
                <a:solidFill>
                  <a:srgbClr val="4C4954"/>
                </a:solidFill>
                <a:latin typeface="Times New Roman"/>
                <a:cs typeface="Times New Roman"/>
              </a:rPr>
              <a:t>LO</a:t>
            </a:r>
            <a:r>
              <a:rPr sz="1050" spc="-154" dirty="0" smtClean="0">
                <a:solidFill>
                  <a:srgbClr val="4C4954"/>
                </a:solidFill>
                <a:latin typeface="Times New Roman"/>
                <a:cs typeface="Times New Roman"/>
              </a:rPr>
              <a:t> </a:t>
            </a:r>
            <a:r>
              <a:rPr sz="1000" spc="0" dirty="0" smtClean="0">
                <a:solidFill>
                  <a:srgbClr val="4C4954"/>
                </a:solidFill>
                <a:latin typeface="Arial"/>
                <a:cs typeface="Arial"/>
              </a:rPr>
              <a:t>GOF</a:t>
            </a:r>
            <a:r>
              <a:rPr sz="1000" spc="0" dirty="0" smtClean="0">
                <a:solidFill>
                  <a:srgbClr val="393341"/>
                </a:solidFill>
                <a:latin typeface="Arial"/>
                <a:cs typeface="Arial"/>
              </a:rPr>
              <a:t>F</a:t>
            </a:r>
            <a:r>
              <a:rPr sz="1000" spc="0" dirty="0" smtClean="0">
                <a:solidFill>
                  <a:srgbClr val="4C4954"/>
                </a:solidFill>
                <a:latin typeface="Arial"/>
                <a:cs typeface="Arial"/>
              </a:rPr>
              <a:t>;</a:t>
            </a:r>
            <a:endParaRPr sz="10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Multi Load Delete </a:t>
            </a:r>
            <a:r>
              <a:rPr lang="en-US" dirty="0" smtClean="0"/>
              <a:t>Task</a:t>
            </a:r>
            <a:endParaRPr lang="en-US" dirty="0"/>
          </a:p>
        </p:txBody>
      </p:sp>
      <p:sp>
        <p:nvSpPr>
          <p:cNvPr id="32" name="Content Placeholder 31"/>
          <p:cNvSpPr>
            <a:spLocks noGrp="1"/>
          </p:cNvSpPr>
          <p:nvPr>
            <p:ph idx="1"/>
          </p:nvPr>
        </p:nvSpPr>
        <p:spPr/>
        <p:txBody>
          <a:bodyPr/>
          <a:lstStyle/>
          <a:p>
            <a:r>
              <a:rPr lang="en-US" dirty="0"/>
              <a:t>Not part of Multiload Import, which consider the </a:t>
            </a:r>
            <a:r>
              <a:rPr lang="en-US" dirty="0" err="1"/>
              <a:t>sql</a:t>
            </a:r>
            <a:r>
              <a:rPr lang="en-US" dirty="0"/>
              <a:t> “Delete</a:t>
            </a:r>
            <a:r>
              <a:rPr lang="en-US" dirty="0" smtClean="0"/>
              <a:t>” statement. </a:t>
            </a:r>
            <a:endParaRPr lang="en-US" dirty="0"/>
          </a:p>
          <a:p>
            <a:r>
              <a:rPr lang="en-US" dirty="0"/>
              <a:t>Not follow the Transient Journal like </a:t>
            </a:r>
            <a:r>
              <a:rPr lang="en-US" dirty="0" smtClean="0"/>
              <a:t>Import delete. </a:t>
            </a:r>
          </a:p>
          <a:p>
            <a:r>
              <a:rPr lang="en-US" dirty="0"/>
              <a:t>No Rollback applies, when job failed</a:t>
            </a:r>
            <a:r>
              <a:rPr lang="en-US" dirty="0" smtClean="0"/>
              <a:t>.</a:t>
            </a:r>
          </a:p>
          <a:p>
            <a:r>
              <a:rPr lang="en-US" dirty="0"/>
              <a:t>Follow the Restartibilty and </a:t>
            </a:r>
            <a:r>
              <a:rPr lang="en-US" dirty="0" smtClean="0"/>
              <a:t>check points</a:t>
            </a:r>
          </a:p>
          <a:p>
            <a:r>
              <a:rPr lang="en-US" dirty="0" smtClean="0"/>
              <a:t>Not consider the primary index. </a:t>
            </a:r>
            <a:endParaRPr lang="en-US" dirty="0"/>
          </a:p>
          <a:p>
            <a:endParaRPr lang="en-US" dirty="0" smtClean="0"/>
          </a:p>
          <a:p>
            <a:endParaRPr lang="en-US" dirty="0" smtClean="0"/>
          </a:p>
          <a:p>
            <a:endParaRPr lang="en-US" dirty="0"/>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Example of Delete Task </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8149457"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DELETE Task Differences from IMPORT </a:t>
            </a:r>
            <a:r>
              <a:rPr lang="en-US" dirty="0" smtClean="0"/>
              <a:t>Task</a:t>
            </a:r>
            <a:endParaRPr lang="en-US" dirty="0"/>
          </a:p>
        </p:txBody>
      </p:sp>
      <p:sp>
        <p:nvSpPr>
          <p:cNvPr id="28" name="Content Placeholder 27"/>
          <p:cNvSpPr>
            <a:spLocks noGrp="1"/>
          </p:cNvSpPr>
          <p:nvPr>
            <p:ph idx="1"/>
          </p:nvPr>
        </p:nvSpPr>
        <p:spPr/>
        <p:txBody>
          <a:bodyPr/>
          <a:lstStyle/>
          <a:p>
            <a:r>
              <a:rPr lang="en-US" dirty="0"/>
              <a:t>DELETE tasks operate very similarly to IMPORT </a:t>
            </a:r>
            <a:r>
              <a:rPr lang="en-US" dirty="0" smtClean="0"/>
              <a:t>tasks with </a:t>
            </a:r>
            <a:r>
              <a:rPr lang="en-US" dirty="0"/>
              <a:t>some differences</a:t>
            </a:r>
            <a:r>
              <a:rPr lang="en-US" dirty="0" smtClean="0"/>
              <a:t>:</a:t>
            </a:r>
          </a:p>
          <a:p>
            <a:pPr lvl="1"/>
            <a:r>
              <a:rPr lang="en-US" dirty="0"/>
              <a:t>Deleting based on a equality UPI Value is not permitted.</a:t>
            </a:r>
          </a:p>
          <a:p>
            <a:pPr lvl="1"/>
            <a:r>
              <a:rPr lang="en-US" dirty="0"/>
              <a:t>A DML DELETE statement is send to each AMP with match tag parcel.</a:t>
            </a:r>
          </a:p>
          <a:p>
            <a:pPr lvl="1"/>
            <a:r>
              <a:rPr lang="en-US" dirty="0"/>
              <a:t>No Acquisition phase.</a:t>
            </a:r>
          </a:p>
          <a:p>
            <a:pPr lvl="1"/>
            <a:r>
              <a:rPr lang="en-US" dirty="0"/>
              <a:t>Application Phase reads all target blocks and deletes qualifying rows.</a:t>
            </a:r>
          </a:p>
          <a:p>
            <a:endParaRPr lang="en-US" dirty="0" smtClean="0"/>
          </a:p>
          <a:p>
            <a:r>
              <a:rPr lang="nn-NO" dirty="0"/>
              <a:t>Multiload Delete vs SQL Delete</a:t>
            </a:r>
            <a:r>
              <a:rPr lang="nn-NO" dirty="0" smtClean="0"/>
              <a:t>.</a:t>
            </a:r>
          </a:p>
          <a:p>
            <a:pPr lvl="1"/>
            <a:r>
              <a:rPr lang="en-US" dirty="0"/>
              <a:t>Multi load Delete is Faster as compared to SQL Delete.</a:t>
            </a:r>
          </a:p>
          <a:p>
            <a:pPr lvl="1"/>
            <a:r>
              <a:rPr lang="en-US" dirty="0" smtClean="0"/>
              <a:t>Multi </a:t>
            </a:r>
            <a:r>
              <a:rPr lang="en-US" dirty="0"/>
              <a:t>load Delete is </a:t>
            </a:r>
            <a:r>
              <a:rPr lang="en-US" dirty="0" err="1"/>
              <a:t>restartable</a:t>
            </a:r>
            <a:r>
              <a:rPr lang="en-US" dirty="0"/>
              <a:t>.</a:t>
            </a:r>
          </a:p>
          <a:p>
            <a:endParaRPr lang="nn-NO"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42"/>
          <p:cNvSpPr>
            <a:spLocks noGrp="1"/>
          </p:cNvSpPr>
          <p:nvPr>
            <p:ph idx="1"/>
          </p:nvPr>
        </p:nvSpPr>
        <p:spPr/>
        <p:txBody>
          <a:bodyPr/>
          <a:lstStyle/>
          <a:p>
            <a:endParaRPr lang="en-US"/>
          </a:p>
        </p:txBody>
      </p:sp>
      <p:sp>
        <p:nvSpPr>
          <p:cNvPr id="46" name="object 12"/>
          <p:cNvSpPr/>
          <p:nvPr/>
        </p:nvSpPr>
        <p:spPr>
          <a:xfrm>
            <a:off x="1805639" y="5334505"/>
            <a:ext cx="3624922" cy="313794"/>
          </a:xfrm>
          <a:prstGeom prst="rect">
            <a:avLst/>
          </a:prstGeom>
          <a:blipFill>
            <a:blip r:embed="rId3" cstate="print"/>
            <a:stretch>
              <a:fillRect/>
            </a:stretch>
          </a:blipFill>
        </p:spPr>
        <p:txBody>
          <a:bodyPr wrap="square" lIns="0" tIns="0" rIns="0" bIns="0" rtlCol="0">
            <a:noAutofit/>
          </a:bodyPr>
          <a:lstStyle/>
          <a:p>
            <a:endParaRPr/>
          </a:p>
        </p:txBody>
      </p:sp>
      <p:sp>
        <p:nvSpPr>
          <p:cNvPr id="47" name="object 13"/>
          <p:cNvSpPr/>
          <p:nvPr/>
        </p:nvSpPr>
        <p:spPr>
          <a:xfrm>
            <a:off x="4420859" y="3483572"/>
            <a:ext cx="1200727" cy="955026"/>
          </a:xfrm>
          <a:prstGeom prst="rect">
            <a:avLst/>
          </a:prstGeom>
          <a:blipFill>
            <a:blip r:embed="rId4" cstate="print"/>
            <a:stretch>
              <a:fillRect/>
            </a:stretch>
          </a:blipFill>
        </p:spPr>
        <p:txBody>
          <a:bodyPr wrap="square" lIns="0" tIns="0" rIns="0" bIns="0" rtlCol="0">
            <a:noAutofit/>
          </a:bodyPr>
          <a:lstStyle/>
          <a:p>
            <a:endParaRPr/>
          </a:p>
        </p:txBody>
      </p:sp>
      <p:sp>
        <p:nvSpPr>
          <p:cNvPr id="48" name="object 14"/>
          <p:cNvSpPr/>
          <p:nvPr/>
        </p:nvSpPr>
        <p:spPr>
          <a:xfrm>
            <a:off x="4179804" y="4402217"/>
            <a:ext cx="736809" cy="345628"/>
          </a:xfrm>
          <a:prstGeom prst="rect">
            <a:avLst/>
          </a:prstGeom>
          <a:blipFill>
            <a:blip r:embed="rId5" cstate="print"/>
            <a:stretch>
              <a:fillRect/>
            </a:stretch>
          </a:blipFill>
        </p:spPr>
        <p:txBody>
          <a:bodyPr wrap="square" lIns="0" tIns="0" rIns="0" bIns="0" rtlCol="0">
            <a:noAutofit/>
          </a:bodyPr>
          <a:lstStyle/>
          <a:p>
            <a:endParaRPr/>
          </a:p>
        </p:txBody>
      </p:sp>
      <p:sp>
        <p:nvSpPr>
          <p:cNvPr id="49" name="object 15"/>
          <p:cNvSpPr/>
          <p:nvPr/>
        </p:nvSpPr>
        <p:spPr>
          <a:xfrm>
            <a:off x="6285625" y="4188473"/>
            <a:ext cx="1578228" cy="677614"/>
          </a:xfrm>
          <a:prstGeom prst="rect">
            <a:avLst/>
          </a:prstGeom>
          <a:blipFill>
            <a:blip r:embed="rId6" cstate="print"/>
            <a:stretch>
              <a:fillRect/>
            </a:stretch>
          </a:blipFill>
        </p:spPr>
        <p:txBody>
          <a:bodyPr wrap="square" lIns="0" tIns="0" rIns="0" bIns="0" rtlCol="0">
            <a:noAutofit/>
          </a:bodyPr>
          <a:lstStyle/>
          <a:p>
            <a:endParaRPr/>
          </a:p>
        </p:txBody>
      </p:sp>
      <p:sp>
        <p:nvSpPr>
          <p:cNvPr id="50" name="object 16"/>
          <p:cNvSpPr/>
          <p:nvPr/>
        </p:nvSpPr>
        <p:spPr>
          <a:xfrm>
            <a:off x="5216796" y="4520458"/>
            <a:ext cx="1073377" cy="100050"/>
          </a:xfrm>
          <a:prstGeom prst="rect">
            <a:avLst/>
          </a:prstGeom>
          <a:blipFill>
            <a:blip r:embed="rId7" cstate="print"/>
            <a:stretch>
              <a:fillRect/>
            </a:stretch>
          </a:blipFill>
        </p:spPr>
        <p:txBody>
          <a:bodyPr wrap="square" lIns="0" tIns="0" rIns="0" bIns="0" rtlCol="0">
            <a:noAutofit/>
          </a:bodyPr>
          <a:lstStyle/>
          <a:p>
            <a:endParaRPr/>
          </a:p>
        </p:txBody>
      </p:sp>
      <p:sp>
        <p:nvSpPr>
          <p:cNvPr id="51" name="object 17"/>
          <p:cNvSpPr/>
          <p:nvPr/>
        </p:nvSpPr>
        <p:spPr>
          <a:xfrm>
            <a:off x="3934201" y="4911564"/>
            <a:ext cx="1287143" cy="63668"/>
          </a:xfrm>
          <a:prstGeom prst="rect">
            <a:avLst/>
          </a:prstGeom>
          <a:blipFill>
            <a:blip r:embed="rId8" cstate="print"/>
            <a:stretch>
              <a:fillRect/>
            </a:stretch>
          </a:blipFill>
        </p:spPr>
        <p:txBody>
          <a:bodyPr wrap="square" lIns="0" tIns="0" rIns="0" bIns="0" rtlCol="0">
            <a:noAutofit/>
          </a:bodyPr>
          <a:lstStyle/>
          <a:p>
            <a:endParaRPr/>
          </a:p>
        </p:txBody>
      </p:sp>
      <p:sp>
        <p:nvSpPr>
          <p:cNvPr id="52" name="object 18"/>
          <p:cNvSpPr/>
          <p:nvPr/>
        </p:nvSpPr>
        <p:spPr>
          <a:xfrm>
            <a:off x="5189506" y="4434051"/>
            <a:ext cx="68223" cy="504799"/>
          </a:xfrm>
          <a:prstGeom prst="rect">
            <a:avLst/>
          </a:prstGeom>
          <a:blipFill>
            <a:blip r:embed="rId9" cstate="print"/>
            <a:stretch>
              <a:fillRect/>
            </a:stretch>
          </a:blipFill>
        </p:spPr>
        <p:txBody>
          <a:bodyPr wrap="square" lIns="0" tIns="0" rIns="0" bIns="0" rtlCol="0">
            <a:noAutofit/>
          </a:bodyPr>
          <a:lstStyle/>
          <a:p>
            <a:endParaRPr/>
          </a:p>
        </p:txBody>
      </p:sp>
      <p:sp>
        <p:nvSpPr>
          <p:cNvPr id="53" name="object 19"/>
          <p:cNvSpPr/>
          <p:nvPr/>
        </p:nvSpPr>
        <p:spPr>
          <a:xfrm>
            <a:off x="3884170" y="4252141"/>
            <a:ext cx="68223" cy="686709"/>
          </a:xfrm>
          <a:prstGeom prst="rect">
            <a:avLst/>
          </a:prstGeom>
          <a:blipFill>
            <a:blip r:embed="rId10" cstate="print"/>
            <a:stretch>
              <a:fillRect/>
            </a:stretch>
          </a:blipFill>
        </p:spPr>
        <p:txBody>
          <a:bodyPr wrap="square" lIns="0" tIns="0" rIns="0" bIns="0" rtlCol="0">
            <a:noAutofit/>
          </a:bodyPr>
          <a:lstStyle/>
          <a:p>
            <a:endParaRPr/>
          </a:p>
        </p:txBody>
      </p:sp>
      <p:sp>
        <p:nvSpPr>
          <p:cNvPr id="54" name="object 20"/>
          <p:cNvSpPr/>
          <p:nvPr/>
        </p:nvSpPr>
        <p:spPr>
          <a:xfrm>
            <a:off x="3934201" y="4202116"/>
            <a:ext cx="491206" cy="63668"/>
          </a:xfrm>
          <a:prstGeom prst="rect">
            <a:avLst/>
          </a:prstGeom>
          <a:blipFill>
            <a:blip r:embed="rId11" cstate="print"/>
            <a:stretch>
              <a:fillRect/>
            </a:stretch>
          </a:blipFill>
        </p:spPr>
        <p:txBody>
          <a:bodyPr wrap="square" lIns="0" tIns="0" rIns="0" bIns="0" rtlCol="0">
            <a:noAutofit/>
          </a:bodyPr>
          <a:lstStyle/>
          <a:p>
            <a:endParaRPr/>
          </a:p>
        </p:txBody>
      </p:sp>
      <p:sp>
        <p:nvSpPr>
          <p:cNvPr id="55" name="object 21"/>
          <p:cNvSpPr/>
          <p:nvPr/>
        </p:nvSpPr>
        <p:spPr>
          <a:xfrm>
            <a:off x="2460581" y="4202116"/>
            <a:ext cx="332019" cy="905001"/>
          </a:xfrm>
          <a:prstGeom prst="rect">
            <a:avLst/>
          </a:prstGeom>
          <a:blipFill>
            <a:blip r:embed="rId12" cstate="print"/>
            <a:stretch>
              <a:fillRect/>
            </a:stretch>
          </a:blipFill>
        </p:spPr>
        <p:txBody>
          <a:bodyPr wrap="square" lIns="0" tIns="0" rIns="0" bIns="0" rtlCol="0">
            <a:noAutofit/>
          </a:bodyPr>
          <a:lstStyle/>
          <a:p>
            <a:endParaRPr/>
          </a:p>
        </p:txBody>
      </p:sp>
      <p:sp>
        <p:nvSpPr>
          <p:cNvPr id="56" name="object 22"/>
          <p:cNvSpPr/>
          <p:nvPr/>
        </p:nvSpPr>
        <p:spPr>
          <a:xfrm>
            <a:off x="1278046" y="4202116"/>
            <a:ext cx="332019" cy="905001"/>
          </a:xfrm>
          <a:prstGeom prst="rect">
            <a:avLst/>
          </a:prstGeom>
          <a:blipFill>
            <a:blip r:embed="rId13" cstate="print"/>
            <a:stretch>
              <a:fillRect/>
            </a:stretch>
          </a:blipFill>
        </p:spPr>
        <p:txBody>
          <a:bodyPr wrap="square" lIns="0" tIns="0" rIns="0" bIns="0" rtlCol="0">
            <a:noAutofit/>
          </a:bodyPr>
          <a:lstStyle/>
          <a:p>
            <a:endParaRPr/>
          </a:p>
        </p:txBody>
      </p:sp>
      <p:sp>
        <p:nvSpPr>
          <p:cNvPr id="57" name="object 23"/>
          <p:cNvSpPr/>
          <p:nvPr/>
        </p:nvSpPr>
        <p:spPr>
          <a:xfrm>
            <a:off x="1605517" y="5066188"/>
            <a:ext cx="859611" cy="77311"/>
          </a:xfrm>
          <a:prstGeom prst="rect">
            <a:avLst/>
          </a:prstGeom>
          <a:blipFill>
            <a:blip r:embed="rId14" cstate="print"/>
            <a:stretch>
              <a:fillRect/>
            </a:stretch>
          </a:blipFill>
        </p:spPr>
        <p:txBody>
          <a:bodyPr wrap="square" lIns="0" tIns="0" rIns="0" bIns="0" rtlCol="0">
            <a:noAutofit/>
          </a:bodyPr>
          <a:lstStyle/>
          <a:p>
            <a:endParaRPr/>
          </a:p>
        </p:txBody>
      </p:sp>
      <p:sp>
        <p:nvSpPr>
          <p:cNvPr id="58" name="object 24"/>
          <p:cNvSpPr/>
          <p:nvPr/>
        </p:nvSpPr>
        <p:spPr>
          <a:xfrm>
            <a:off x="1605517" y="4861539"/>
            <a:ext cx="859611" cy="127336"/>
          </a:xfrm>
          <a:prstGeom prst="rect">
            <a:avLst/>
          </a:prstGeom>
          <a:blipFill>
            <a:blip r:embed="rId15" cstate="print"/>
            <a:stretch>
              <a:fillRect/>
            </a:stretch>
          </a:blipFill>
        </p:spPr>
        <p:txBody>
          <a:bodyPr wrap="square" lIns="0" tIns="0" rIns="0" bIns="0" rtlCol="0">
            <a:noAutofit/>
          </a:bodyPr>
          <a:lstStyle/>
          <a:p>
            <a:endParaRPr/>
          </a:p>
        </p:txBody>
      </p:sp>
      <p:sp>
        <p:nvSpPr>
          <p:cNvPr id="59" name="object 25"/>
          <p:cNvSpPr/>
          <p:nvPr/>
        </p:nvSpPr>
        <p:spPr>
          <a:xfrm>
            <a:off x="2788052" y="4556840"/>
            <a:ext cx="1150696" cy="63668"/>
          </a:xfrm>
          <a:prstGeom prst="rect">
            <a:avLst/>
          </a:prstGeom>
          <a:blipFill>
            <a:blip r:embed="rId16" cstate="print"/>
            <a:stretch>
              <a:fillRect/>
            </a:stretch>
          </a:blipFill>
        </p:spPr>
        <p:txBody>
          <a:bodyPr wrap="square" lIns="0" tIns="0" rIns="0" bIns="0" rtlCol="0">
            <a:noAutofit/>
          </a:bodyPr>
          <a:lstStyle/>
          <a:p>
            <a:endParaRPr/>
          </a:p>
        </p:txBody>
      </p:sp>
      <p:sp>
        <p:nvSpPr>
          <p:cNvPr id="60" name="object 26"/>
          <p:cNvSpPr/>
          <p:nvPr/>
        </p:nvSpPr>
        <p:spPr>
          <a:xfrm>
            <a:off x="1605517" y="4265785"/>
            <a:ext cx="859611" cy="113693"/>
          </a:xfrm>
          <a:prstGeom prst="rect">
            <a:avLst/>
          </a:prstGeom>
          <a:blipFill>
            <a:blip r:embed="rId17" cstate="print"/>
            <a:stretch>
              <a:fillRect/>
            </a:stretch>
          </a:blipFill>
        </p:spPr>
        <p:txBody>
          <a:bodyPr wrap="square" lIns="0" tIns="0" rIns="0" bIns="0" rtlCol="0">
            <a:noAutofit/>
          </a:bodyPr>
          <a:lstStyle/>
          <a:p>
            <a:endParaRPr/>
          </a:p>
        </p:txBody>
      </p:sp>
      <p:sp>
        <p:nvSpPr>
          <p:cNvPr id="61" name="object 27"/>
          <p:cNvSpPr/>
          <p:nvPr/>
        </p:nvSpPr>
        <p:spPr>
          <a:xfrm>
            <a:off x="1846573" y="4556840"/>
            <a:ext cx="386597" cy="145527"/>
          </a:xfrm>
          <a:prstGeom prst="rect">
            <a:avLst/>
          </a:prstGeom>
          <a:blipFill>
            <a:blip r:embed="rId18" cstate="print"/>
            <a:stretch>
              <a:fillRect/>
            </a:stretch>
          </a:blipFill>
        </p:spPr>
        <p:txBody>
          <a:bodyPr wrap="square" lIns="0" tIns="0" rIns="0" bIns="0" rtlCol="0">
            <a:noAutofit/>
          </a:bodyPr>
          <a:lstStyle/>
          <a:p>
            <a:endParaRPr/>
          </a:p>
        </p:txBody>
      </p:sp>
      <p:sp>
        <p:nvSpPr>
          <p:cNvPr id="62" name="object 28"/>
          <p:cNvSpPr/>
          <p:nvPr/>
        </p:nvSpPr>
        <p:spPr>
          <a:xfrm>
            <a:off x="1819283" y="3051537"/>
            <a:ext cx="3756820" cy="359271"/>
          </a:xfrm>
          <a:prstGeom prst="rect">
            <a:avLst/>
          </a:prstGeom>
          <a:blipFill>
            <a:blip r:embed="rId19" cstate="print"/>
            <a:stretch>
              <a:fillRect/>
            </a:stretch>
          </a:blipFill>
        </p:spPr>
        <p:txBody>
          <a:bodyPr wrap="square" lIns="0" tIns="0" rIns="0" bIns="0" rtlCol="0">
            <a:noAutofit/>
          </a:bodyPr>
          <a:lstStyle/>
          <a:p>
            <a:endParaRPr/>
          </a:p>
        </p:txBody>
      </p:sp>
      <p:sp>
        <p:nvSpPr>
          <p:cNvPr id="63" name="object 29"/>
          <p:cNvSpPr/>
          <p:nvPr/>
        </p:nvSpPr>
        <p:spPr>
          <a:xfrm>
            <a:off x="4052454" y="2196561"/>
            <a:ext cx="732261" cy="345628"/>
          </a:xfrm>
          <a:prstGeom prst="rect">
            <a:avLst/>
          </a:prstGeom>
          <a:blipFill>
            <a:blip r:embed="rId20" cstate="print"/>
            <a:stretch>
              <a:fillRect/>
            </a:stretch>
          </a:blipFill>
        </p:spPr>
        <p:txBody>
          <a:bodyPr wrap="square" lIns="0" tIns="0" rIns="0" bIns="0" rtlCol="0">
            <a:noAutofit/>
          </a:bodyPr>
          <a:lstStyle/>
          <a:p>
            <a:endParaRPr/>
          </a:p>
        </p:txBody>
      </p:sp>
      <p:sp>
        <p:nvSpPr>
          <p:cNvPr id="64" name="object 30"/>
          <p:cNvSpPr/>
          <p:nvPr/>
        </p:nvSpPr>
        <p:spPr>
          <a:xfrm>
            <a:off x="654942" y="1423444"/>
            <a:ext cx="95512" cy="168266"/>
          </a:xfrm>
          <a:prstGeom prst="rect">
            <a:avLst/>
          </a:prstGeom>
          <a:blipFill>
            <a:blip r:embed="rId21" cstate="print"/>
            <a:stretch>
              <a:fillRect/>
            </a:stretch>
          </a:blipFill>
        </p:spPr>
        <p:txBody>
          <a:bodyPr wrap="square" lIns="0" tIns="0" rIns="0" bIns="0" rtlCol="0">
            <a:noAutofit/>
          </a:bodyPr>
          <a:lstStyle/>
          <a:p>
            <a:endParaRPr/>
          </a:p>
        </p:txBody>
      </p:sp>
      <p:sp>
        <p:nvSpPr>
          <p:cNvPr id="65" name="object 31"/>
          <p:cNvSpPr/>
          <p:nvPr/>
        </p:nvSpPr>
        <p:spPr>
          <a:xfrm>
            <a:off x="1655548" y="3933799"/>
            <a:ext cx="773195" cy="68216"/>
          </a:xfrm>
          <a:prstGeom prst="rect">
            <a:avLst/>
          </a:prstGeom>
          <a:blipFill>
            <a:blip r:embed="rId22" cstate="print"/>
            <a:stretch>
              <a:fillRect/>
            </a:stretch>
          </a:blipFill>
        </p:spPr>
        <p:txBody>
          <a:bodyPr wrap="square" lIns="0" tIns="0" rIns="0" bIns="0" rtlCol="0">
            <a:noAutofit/>
          </a:bodyPr>
          <a:lstStyle/>
          <a:p>
            <a:endParaRPr/>
          </a:p>
        </p:txBody>
      </p:sp>
      <p:sp>
        <p:nvSpPr>
          <p:cNvPr id="66" name="object 32"/>
          <p:cNvSpPr/>
          <p:nvPr/>
        </p:nvSpPr>
        <p:spPr>
          <a:xfrm>
            <a:off x="2" y="904295"/>
            <a:ext cx="9246509" cy="5430007"/>
          </a:xfrm>
          <a:prstGeom prst="rect">
            <a:avLst/>
          </a:prstGeom>
          <a:blipFill>
            <a:blip r:embed="rId23" cstate="print"/>
            <a:stretch>
              <a:fillRect/>
            </a:stretch>
          </a:blipFill>
        </p:spPr>
        <p:txBody>
          <a:bodyPr wrap="square" lIns="0" tIns="0" rIns="0" bIns="0" rtlCol="0">
            <a:noAutofit/>
          </a:bodyPr>
          <a:lstStyle/>
          <a:p>
            <a:endParaRPr/>
          </a:p>
        </p:txBody>
      </p:sp>
      <p:sp>
        <p:nvSpPr>
          <p:cNvPr id="67" name="object 33"/>
          <p:cNvSpPr/>
          <p:nvPr/>
        </p:nvSpPr>
        <p:spPr>
          <a:xfrm>
            <a:off x="2715280" y="2351184"/>
            <a:ext cx="1091570" cy="77311"/>
          </a:xfrm>
          <a:prstGeom prst="rect">
            <a:avLst/>
          </a:prstGeom>
          <a:blipFill>
            <a:blip r:embed="rId24" cstate="print"/>
            <a:stretch>
              <a:fillRect/>
            </a:stretch>
          </a:blipFill>
        </p:spPr>
        <p:txBody>
          <a:bodyPr wrap="square" lIns="0" tIns="0" rIns="0" bIns="0" rtlCol="0">
            <a:noAutofit/>
          </a:bodyPr>
          <a:lstStyle/>
          <a:p>
            <a:endParaRPr/>
          </a:p>
        </p:txBody>
      </p:sp>
      <p:sp>
        <p:nvSpPr>
          <p:cNvPr id="68" name="object 35"/>
          <p:cNvSpPr/>
          <p:nvPr/>
        </p:nvSpPr>
        <p:spPr>
          <a:xfrm>
            <a:off x="8613140" y="5932551"/>
            <a:ext cx="233425" cy="238125"/>
          </a:xfrm>
          <a:prstGeom prst="rect">
            <a:avLst/>
          </a:prstGeom>
          <a:blipFill>
            <a:blip r:embed="rId25" cstate="print"/>
            <a:stretch>
              <a:fillRect/>
            </a:stretch>
          </a:blipFill>
        </p:spPr>
        <p:txBody>
          <a:bodyPr wrap="square" lIns="0" tIns="0" rIns="0" bIns="0" rtlCol="0">
            <a:noAutofit/>
          </a:bodyPr>
          <a:lstStyle/>
          <a:p>
            <a:endParaRPr/>
          </a:p>
        </p:txBody>
      </p:sp>
      <p:sp>
        <p:nvSpPr>
          <p:cNvPr id="69" name="object 39"/>
          <p:cNvSpPr/>
          <p:nvPr/>
        </p:nvSpPr>
        <p:spPr>
          <a:xfrm>
            <a:off x="2" y="6362700"/>
            <a:ext cx="9905997" cy="0"/>
          </a:xfrm>
          <a:custGeom>
            <a:avLst/>
            <a:gdLst/>
            <a:ahLst/>
            <a:cxnLst/>
            <a:rect l="l" t="t" r="r" b="b"/>
            <a:pathLst>
              <a:path w="9905997">
                <a:moveTo>
                  <a:pt x="9905997" y="0"/>
                </a:moveTo>
                <a:lnTo>
                  <a:pt x="0" y="0"/>
                </a:lnTo>
              </a:path>
            </a:pathLst>
          </a:custGeom>
          <a:ln w="9525">
            <a:solidFill>
              <a:srgbClr val="0097C6"/>
            </a:solidFill>
          </a:ln>
        </p:spPr>
        <p:txBody>
          <a:bodyPr wrap="square" lIns="0" tIns="0" rIns="0" bIns="0" rtlCol="0">
            <a:noAutofit/>
          </a:bodyPr>
          <a:lstStyle/>
          <a:p>
            <a:endParaRPr/>
          </a:p>
        </p:txBody>
      </p:sp>
      <p:sp>
        <p:nvSpPr>
          <p:cNvPr id="70" name="object 8"/>
          <p:cNvSpPr txBox="1"/>
          <p:nvPr/>
        </p:nvSpPr>
        <p:spPr>
          <a:xfrm>
            <a:off x="4044302" y="2191058"/>
            <a:ext cx="760972" cy="381505"/>
          </a:xfrm>
          <a:prstGeom prst="rect">
            <a:avLst/>
          </a:prstGeom>
        </p:spPr>
        <p:txBody>
          <a:bodyPr wrap="square" lIns="0" tIns="0" rIns="0" bIns="0" rtlCol="0">
            <a:noAutofit/>
          </a:bodyPr>
          <a:lstStyle/>
          <a:p>
            <a:pPr algn="ctr">
              <a:lnSpc>
                <a:spcPts val="1430"/>
              </a:lnSpc>
              <a:spcBef>
                <a:spcPts val="71"/>
              </a:spcBef>
            </a:pPr>
            <a:r>
              <a:rPr sz="1300" b="1" dirty="0" smtClean="0">
                <a:solidFill>
                  <a:srgbClr val="413923"/>
                </a:solidFill>
                <a:latin typeface="Arial"/>
                <a:cs typeface="Arial"/>
              </a:rPr>
              <a:t>Teradata</a:t>
            </a:r>
            <a:endParaRPr sz="1300">
              <a:latin typeface="Arial"/>
              <a:cs typeface="Arial"/>
            </a:endParaRPr>
          </a:p>
          <a:p>
            <a:pPr marL="64937" marR="13647" algn="ctr">
              <a:lnSpc>
                <a:spcPct val="95825"/>
              </a:lnSpc>
            </a:pPr>
            <a:r>
              <a:rPr sz="1300" b="1" dirty="0" smtClean="0">
                <a:solidFill>
                  <a:srgbClr val="413923"/>
                </a:solidFill>
                <a:latin typeface="Arial"/>
                <a:cs typeface="Arial"/>
              </a:rPr>
              <a:t>Process</a:t>
            </a:r>
            <a:endParaRPr sz="1300">
              <a:latin typeface="Arial"/>
              <a:cs typeface="Arial"/>
            </a:endParaRPr>
          </a:p>
        </p:txBody>
      </p:sp>
      <p:sp>
        <p:nvSpPr>
          <p:cNvPr id="71" name="object 7"/>
          <p:cNvSpPr txBox="1"/>
          <p:nvPr/>
        </p:nvSpPr>
        <p:spPr>
          <a:xfrm>
            <a:off x="1815680" y="3124200"/>
            <a:ext cx="3790810" cy="368273"/>
          </a:xfrm>
          <a:prstGeom prst="rect">
            <a:avLst/>
          </a:prstGeom>
        </p:spPr>
        <p:txBody>
          <a:bodyPr wrap="square" lIns="0" tIns="0" rIns="0" bIns="0" rtlCol="0">
            <a:noAutofit/>
          </a:bodyPr>
          <a:lstStyle/>
          <a:p>
            <a:pPr marL="12700" marR="22098">
              <a:lnSpc>
                <a:spcPts val="1285"/>
              </a:lnSpc>
              <a:spcBef>
                <a:spcPts val="64"/>
              </a:spcBef>
            </a:pPr>
            <a:r>
              <a:rPr sz="1150" dirty="0" smtClean="0">
                <a:solidFill>
                  <a:srgbClr val="3A3641"/>
                </a:solidFill>
                <a:latin typeface="Arial"/>
                <a:cs typeface="Arial"/>
              </a:rPr>
              <a:t>Resubmit</a:t>
            </a:r>
            <a:r>
              <a:rPr sz="1150" spc="-69" dirty="0" smtClean="0">
                <a:solidFill>
                  <a:srgbClr val="3A3641"/>
                </a:solidFill>
                <a:latin typeface="Arial"/>
                <a:cs typeface="Arial"/>
              </a:rPr>
              <a:t> </a:t>
            </a:r>
            <a:r>
              <a:rPr sz="1150" spc="0" dirty="0" smtClean="0">
                <a:solidFill>
                  <a:srgbClr val="3A3641"/>
                </a:solidFill>
                <a:latin typeface="Arial"/>
                <a:cs typeface="Arial"/>
              </a:rPr>
              <a:t>the</a:t>
            </a:r>
            <a:r>
              <a:rPr sz="1150" spc="-11" dirty="0" smtClean="0">
                <a:solidFill>
                  <a:srgbClr val="3A3641"/>
                </a:solidFill>
                <a:latin typeface="Arial"/>
                <a:cs typeface="Arial"/>
              </a:rPr>
              <a:t> </a:t>
            </a:r>
            <a:r>
              <a:rPr sz="1150" spc="0" dirty="0" smtClean="0">
                <a:solidFill>
                  <a:srgbClr val="3A3641"/>
                </a:solidFill>
                <a:latin typeface="Arial"/>
                <a:cs typeface="Arial"/>
              </a:rPr>
              <a:t>or</a:t>
            </a:r>
            <a:r>
              <a:rPr sz="1150" spc="0" dirty="0" smtClean="0">
                <a:solidFill>
                  <a:srgbClr val="2F2B53"/>
                </a:solidFill>
                <a:latin typeface="Arial"/>
                <a:cs typeface="Arial"/>
              </a:rPr>
              <a:t>i</a:t>
            </a:r>
            <a:r>
              <a:rPr sz="1150" spc="0" dirty="0" smtClean="0">
                <a:solidFill>
                  <a:srgbClr val="3A3641"/>
                </a:solidFill>
                <a:latin typeface="Arial"/>
                <a:cs typeface="Arial"/>
              </a:rPr>
              <a:t>ginal</a:t>
            </a:r>
            <a:r>
              <a:rPr sz="1150" spc="75" dirty="0" smtClean="0">
                <a:solidFill>
                  <a:srgbClr val="3A3641"/>
                </a:solidFill>
                <a:latin typeface="Arial"/>
                <a:cs typeface="Arial"/>
              </a:rPr>
              <a:t> </a:t>
            </a:r>
            <a:r>
              <a:rPr sz="1150" spc="0" dirty="0" smtClean="0">
                <a:solidFill>
                  <a:srgbClr val="3A3641"/>
                </a:solidFill>
                <a:latin typeface="Arial"/>
                <a:cs typeface="Arial"/>
              </a:rPr>
              <a:t>script.</a:t>
            </a:r>
            <a:endParaRPr sz="1150" dirty="0">
              <a:latin typeface="Arial"/>
              <a:cs typeface="Arial"/>
            </a:endParaRPr>
          </a:p>
          <a:p>
            <a:pPr marL="12700">
              <a:lnSpc>
                <a:spcPct val="95825"/>
              </a:lnSpc>
              <a:spcBef>
                <a:spcPts val="150"/>
              </a:spcBef>
            </a:pPr>
            <a:r>
              <a:rPr sz="1150" spc="0" dirty="0" smtClean="0">
                <a:solidFill>
                  <a:srgbClr val="3A3641"/>
                </a:solidFill>
                <a:latin typeface="Arial"/>
                <a:cs typeface="Arial"/>
              </a:rPr>
              <a:t>MLOAD</a:t>
            </a:r>
            <a:r>
              <a:rPr sz="1150" spc="304" dirty="0" smtClean="0">
                <a:solidFill>
                  <a:srgbClr val="3A3641"/>
                </a:solidFill>
                <a:latin typeface="Arial"/>
                <a:cs typeface="Arial"/>
              </a:rPr>
              <a:t> </a:t>
            </a:r>
            <a:r>
              <a:rPr sz="1150" spc="0" dirty="0" smtClean="0">
                <a:solidFill>
                  <a:srgbClr val="3A3641"/>
                </a:solidFill>
                <a:latin typeface="Arial"/>
                <a:cs typeface="Arial"/>
              </a:rPr>
              <a:t>determines</a:t>
            </a:r>
            <a:r>
              <a:rPr sz="1150" spc="4" dirty="0" smtClean="0">
                <a:solidFill>
                  <a:srgbClr val="3A3641"/>
                </a:solidFill>
                <a:latin typeface="Arial"/>
                <a:cs typeface="Arial"/>
              </a:rPr>
              <a:t> </a:t>
            </a:r>
            <a:r>
              <a:rPr sz="1150" spc="0" dirty="0" smtClean="0">
                <a:solidFill>
                  <a:srgbClr val="3A3641"/>
                </a:solidFill>
                <a:latin typeface="Arial"/>
                <a:cs typeface="Arial"/>
              </a:rPr>
              <a:t>its</a:t>
            </a:r>
            <a:r>
              <a:rPr sz="1150" spc="4" dirty="0" smtClean="0">
                <a:solidFill>
                  <a:srgbClr val="3A3641"/>
                </a:solidFill>
                <a:latin typeface="Arial"/>
                <a:cs typeface="Arial"/>
              </a:rPr>
              <a:t> </a:t>
            </a:r>
            <a:r>
              <a:rPr sz="1150" spc="0" dirty="0" smtClean="0">
                <a:solidFill>
                  <a:srgbClr val="3A3641"/>
                </a:solidFill>
                <a:latin typeface="Arial"/>
                <a:cs typeface="Arial"/>
              </a:rPr>
              <a:t>stopping</a:t>
            </a:r>
            <a:r>
              <a:rPr sz="1150" spc="39" dirty="0" smtClean="0">
                <a:solidFill>
                  <a:srgbClr val="3A3641"/>
                </a:solidFill>
                <a:latin typeface="Arial"/>
                <a:cs typeface="Arial"/>
              </a:rPr>
              <a:t> </a:t>
            </a:r>
            <a:r>
              <a:rPr sz="1150" spc="0" dirty="0" smtClean="0">
                <a:solidFill>
                  <a:srgbClr val="3A3641"/>
                </a:solidFill>
                <a:latin typeface="Arial"/>
                <a:cs typeface="Arial"/>
              </a:rPr>
              <a:t>point</a:t>
            </a:r>
            <a:r>
              <a:rPr sz="1150" spc="39" dirty="0" smtClean="0">
                <a:solidFill>
                  <a:srgbClr val="3A3641"/>
                </a:solidFill>
                <a:latin typeface="Arial"/>
                <a:cs typeface="Arial"/>
              </a:rPr>
              <a:t> </a:t>
            </a:r>
            <a:r>
              <a:rPr sz="1150" spc="0" dirty="0" smtClean="0">
                <a:solidFill>
                  <a:srgbClr val="3A3641"/>
                </a:solidFill>
                <a:latin typeface="Arial"/>
                <a:cs typeface="Arial"/>
              </a:rPr>
              <a:t>and</a:t>
            </a:r>
            <a:r>
              <a:rPr sz="1150" spc="295" dirty="0" smtClean="0">
                <a:solidFill>
                  <a:srgbClr val="3A3641"/>
                </a:solidFill>
                <a:latin typeface="Arial"/>
                <a:cs typeface="Arial"/>
              </a:rPr>
              <a:t> </a:t>
            </a:r>
            <a:r>
              <a:rPr sz="1150" spc="0" dirty="0" smtClean="0">
                <a:solidFill>
                  <a:srgbClr val="3A3641"/>
                </a:solidFill>
                <a:latin typeface="Arial"/>
                <a:cs typeface="Arial"/>
              </a:rPr>
              <a:t>restarts.</a:t>
            </a:r>
            <a:endParaRPr sz="1150" dirty="0">
              <a:latin typeface="Arial"/>
              <a:cs typeface="Arial"/>
            </a:endParaRPr>
          </a:p>
        </p:txBody>
      </p:sp>
      <p:sp>
        <p:nvSpPr>
          <p:cNvPr id="72" name="object 6"/>
          <p:cNvSpPr txBox="1"/>
          <p:nvPr/>
        </p:nvSpPr>
        <p:spPr>
          <a:xfrm>
            <a:off x="4176200" y="4392166"/>
            <a:ext cx="760973" cy="386053"/>
          </a:xfrm>
          <a:prstGeom prst="rect">
            <a:avLst/>
          </a:prstGeom>
        </p:spPr>
        <p:txBody>
          <a:bodyPr wrap="square" lIns="0" tIns="0" rIns="0" bIns="0" rtlCol="0">
            <a:noAutofit/>
          </a:bodyPr>
          <a:lstStyle/>
          <a:p>
            <a:pPr algn="ctr">
              <a:lnSpc>
                <a:spcPts val="1430"/>
              </a:lnSpc>
              <a:spcBef>
                <a:spcPts val="71"/>
              </a:spcBef>
            </a:pPr>
            <a:r>
              <a:rPr sz="1300" b="1" dirty="0" smtClean="0">
                <a:solidFill>
                  <a:srgbClr val="413923"/>
                </a:solidFill>
                <a:latin typeface="Arial"/>
                <a:cs typeface="Arial"/>
              </a:rPr>
              <a:t>Teradata</a:t>
            </a:r>
            <a:endParaRPr sz="1300">
              <a:latin typeface="Arial"/>
              <a:cs typeface="Arial"/>
            </a:endParaRPr>
          </a:p>
          <a:p>
            <a:pPr marL="64937" marR="18196" algn="ctr">
              <a:lnSpc>
                <a:spcPct val="95825"/>
              </a:lnSpc>
            </a:pPr>
            <a:r>
              <a:rPr sz="1300" b="1" dirty="0" smtClean="0">
                <a:solidFill>
                  <a:srgbClr val="413923"/>
                </a:solidFill>
                <a:latin typeface="Arial"/>
                <a:cs typeface="Arial"/>
              </a:rPr>
              <a:t>Process</a:t>
            </a:r>
            <a:endParaRPr sz="1300">
              <a:latin typeface="Arial"/>
              <a:cs typeface="Arial"/>
            </a:endParaRPr>
          </a:p>
        </p:txBody>
      </p:sp>
      <p:sp>
        <p:nvSpPr>
          <p:cNvPr id="73" name="object 5"/>
          <p:cNvSpPr txBox="1"/>
          <p:nvPr/>
        </p:nvSpPr>
        <p:spPr>
          <a:xfrm>
            <a:off x="1842969" y="4542242"/>
            <a:ext cx="423119" cy="190500"/>
          </a:xfrm>
          <a:prstGeom prst="rect">
            <a:avLst/>
          </a:prstGeom>
        </p:spPr>
        <p:txBody>
          <a:bodyPr wrap="square" lIns="0" tIns="0" rIns="0" bIns="0" rtlCol="0">
            <a:noAutofit/>
          </a:bodyPr>
          <a:lstStyle/>
          <a:p>
            <a:pPr marL="12700">
              <a:lnSpc>
                <a:spcPts val="1430"/>
              </a:lnSpc>
              <a:spcBef>
                <a:spcPts val="71"/>
              </a:spcBef>
            </a:pPr>
            <a:r>
              <a:rPr sz="1300" b="1" dirty="0" smtClean="0">
                <a:solidFill>
                  <a:srgbClr val="3A3641"/>
                </a:solidFill>
                <a:latin typeface="Arial"/>
                <a:cs typeface="Arial"/>
              </a:rPr>
              <a:t>Host</a:t>
            </a:r>
            <a:endParaRPr sz="1300">
              <a:latin typeface="Arial"/>
              <a:cs typeface="Arial"/>
            </a:endParaRPr>
          </a:p>
        </p:txBody>
      </p:sp>
      <p:sp>
        <p:nvSpPr>
          <p:cNvPr id="74" name="object 4"/>
          <p:cNvSpPr txBox="1"/>
          <p:nvPr/>
        </p:nvSpPr>
        <p:spPr>
          <a:xfrm>
            <a:off x="1802035" y="5316596"/>
            <a:ext cx="3656299" cy="329024"/>
          </a:xfrm>
          <a:prstGeom prst="rect">
            <a:avLst/>
          </a:prstGeom>
        </p:spPr>
        <p:txBody>
          <a:bodyPr wrap="square" lIns="0" tIns="0" rIns="0" bIns="0" rtlCol="0">
            <a:noAutofit/>
          </a:bodyPr>
          <a:lstStyle/>
          <a:p>
            <a:pPr marL="12700">
              <a:lnSpc>
                <a:spcPts val="1145"/>
              </a:lnSpc>
              <a:spcBef>
                <a:spcPts val="57"/>
              </a:spcBef>
            </a:pPr>
            <a:r>
              <a:rPr sz="1000" spc="0" dirty="0" smtClean="0">
                <a:solidFill>
                  <a:srgbClr val="3A3641"/>
                </a:solidFill>
                <a:latin typeface="Times New Roman"/>
                <a:cs typeface="Times New Roman"/>
              </a:rPr>
              <a:t>MLOAD</a:t>
            </a:r>
            <a:r>
              <a:rPr sz="1000" spc="155" dirty="0" smtClean="0">
                <a:solidFill>
                  <a:srgbClr val="3A3641"/>
                </a:solidFill>
                <a:latin typeface="Times New Roman"/>
                <a:cs typeface="Times New Roman"/>
              </a:rPr>
              <a:t> </a:t>
            </a:r>
            <a:r>
              <a:rPr sz="1000" spc="0" dirty="0" smtClean="0">
                <a:solidFill>
                  <a:srgbClr val="3A3641"/>
                </a:solidFill>
                <a:latin typeface="Times New Roman"/>
                <a:cs typeface="Times New Roman"/>
              </a:rPr>
              <a:t>reinitiated</a:t>
            </a:r>
            <a:r>
              <a:rPr sz="1000" spc="109" dirty="0" smtClean="0">
                <a:solidFill>
                  <a:srgbClr val="3A3641"/>
                </a:solidFill>
                <a:latin typeface="Times New Roman"/>
                <a:cs typeface="Times New Roman"/>
              </a:rPr>
              <a:t> </a:t>
            </a:r>
            <a:r>
              <a:rPr sz="1000" spc="0" dirty="0" smtClean="0">
                <a:solidFill>
                  <a:srgbClr val="3A3641"/>
                </a:solidFill>
                <a:latin typeface="Times New Roman"/>
                <a:cs typeface="Times New Roman"/>
              </a:rPr>
              <a:t>automatically</a:t>
            </a:r>
            <a:r>
              <a:rPr sz="1000" spc="69" dirty="0" smtClean="0">
                <a:solidFill>
                  <a:srgbClr val="3A3641"/>
                </a:solidFill>
                <a:latin typeface="Times New Roman"/>
                <a:cs typeface="Times New Roman"/>
              </a:rPr>
              <a:t> </a:t>
            </a:r>
            <a:r>
              <a:rPr sz="1000" spc="0" dirty="0" smtClean="0">
                <a:solidFill>
                  <a:srgbClr val="3A3641"/>
                </a:solidFill>
                <a:latin typeface="Times New Roman"/>
                <a:cs typeface="Times New Roman"/>
              </a:rPr>
              <a:t>after</a:t>
            </a:r>
            <a:r>
              <a:rPr sz="1000" spc="-52" dirty="0" smtClean="0">
                <a:solidFill>
                  <a:srgbClr val="3A3641"/>
                </a:solidFill>
                <a:latin typeface="Times New Roman"/>
                <a:cs typeface="Times New Roman"/>
              </a:rPr>
              <a:t> </a:t>
            </a:r>
            <a:r>
              <a:rPr sz="1000" spc="0" dirty="0" smtClean="0">
                <a:solidFill>
                  <a:srgbClr val="3A3641"/>
                </a:solidFill>
                <a:latin typeface="Times New Roman"/>
                <a:cs typeface="Times New Roman"/>
              </a:rPr>
              <a:t>Teradata</a:t>
            </a:r>
            <a:r>
              <a:rPr sz="1000" spc="104" dirty="0" smtClean="0">
                <a:solidFill>
                  <a:srgbClr val="3A3641"/>
                </a:solidFill>
                <a:latin typeface="Times New Roman"/>
                <a:cs typeface="Times New Roman"/>
              </a:rPr>
              <a:t> </a:t>
            </a:r>
            <a:r>
              <a:rPr sz="1000" spc="0" dirty="0" smtClean="0">
                <a:solidFill>
                  <a:srgbClr val="3A3641"/>
                </a:solidFill>
                <a:latin typeface="Times New Roman"/>
                <a:cs typeface="Times New Roman"/>
              </a:rPr>
              <a:t>recovery.</a:t>
            </a:r>
            <a:endParaRPr sz="1000">
              <a:latin typeface="Times New Roman"/>
              <a:cs typeface="Times New Roman"/>
            </a:endParaRPr>
          </a:p>
          <a:p>
            <a:pPr marL="17248" marR="19621">
              <a:lnSpc>
                <a:spcPct val="95825"/>
              </a:lnSpc>
              <a:spcBef>
                <a:spcPts val="152"/>
              </a:spcBef>
            </a:pPr>
            <a:r>
              <a:rPr sz="1000" dirty="0" smtClean="0">
                <a:solidFill>
                  <a:srgbClr val="3A3641"/>
                </a:solidFill>
                <a:latin typeface="Times New Roman"/>
                <a:cs typeface="Times New Roman"/>
              </a:rPr>
              <a:t>Cont</a:t>
            </a:r>
            <a:r>
              <a:rPr sz="1000" dirty="0" smtClean="0">
                <a:solidFill>
                  <a:srgbClr val="455B68"/>
                </a:solidFill>
                <a:latin typeface="Times New Roman"/>
                <a:cs typeface="Times New Roman"/>
              </a:rPr>
              <a:t>i</a:t>
            </a:r>
            <a:r>
              <a:rPr sz="1000" dirty="0" smtClean="0">
                <a:solidFill>
                  <a:srgbClr val="3A3641"/>
                </a:solidFill>
                <a:latin typeface="Times New Roman"/>
                <a:cs typeface="Times New Roman"/>
              </a:rPr>
              <a:t>nue</a:t>
            </a:r>
            <a:r>
              <a:rPr sz="1000" spc="34" dirty="0" smtClean="0">
                <a:solidFill>
                  <a:srgbClr val="3A3641"/>
                </a:solidFill>
                <a:latin typeface="Times New Roman"/>
                <a:cs typeface="Times New Roman"/>
              </a:rPr>
              <a:t> </a:t>
            </a:r>
            <a:r>
              <a:rPr sz="1000" spc="0" dirty="0" smtClean="0">
                <a:solidFill>
                  <a:srgbClr val="3A3641"/>
                </a:solidFill>
                <a:latin typeface="Times New Roman"/>
                <a:cs typeface="Times New Roman"/>
              </a:rPr>
              <a:t>from</a:t>
            </a:r>
            <a:r>
              <a:rPr sz="1000" spc="32" dirty="0" smtClean="0">
                <a:solidFill>
                  <a:srgbClr val="3A3641"/>
                </a:solidFill>
                <a:latin typeface="Times New Roman"/>
                <a:cs typeface="Times New Roman"/>
              </a:rPr>
              <a:t> </a:t>
            </a:r>
            <a:r>
              <a:rPr sz="1000" spc="0" dirty="0" smtClean="0">
                <a:solidFill>
                  <a:srgbClr val="3A3641"/>
                </a:solidFill>
                <a:latin typeface="Times New Roman"/>
                <a:cs typeface="Times New Roman"/>
              </a:rPr>
              <a:t>checkpo</a:t>
            </a:r>
            <a:r>
              <a:rPr sz="1000" spc="0" dirty="0" smtClean="0">
                <a:solidFill>
                  <a:srgbClr val="614649"/>
                </a:solidFill>
                <a:latin typeface="Times New Roman"/>
                <a:cs typeface="Times New Roman"/>
              </a:rPr>
              <a:t>i</a:t>
            </a:r>
            <a:r>
              <a:rPr sz="1000" spc="0" dirty="0" smtClean="0">
                <a:solidFill>
                  <a:srgbClr val="3A3641"/>
                </a:solidFill>
                <a:latin typeface="Times New Roman"/>
                <a:cs typeface="Times New Roman"/>
              </a:rPr>
              <a:t>nt</a:t>
            </a:r>
            <a:r>
              <a:rPr sz="1000" spc="69" dirty="0" smtClean="0">
                <a:solidFill>
                  <a:srgbClr val="3A3641"/>
                </a:solidFill>
                <a:latin typeface="Times New Roman"/>
                <a:cs typeface="Times New Roman"/>
              </a:rPr>
              <a:t> </a:t>
            </a:r>
            <a:r>
              <a:rPr sz="1000" spc="0" dirty="0" smtClean="0">
                <a:solidFill>
                  <a:srgbClr val="3A3641"/>
                </a:solidFill>
                <a:latin typeface="Times New Roman"/>
                <a:cs typeface="Times New Roman"/>
              </a:rPr>
              <a:t>w</a:t>
            </a:r>
            <a:r>
              <a:rPr sz="1000" spc="0" dirty="0" smtClean="0">
                <a:solidFill>
                  <a:srgbClr val="614649"/>
                </a:solidFill>
                <a:latin typeface="Times New Roman"/>
                <a:cs typeface="Times New Roman"/>
              </a:rPr>
              <a:t>i</a:t>
            </a:r>
            <a:r>
              <a:rPr sz="1000" spc="0" dirty="0" smtClean="0">
                <a:solidFill>
                  <a:srgbClr val="3A3641"/>
                </a:solidFill>
                <a:latin typeface="Times New Roman"/>
                <a:cs typeface="Times New Roman"/>
              </a:rPr>
              <a:t>thout</a:t>
            </a:r>
            <a:r>
              <a:rPr sz="1000" spc="69" dirty="0" smtClean="0">
                <a:solidFill>
                  <a:srgbClr val="3A3641"/>
                </a:solidFill>
                <a:latin typeface="Times New Roman"/>
                <a:cs typeface="Times New Roman"/>
              </a:rPr>
              <a:t> </a:t>
            </a:r>
            <a:r>
              <a:rPr sz="1000" spc="0" dirty="0" smtClean="0">
                <a:solidFill>
                  <a:srgbClr val="3A3641"/>
                </a:solidFill>
                <a:latin typeface="Times New Roman"/>
                <a:cs typeface="Times New Roman"/>
              </a:rPr>
              <a:t>user</a:t>
            </a:r>
            <a:r>
              <a:rPr sz="1000" spc="55" dirty="0" smtClean="0">
                <a:solidFill>
                  <a:srgbClr val="3A3641"/>
                </a:solidFill>
                <a:latin typeface="Times New Roman"/>
                <a:cs typeface="Times New Roman"/>
              </a:rPr>
              <a:t> </a:t>
            </a:r>
            <a:r>
              <a:rPr sz="1000" spc="0" dirty="0" smtClean="0">
                <a:solidFill>
                  <a:srgbClr val="3A3641"/>
                </a:solidFill>
                <a:latin typeface="Times New Roman"/>
                <a:cs typeface="Times New Roman"/>
              </a:rPr>
              <a:t>interact</a:t>
            </a:r>
            <a:r>
              <a:rPr sz="1000" spc="0" dirty="0" smtClean="0">
                <a:solidFill>
                  <a:srgbClr val="455B68"/>
                </a:solidFill>
                <a:latin typeface="Times New Roman"/>
                <a:cs typeface="Times New Roman"/>
              </a:rPr>
              <a:t>i</a:t>
            </a:r>
            <a:r>
              <a:rPr sz="1000" spc="0" dirty="0" smtClean="0">
                <a:solidFill>
                  <a:srgbClr val="3A3641"/>
                </a:solidFill>
                <a:latin typeface="Times New Roman"/>
                <a:cs typeface="Times New Roman"/>
              </a:rPr>
              <a:t>on.</a:t>
            </a:r>
            <a:endParaRPr sz="1000">
              <a:latin typeface="Times New Roman"/>
              <a:cs typeface="Times New Roman"/>
            </a:endParaRPr>
          </a:p>
        </p:txBody>
      </p:sp>
      <p:sp>
        <p:nvSpPr>
          <p:cNvPr id="75" name="object 2"/>
          <p:cNvSpPr txBox="1"/>
          <p:nvPr/>
        </p:nvSpPr>
        <p:spPr>
          <a:xfrm>
            <a:off x="7523480" y="6419497"/>
            <a:ext cx="2069283" cy="220472"/>
          </a:xfrm>
          <a:prstGeom prst="rect">
            <a:avLst/>
          </a:prstGeom>
        </p:spPr>
        <p:txBody>
          <a:bodyPr wrap="square" lIns="0" tIns="0" rIns="0" bIns="0" rtlCol="0">
            <a:noAutofit/>
          </a:bodyPr>
          <a:lstStyle/>
          <a:p>
            <a:pPr marL="12700" indent="120396">
              <a:lnSpc>
                <a:spcPts val="804"/>
              </a:lnSpc>
              <a:spcBef>
                <a:spcPts val="5"/>
              </a:spcBef>
            </a:pPr>
            <a:r>
              <a:rPr sz="700" spc="0" dirty="0" smtClean="0">
                <a:solidFill>
                  <a:srgbClr val="FFFFFF"/>
                </a:solidFill>
                <a:latin typeface="Arial"/>
                <a:cs typeface="Arial"/>
              </a:rPr>
              <a:t>Co</a:t>
            </a:r>
            <a:r>
              <a:rPr sz="700" spc="-4" dirty="0" smtClean="0">
                <a:solidFill>
                  <a:srgbClr val="FFFFFF"/>
                </a:solidFill>
                <a:latin typeface="Arial"/>
                <a:cs typeface="Arial"/>
              </a:rPr>
              <a:t>p</a:t>
            </a:r>
            <a:r>
              <a:rPr sz="700" spc="-25" dirty="0" smtClean="0">
                <a:solidFill>
                  <a:srgbClr val="FFFFFF"/>
                </a:solidFill>
                <a:latin typeface="Arial"/>
                <a:cs typeface="Arial"/>
              </a:rPr>
              <a:t>y</a:t>
            </a:r>
            <a:r>
              <a:rPr sz="700" spc="-4" dirty="0" smtClean="0">
                <a:solidFill>
                  <a:srgbClr val="FFFFFF"/>
                </a:solidFill>
                <a:latin typeface="Arial"/>
                <a:cs typeface="Arial"/>
              </a:rPr>
              <a:t>r</a:t>
            </a:r>
            <a:r>
              <a:rPr sz="700" spc="0" dirty="0" smtClean="0">
                <a:solidFill>
                  <a:srgbClr val="FFFFFF"/>
                </a:solidFill>
                <a:latin typeface="Arial"/>
                <a:cs typeface="Arial"/>
              </a:rPr>
              <a:t>ig</a:t>
            </a:r>
            <a:r>
              <a:rPr sz="700" spc="-4" dirty="0" smtClean="0">
                <a:solidFill>
                  <a:srgbClr val="FFFFFF"/>
                </a:solidFill>
                <a:latin typeface="Arial"/>
                <a:cs typeface="Arial"/>
              </a:rPr>
              <a:t>h</a:t>
            </a:r>
            <a:r>
              <a:rPr sz="700" spc="0" dirty="0" smtClean="0">
                <a:solidFill>
                  <a:srgbClr val="FFFFFF"/>
                </a:solidFill>
                <a:latin typeface="Arial"/>
                <a:cs typeface="Arial"/>
              </a:rPr>
              <a:t>t</a:t>
            </a:r>
            <a:r>
              <a:rPr sz="700" spc="14" dirty="0" smtClean="0">
                <a:solidFill>
                  <a:srgbClr val="FFFFFF"/>
                </a:solidFill>
                <a:latin typeface="Arial"/>
                <a:cs typeface="Arial"/>
              </a:rPr>
              <a:t> </a:t>
            </a:r>
            <a:r>
              <a:rPr sz="700" spc="0" dirty="0" smtClean="0">
                <a:solidFill>
                  <a:srgbClr val="FFFFFF"/>
                </a:solidFill>
                <a:latin typeface="Arial"/>
                <a:cs typeface="Arial"/>
              </a:rPr>
              <a:t>©</a:t>
            </a:r>
            <a:r>
              <a:rPr sz="700" spc="-5" dirty="0" smtClean="0">
                <a:solidFill>
                  <a:srgbClr val="FFFFFF"/>
                </a:solidFill>
                <a:latin typeface="Arial"/>
                <a:cs typeface="Arial"/>
              </a:rPr>
              <a:t> </a:t>
            </a:r>
            <a:r>
              <a:rPr sz="700" spc="-4" dirty="0" smtClean="0">
                <a:solidFill>
                  <a:srgbClr val="FFFFFF"/>
                </a:solidFill>
                <a:latin typeface="Arial"/>
                <a:cs typeface="Arial"/>
              </a:rPr>
              <a:t>201</a:t>
            </a:r>
            <a:r>
              <a:rPr sz="700" spc="0" dirty="0" smtClean="0">
                <a:solidFill>
                  <a:srgbClr val="FFFFFF"/>
                </a:solidFill>
                <a:latin typeface="Arial"/>
                <a:cs typeface="Arial"/>
              </a:rPr>
              <a:t>5</a:t>
            </a:r>
            <a:r>
              <a:rPr sz="700" spc="4" dirty="0" smtClean="0">
                <a:solidFill>
                  <a:srgbClr val="FFFFFF"/>
                </a:solidFill>
                <a:latin typeface="Arial"/>
                <a:cs typeface="Arial"/>
              </a:rPr>
              <a:t> </a:t>
            </a:r>
            <a:r>
              <a:rPr sz="700" spc="0" dirty="0" smtClean="0">
                <a:solidFill>
                  <a:srgbClr val="FFFFFF"/>
                </a:solidFill>
                <a:latin typeface="Arial"/>
                <a:cs typeface="Arial"/>
              </a:rPr>
              <a:t>Ca</a:t>
            </a:r>
            <a:r>
              <a:rPr sz="700" spc="-4" dirty="0" smtClean="0">
                <a:solidFill>
                  <a:srgbClr val="FFFFFF"/>
                </a:solidFill>
                <a:latin typeface="Arial"/>
                <a:cs typeface="Arial"/>
              </a:rPr>
              <a:t>pge</a:t>
            </a:r>
            <a:r>
              <a:rPr sz="700" spc="9" dirty="0" smtClean="0">
                <a:solidFill>
                  <a:srgbClr val="FFFFFF"/>
                </a:solidFill>
                <a:latin typeface="Arial"/>
                <a:cs typeface="Arial"/>
              </a:rPr>
              <a:t>m</a:t>
            </a:r>
            <a:r>
              <a:rPr sz="700" spc="0" dirty="0" smtClean="0">
                <a:solidFill>
                  <a:srgbClr val="FFFFFF"/>
                </a:solidFill>
                <a:latin typeface="Arial"/>
                <a:cs typeface="Arial"/>
              </a:rPr>
              <a:t>ini.</a:t>
            </a:r>
            <a:r>
              <a:rPr sz="700" spc="-25" dirty="0" smtClean="0">
                <a:solidFill>
                  <a:srgbClr val="FFFFFF"/>
                </a:solidFill>
                <a:latin typeface="Arial"/>
                <a:cs typeface="Arial"/>
              </a:rPr>
              <a:t> </a:t>
            </a:r>
            <a:r>
              <a:rPr sz="700" spc="4" dirty="0" smtClean="0">
                <a:solidFill>
                  <a:srgbClr val="FFFFFF"/>
                </a:solidFill>
                <a:latin typeface="Arial"/>
                <a:cs typeface="Arial"/>
              </a:rPr>
              <a:t>A</a:t>
            </a:r>
            <a:r>
              <a:rPr sz="700" spc="0" dirty="0" smtClean="0">
                <a:solidFill>
                  <a:srgbClr val="FFFFFF"/>
                </a:solidFill>
                <a:latin typeface="Arial"/>
                <a:cs typeface="Arial"/>
              </a:rPr>
              <a:t>ll</a:t>
            </a:r>
            <a:r>
              <a:rPr sz="700" spc="-17" dirty="0" smtClean="0">
                <a:solidFill>
                  <a:srgbClr val="FFFFFF"/>
                </a:solidFill>
                <a:latin typeface="Arial"/>
                <a:cs typeface="Arial"/>
              </a:rPr>
              <a:t> </a:t>
            </a:r>
            <a:r>
              <a:rPr sz="700" spc="-4" dirty="0" smtClean="0">
                <a:solidFill>
                  <a:srgbClr val="FFFFFF"/>
                </a:solidFill>
                <a:latin typeface="Arial"/>
                <a:cs typeface="Arial"/>
              </a:rPr>
              <a:t>r</a:t>
            </a:r>
            <a:r>
              <a:rPr sz="700" spc="0" dirty="0" smtClean="0">
                <a:solidFill>
                  <a:srgbClr val="FFFFFF"/>
                </a:solidFill>
                <a:latin typeface="Arial"/>
                <a:cs typeface="Arial"/>
              </a:rPr>
              <a:t>ig</a:t>
            </a:r>
            <a:r>
              <a:rPr sz="700" spc="-4" dirty="0" smtClean="0">
                <a:solidFill>
                  <a:srgbClr val="FFFFFF"/>
                </a:solidFill>
                <a:latin typeface="Arial"/>
                <a:cs typeface="Arial"/>
              </a:rPr>
              <a:t>h</a:t>
            </a:r>
            <a:r>
              <a:rPr sz="700" spc="0" dirty="0" smtClean="0">
                <a:solidFill>
                  <a:srgbClr val="FFFFFF"/>
                </a:solidFill>
                <a:latin typeface="Arial"/>
                <a:cs typeface="Arial"/>
              </a:rPr>
              <a:t>ts</a:t>
            </a:r>
            <a:r>
              <a:rPr sz="700" spc="17" dirty="0" smtClean="0">
                <a:solidFill>
                  <a:srgbClr val="FFFFFF"/>
                </a:solidFill>
                <a:latin typeface="Arial"/>
                <a:cs typeface="Arial"/>
              </a:rPr>
              <a:t> </a:t>
            </a:r>
            <a:r>
              <a:rPr sz="700" spc="-4" dirty="0" smtClean="0">
                <a:solidFill>
                  <a:srgbClr val="FFFFFF"/>
                </a:solidFill>
                <a:latin typeface="Arial"/>
                <a:cs typeface="Arial"/>
              </a:rPr>
              <a:t>re</a:t>
            </a:r>
            <a:r>
              <a:rPr sz="700" spc="0" dirty="0" smtClean="0">
                <a:solidFill>
                  <a:srgbClr val="FFFFFF"/>
                </a:solidFill>
                <a:latin typeface="Arial"/>
                <a:cs typeface="Arial"/>
              </a:rPr>
              <a:t>s</a:t>
            </a:r>
            <a:r>
              <a:rPr sz="700" spc="-4" dirty="0" smtClean="0">
                <a:solidFill>
                  <a:srgbClr val="FFFFFF"/>
                </a:solidFill>
                <a:latin typeface="Arial"/>
                <a:cs typeface="Arial"/>
              </a:rPr>
              <a:t>er</a:t>
            </a:r>
            <a:r>
              <a:rPr sz="700" spc="0" dirty="0" smtClean="0">
                <a:solidFill>
                  <a:srgbClr val="FFFFFF"/>
                </a:solidFill>
                <a:latin typeface="Arial"/>
                <a:cs typeface="Arial"/>
              </a:rPr>
              <a:t>v</a:t>
            </a:r>
            <a:r>
              <a:rPr sz="700" spc="-4" dirty="0" smtClean="0">
                <a:solidFill>
                  <a:srgbClr val="FFFFFF"/>
                </a:solidFill>
                <a:latin typeface="Arial"/>
                <a:cs typeface="Arial"/>
              </a:rPr>
              <a:t>ed</a:t>
            </a:r>
            <a:r>
              <a:rPr sz="700" spc="0" dirty="0" smtClean="0">
                <a:solidFill>
                  <a:srgbClr val="FFFFFF"/>
                </a:solidFill>
                <a:latin typeface="Arial"/>
                <a:cs typeface="Arial"/>
              </a:rPr>
              <a:t>. Ri</a:t>
            </a:r>
            <a:r>
              <a:rPr sz="700" spc="-4" dirty="0" smtClean="0">
                <a:solidFill>
                  <a:srgbClr val="FFFFFF"/>
                </a:solidFill>
                <a:latin typeface="Arial"/>
                <a:cs typeface="Arial"/>
              </a:rPr>
              <a:t>gh</a:t>
            </a:r>
            <a:r>
              <a:rPr sz="700" spc="0" dirty="0" smtClean="0">
                <a:solidFill>
                  <a:srgbClr val="FFFFFF"/>
                </a:solidFill>
                <a:latin typeface="Arial"/>
                <a:cs typeface="Arial"/>
              </a:rPr>
              <a:t>ts</a:t>
            </a:r>
            <a:r>
              <a:rPr sz="700" spc="-4" dirty="0" smtClean="0">
                <a:solidFill>
                  <a:srgbClr val="FFFFFF"/>
                </a:solidFill>
                <a:latin typeface="Arial"/>
                <a:cs typeface="Arial"/>
              </a:rPr>
              <a:t>hor</a:t>
            </a:r>
            <a:r>
              <a:rPr sz="700" spc="0" dirty="0" smtClean="0">
                <a:solidFill>
                  <a:srgbClr val="FFFFFF"/>
                </a:solidFill>
                <a:latin typeface="Arial"/>
                <a:cs typeface="Arial"/>
              </a:rPr>
              <a:t>e</a:t>
            </a:r>
            <a:r>
              <a:rPr sz="675" spc="0" baseline="25767" dirty="0" smtClean="0">
                <a:solidFill>
                  <a:srgbClr val="FFFFFF"/>
                </a:solidFill>
                <a:latin typeface="Arial"/>
                <a:cs typeface="Arial"/>
              </a:rPr>
              <a:t>®</a:t>
            </a:r>
            <a:r>
              <a:rPr sz="675" spc="64" baseline="25767" dirty="0" smtClean="0">
                <a:solidFill>
                  <a:srgbClr val="FFFFFF"/>
                </a:solidFill>
                <a:latin typeface="Arial"/>
                <a:cs typeface="Arial"/>
              </a:rPr>
              <a:t> </a:t>
            </a:r>
            <a:r>
              <a:rPr sz="700" spc="0" dirty="0" smtClean="0">
                <a:solidFill>
                  <a:srgbClr val="FFFFFF"/>
                </a:solidFill>
                <a:latin typeface="Arial"/>
                <a:cs typeface="Arial"/>
              </a:rPr>
              <a:t>is</a:t>
            </a:r>
            <a:r>
              <a:rPr sz="700" spc="-4" dirty="0" smtClean="0">
                <a:solidFill>
                  <a:srgbClr val="FFFFFF"/>
                </a:solidFill>
                <a:latin typeface="Arial"/>
                <a:cs typeface="Arial"/>
              </a:rPr>
              <a:t> </a:t>
            </a:r>
            <a:r>
              <a:rPr sz="700" spc="0" dirty="0" smtClean="0">
                <a:solidFill>
                  <a:srgbClr val="FFFFFF"/>
                </a:solidFill>
                <a:latin typeface="Arial"/>
                <a:cs typeface="Arial"/>
              </a:rPr>
              <a:t>a</a:t>
            </a:r>
            <a:r>
              <a:rPr sz="700" spc="1" dirty="0" smtClean="0">
                <a:solidFill>
                  <a:srgbClr val="FFFFFF"/>
                </a:solidFill>
                <a:latin typeface="Arial"/>
                <a:cs typeface="Arial"/>
              </a:rPr>
              <a:t> </a:t>
            </a:r>
            <a:r>
              <a:rPr sz="700" spc="0" dirty="0" smtClean="0">
                <a:solidFill>
                  <a:srgbClr val="FFFFFF"/>
                </a:solidFill>
                <a:latin typeface="Arial"/>
                <a:cs typeface="Arial"/>
              </a:rPr>
              <a:t>t</a:t>
            </a:r>
            <a:r>
              <a:rPr sz="700" spc="-4" dirty="0" smtClean="0">
                <a:solidFill>
                  <a:srgbClr val="FFFFFF"/>
                </a:solidFill>
                <a:latin typeface="Arial"/>
                <a:cs typeface="Arial"/>
              </a:rPr>
              <a:t>rade</a:t>
            </a:r>
            <a:r>
              <a:rPr sz="700" spc="9" dirty="0" smtClean="0">
                <a:solidFill>
                  <a:srgbClr val="FFFFFF"/>
                </a:solidFill>
                <a:latin typeface="Arial"/>
                <a:cs typeface="Arial"/>
              </a:rPr>
              <a:t>m</a:t>
            </a:r>
            <a:r>
              <a:rPr sz="700" spc="-4" dirty="0" smtClean="0">
                <a:solidFill>
                  <a:srgbClr val="FFFFFF"/>
                </a:solidFill>
                <a:latin typeface="Arial"/>
                <a:cs typeface="Arial"/>
              </a:rPr>
              <a:t>ar</a:t>
            </a:r>
            <a:r>
              <a:rPr sz="700" spc="0" dirty="0" smtClean="0">
                <a:solidFill>
                  <a:srgbClr val="FFFFFF"/>
                </a:solidFill>
                <a:latin typeface="Arial"/>
                <a:cs typeface="Arial"/>
              </a:rPr>
              <a:t>k</a:t>
            </a:r>
            <a:r>
              <a:rPr sz="700" spc="23" dirty="0" smtClean="0">
                <a:solidFill>
                  <a:srgbClr val="FFFFFF"/>
                </a:solidFill>
                <a:latin typeface="Arial"/>
                <a:cs typeface="Arial"/>
              </a:rPr>
              <a:t> </a:t>
            </a:r>
            <a:r>
              <a:rPr sz="700" spc="-4" dirty="0" smtClean="0">
                <a:solidFill>
                  <a:srgbClr val="FFFFFF"/>
                </a:solidFill>
                <a:latin typeface="Arial"/>
                <a:cs typeface="Arial"/>
              </a:rPr>
              <a:t>be</a:t>
            </a:r>
            <a:r>
              <a:rPr sz="700" spc="0" dirty="0" smtClean="0">
                <a:solidFill>
                  <a:srgbClr val="FFFFFF"/>
                </a:solidFill>
                <a:latin typeface="Arial"/>
                <a:cs typeface="Arial"/>
              </a:rPr>
              <a:t>lo</a:t>
            </a:r>
            <a:r>
              <a:rPr sz="700" spc="-4" dirty="0" smtClean="0">
                <a:solidFill>
                  <a:srgbClr val="FFFFFF"/>
                </a:solidFill>
                <a:latin typeface="Arial"/>
                <a:cs typeface="Arial"/>
              </a:rPr>
              <a:t>ng</a:t>
            </a:r>
            <a:r>
              <a:rPr sz="700" spc="0" dirty="0" smtClean="0">
                <a:solidFill>
                  <a:srgbClr val="FFFFFF"/>
                </a:solidFill>
                <a:latin typeface="Arial"/>
                <a:cs typeface="Arial"/>
              </a:rPr>
              <a:t>ing</a:t>
            </a:r>
            <a:r>
              <a:rPr sz="700" spc="-25" dirty="0" smtClean="0">
                <a:solidFill>
                  <a:srgbClr val="FFFFFF"/>
                </a:solidFill>
                <a:latin typeface="Arial"/>
                <a:cs typeface="Arial"/>
              </a:rPr>
              <a:t> </a:t>
            </a:r>
            <a:r>
              <a:rPr sz="700" spc="0" dirty="0" smtClean="0">
                <a:solidFill>
                  <a:srgbClr val="FFFFFF"/>
                </a:solidFill>
                <a:latin typeface="Arial"/>
                <a:cs typeface="Arial"/>
              </a:rPr>
              <a:t>to</a:t>
            </a:r>
            <a:r>
              <a:rPr sz="700" spc="14" dirty="0" smtClean="0">
                <a:solidFill>
                  <a:srgbClr val="FFFFFF"/>
                </a:solidFill>
                <a:latin typeface="Arial"/>
                <a:cs typeface="Arial"/>
              </a:rPr>
              <a:t> </a:t>
            </a:r>
            <a:r>
              <a:rPr sz="700" spc="0" dirty="0" smtClean="0">
                <a:solidFill>
                  <a:srgbClr val="FFFFFF"/>
                </a:solidFill>
                <a:latin typeface="Arial"/>
                <a:cs typeface="Arial"/>
              </a:rPr>
              <a:t>Ca</a:t>
            </a:r>
            <a:r>
              <a:rPr sz="700" spc="-4" dirty="0" smtClean="0">
                <a:solidFill>
                  <a:srgbClr val="FFFFFF"/>
                </a:solidFill>
                <a:latin typeface="Arial"/>
                <a:cs typeface="Arial"/>
              </a:rPr>
              <a:t>pge</a:t>
            </a:r>
            <a:r>
              <a:rPr sz="700" spc="9" dirty="0" smtClean="0">
                <a:solidFill>
                  <a:srgbClr val="FFFFFF"/>
                </a:solidFill>
                <a:latin typeface="Arial"/>
                <a:cs typeface="Arial"/>
              </a:rPr>
              <a:t>m</a:t>
            </a:r>
            <a:r>
              <a:rPr sz="700" spc="0" dirty="0" smtClean="0">
                <a:solidFill>
                  <a:srgbClr val="FFFFFF"/>
                </a:solidFill>
                <a:latin typeface="Arial"/>
                <a:cs typeface="Arial"/>
              </a:rPr>
              <a:t>ini.</a:t>
            </a:r>
            <a:endParaRPr sz="7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p:nvPr/>
        </p:nvSpPr>
        <p:spPr>
          <a:xfrm>
            <a:off x="0" y="0"/>
            <a:ext cx="9905999" cy="1128776"/>
          </a:xfrm>
          <a:custGeom>
            <a:avLst/>
            <a:gdLst/>
            <a:ahLst/>
            <a:cxnLst/>
            <a:rect l="l" t="t" r="r" b="b"/>
            <a:pathLst>
              <a:path w="9905999" h="1128776">
                <a:moveTo>
                  <a:pt x="0" y="0"/>
                </a:moveTo>
                <a:lnTo>
                  <a:pt x="0" y="801877"/>
                </a:lnTo>
                <a:lnTo>
                  <a:pt x="44020" y="809048"/>
                </a:lnTo>
                <a:lnTo>
                  <a:pt x="84981" y="817151"/>
                </a:lnTo>
                <a:lnTo>
                  <a:pt x="123037" y="826194"/>
                </a:lnTo>
                <a:lnTo>
                  <a:pt x="158345" y="836180"/>
                </a:lnTo>
                <a:lnTo>
                  <a:pt x="191060" y="847115"/>
                </a:lnTo>
                <a:lnTo>
                  <a:pt x="221337" y="859006"/>
                </a:lnTo>
                <a:lnTo>
                  <a:pt x="249331" y="871857"/>
                </a:lnTo>
                <a:lnTo>
                  <a:pt x="275198" y="885673"/>
                </a:lnTo>
                <a:lnTo>
                  <a:pt x="299094" y="900461"/>
                </a:lnTo>
                <a:lnTo>
                  <a:pt x="321173" y="916225"/>
                </a:lnTo>
                <a:lnTo>
                  <a:pt x="341591" y="932971"/>
                </a:lnTo>
                <a:lnTo>
                  <a:pt x="360503" y="950705"/>
                </a:lnTo>
                <a:lnTo>
                  <a:pt x="378066" y="969432"/>
                </a:lnTo>
                <a:lnTo>
                  <a:pt x="394433" y="989157"/>
                </a:lnTo>
                <a:lnTo>
                  <a:pt x="409761" y="1009886"/>
                </a:lnTo>
                <a:lnTo>
                  <a:pt x="424205" y="1031624"/>
                </a:lnTo>
                <a:lnTo>
                  <a:pt x="437921" y="1054376"/>
                </a:lnTo>
                <a:lnTo>
                  <a:pt x="451063" y="1078149"/>
                </a:lnTo>
                <a:lnTo>
                  <a:pt x="463787" y="1102947"/>
                </a:lnTo>
                <a:lnTo>
                  <a:pt x="476249"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6" y="799084"/>
                </a:lnTo>
                <a:lnTo>
                  <a:pt x="9535270" y="795633"/>
                </a:lnTo>
                <a:lnTo>
                  <a:pt x="9566877" y="789889"/>
                </a:lnTo>
                <a:lnTo>
                  <a:pt x="9597103" y="781988"/>
                </a:lnTo>
                <a:lnTo>
                  <a:pt x="9625964" y="772072"/>
                </a:lnTo>
                <a:lnTo>
                  <a:pt x="9653477" y="760280"/>
                </a:lnTo>
                <a:lnTo>
                  <a:pt x="9679657" y="746750"/>
                </a:lnTo>
                <a:lnTo>
                  <a:pt x="9704521" y="731623"/>
                </a:lnTo>
                <a:lnTo>
                  <a:pt x="9728083" y="715038"/>
                </a:lnTo>
                <a:lnTo>
                  <a:pt x="9750361" y="697134"/>
                </a:lnTo>
                <a:lnTo>
                  <a:pt x="9771370" y="678051"/>
                </a:lnTo>
                <a:lnTo>
                  <a:pt x="9791126" y="657929"/>
                </a:lnTo>
                <a:lnTo>
                  <a:pt x="9809646" y="636906"/>
                </a:lnTo>
                <a:lnTo>
                  <a:pt x="9826945" y="615122"/>
                </a:lnTo>
                <a:lnTo>
                  <a:pt x="9843039" y="592716"/>
                </a:lnTo>
                <a:lnTo>
                  <a:pt x="9857945" y="569829"/>
                </a:lnTo>
                <a:lnTo>
                  <a:pt x="9871677" y="546599"/>
                </a:lnTo>
                <a:lnTo>
                  <a:pt x="9895689" y="499670"/>
                </a:lnTo>
                <a:lnTo>
                  <a:pt x="9905999" y="476250"/>
                </a:lnTo>
                <a:lnTo>
                  <a:pt x="9905999" y="0"/>
                </a:lnTo>
                <a:lnTo>
                  <a:pt x="0" y="0"/>
                </a:lnTo>
                <a:close/>
              </a:path>
            </a:pathLst>
          </a:custGeom>
          <a:solidFill>
            <a:srgbClr val="FFFFFF"/>
          </a:solidFill>
        </p:spPr>
        <p:txBody>
          <a:bodyPr wrap="square" lIns="0" tIns="0" rIns="0" bIns="0" rtlCol="0">
            <a:noAutofit/>
          </a:bodyPr>
          <a:lstStyle/>
          <a:p>
            <a:endParaRPr/>
          </a:p>
        </p:txBody>
      </p:sp>
      <p:sp>
        <p:nvSpPr>
          <p:cNvPr id="49" name="Title 48"/>
          <p:cNvSpPr>
            <a:spLocks noGrp="1"/>
          </p:cNvSpPr>
          <p:nvPr>
            <p:ph type="title"/>
          </p:nvPr>
        </p:nvSpPr>
        <p:spPr/>
        <p:txBody>
          <a:bodyPr/>
          <a:lstStyle/>
          <a:p>
            <a:r>
              <a:rPr lang="en-US" dirty="0"/>
              <a:t>Restarting </a:t>
            </a:r>
            <a:r>
              <a:rPr lang="en-US" dirty="0" smtClean="0"/>
              <a:t>Multiload</a:t>
            </a:r>
            <a:endParaRPr lang="en-US" dirty="0"/>
          </a:p>
        </p:txBody>
      </p:sp>
      <p:sp>
        <p:nvSpPr>
          <p:cNvPr id="86" name="object 14"/>
          <p:cNvSpPr/>
          <p:nvPr/>
        </p:nvSpPr>
        <p:spPr>
          <a:xfrm>
            <a:off x="7959366" y="5978427"/>
            <a:ext cx="1487264" cy="418392"/>
          </a:xfrm>
          <a:prstGeom prst="rect">
            <a:avLst/>
          </a:prstGeom>
          <a:blipFill>
            <a:blip r:embed="rId3" cstate="print"/>
            <a:stretch>
              <a:fillRect/>
            </a:stretch>
          </a:blipFill>
        </p:spPr>
        <p:txBody>
          <a:bodyPr wrap="square" lIns="0" tIns="0" rIns="0" bIns="0" rtlCol="0">
            <a:noAutofit/>
          </a:bodyPr>
          <a:lstStyle/>
          <a:p>
            <a:endParaRPr/>
          </a:p>
        </p:txBody>
      </p:sp>
      <p:sp>
        <p:nvSpPr>
          <p:cNvPr id="87" name="object 15"/>
          <p:cNvSpPr/>
          <p:nvPr/>
        </p:nvSpPr>
        <p:spPr>
          <a:xfrm>
            <a:off x="777743" y="6146694"/>
            <a:ext cx="7186170" cy="77311"/>
          </a:xfrm>
          <a:prstGeom prst="rect">
            <a:avLst/>
          </a:prstGeom>
          <a:blipFill>
            <a:blip r:embed="rId4" cstate="print"/>
            <a:stretch>
              <a:fillRect/>
            </a:stretch>
          </a:blipFill>
        </p:spPr>
        <p:txBody>
          <a:bodyPr wrap="square" lIns="0" tIns="0" rIns="0" bIns="0" rtlCol="0">
            <a:noAutofit/>
          </a:bodyPr>
          <a:lstStyle/>
          <a:p>
            <a:endParaRPr/>
          </a:p>
        </p:txBody>
      </p:sp>
      <p:sp>
        <p:nvSpPr>
          <p:cNvPr id="88" name="object 16"/>
          <p:cNvSpPr/>
          <p:nvPr/>
        </p:nvSpPr>
        <p:spPr>
          <a:xfrm>
            <a:off x="4680107" y="6037548"/>
            <a:ext cx="3283807" cy="77311"/>
          </a:xfrm>
          <a:prstGeom prst="rect">
            <a:avLst/>
          </a:prstGeom>
          <a:blipFill>
            <a:blip r:embed="rId5" cstate="print"/>
            <a:stretch>
              <a:fillRect/>
            </a:stretch>
          </a:blipFill>
        </p:spPr>
        <p:txBody>
          <a:bodyPr wrap="square" lIns="0" tIns="0" rIns="0" bIns="0" rtlCol="0">
            <a:noAutofit/>
          </a:bodyPr>
          <a:lstStyle/>
          <a:p>
            <a:endParaRPr/>
          </a:p>
        </p:txBody>
      </p:sp>
      <p:sp>
        <p:nvSpPr>
          <p:cNvPr id="89" name="object 17"/>
          <p:cNvSpPr/>
          <p:nvPr/>
        </p:nvSpPr>
        <p:spPr>
          <a:xfrm>
            <a:off x="4607336" y="4905159"/>
            <a:ext cx="77319" cy="1136936"/>
          </a:xfrm>
          <a:prstGeom prst="rect">
            <a:avLst/>
          </a:prstGeom>
          <a:blipFill>
            <a:blip r:embed="rId6" cstate="print"/>
            <a:stretch>
              <a:fillRect/>
            </a:stretch>
          </a:blipFill>
        </p:spPr>
        <p:txBody>
          <a:bodyPr wrap="square" lIns="0" tIns="0" rIns="0" bIns="0" rtlCol="0">
            <a:noAutofit/>
          </a:bodyPr>
          <a:lstStyle/>
          <a:p>
            <a:endParaRPr/>
          </a:p>
        </p:txBody>
      </p:sp>
      <p:sp>
        <p:nvSpPr>
          <p:cNvPr id="90" name="object 18"/>
          <p:cNvSpPr/>
          <p:nvPr/>
        </p:nvSpPr>
        <p:spPr>
          <a:xfrm>
            <a:off x="8359608" y="4891516"/>
            <a:ext cx="77319" cy="1091458"/>
          </a:xfrm>
          <a:prstGeom prst="rect">
            <a:avLst/>
          </a:prstGeom>
          <a:blipFill>
            <a:blip r:embed="rId7" cstate="print"/>
            <a:stretch>
              <a:fillRect/>
            </a:stretch>
          </a:blipFill>
        </p:spPr>
        <p:txBody>
          <a:bodyPr wrap="square" lIns="0" tIns="0" rIns="0" bIns="0" rtlCol="0">
            <a:noAutofit/>
          </a:bodyPr>
          <a:lstStyle/>
          <a:p>
            <a:endParaRPr/>
          </a:p>
        </p:txBody>
      </p:sp>
      <p:sp>
        <p:nvSpPr>
          <p:cNvPr id="91" name="object 19"/>
          <p:cNvSpPr/>
          <p:nvPr/>
        </p:nvSpPr>
        <p:spPr>
          <a:xfrm>
            <a:off x="7809275" y="4818752"/>
            <a:ext cx="554881" cy="90954"/>
          </a:xfrm>
          <a:prstGeom prst="rect">
            <a:avLst/>
          </a:prstGeom>
          <a:blipFill>
            <a:blip r:embed="rId8" cstate="print"/>
            <a:stretch>
              <a:fillRect/>
            </a:stretch>
          </a:blipFill>
        </p:spPr>
        <p:txBody>
          <a:bodyPr wrap="square" lIns="0" tIns="0" rIns="0" bIns="0" rtlCol="0">
            <a:noAutofit/>
          </a:bodyPr>
          <a:lstStyle/>
          <a:p>
            <a:endParaRPr/>
          </a:p>
        </p:txBody>
      </p:sp>
      <p:sp>
        <p:nvSpPr>
          <p:cNvPr id="92" name="object 20"/>
          <p:cNvSpPr/>
          <p:nvPr/>
        </p:nvSpPr>
        <p:spPr>
          <a:xfrm>
            <a:off x="4789264" y="5118903"/>
            <a:ext cx="1532746" cy="350176"/>
          </a:xfrm>
          <a:prstGeom prst="rect">
            <a:avLst/>
          </a:prstGeom>
          <a:blipFill>
            <a:blip r:embed="rId9" cstate="print"/>
            <a:stretch>
              <a:fillRect/>
            </a:stretch>
          </a:blipFill>
        </p:spPr>
        <p:txBody>
          <a:bodyPr wrap="square" lIns="0" tIns="0" rIns="0" bIns="0" rtlCol="0">
            <a:noAutofit/>
          </a:bodyPr>
          <a:lstStyle/>
          <a:p>
            <a:endParaRPr/>
          </a:p>
        </p:txBody>
      </p:sp>
      <p:sp>
        <p:nvSpPr>
          <p:cNvPr id="93" name="object 21"/>
          <p:cNvSpPr/>
          <p:nvPr/>
        </p:nvSpPr>
        <p:spPr>
          <a:xfrm>
            <a:off x="5253181" y="1507993"/>
            <a:ext cx="3579440" cy="823141"/>
          </a:xfrm>
          <a:prstGeom prst="rect">
            <a:avLst/>
          </a:prstGeom>
          <a:blipFill>
            <a:blip r:embed="rId10" cstate="print"/>
            <a:stretch>
              <a:fillRect/>
            </a:stretch>
          </a:blipFill>
        </p:spPr>
        <p:txBody>
          <a:bodyPr wrap="square" lIns="0" tIns="0" rIns="0" bIns="0" rtlCol="0">
            <a:noAutofit/>
          </a:bodyPr>
          <a:lstStyle/>
          <a:p>
            <a:endParaRPr/>
          </a:p>
        </p:txBody>
      </p:sp>
      <p:sp>
        <p:nvSpPr>
          <p:cNvPr id="94" name="object 22"/>
          <p:cNvSpPr/>
          <p:nvPr/>
        </p:nvSpPr>
        <p:spPr>
          <a:xfrm>
            <a:off x="1964826" y="1794501"/>
            <a:ext cx="1419041" cy="322889"/>
          </a:xfrm>
          <a:prstGeom prst="rect">
            <a:avLst/>
          </a:prstGeom>
          <a:blipFill>
            <a:blip r:embed="rId11" cstate="print"/>
            <a:stretch>
              <a:fillRect/>
            </a:stretch>
          </a:blipFill>
        </p:spPr>
        <p:txBody>
          <a:bodyPr wrap="square" lIns="0" tIns="0" rIns="0" bIns="0" rtlCol="0">
            <a:noAutofit/>
          </a:bodyPr>
          <a:lstStyle/>
          <a:p>
            <a:endParaRPr/>
          </a:p>
        </p:txBody>
      </p:sp>
      <p:sp>
        <p:nvSpPr>
          <p:cNvPr id="95" name="object 23"/>
          <p:cNvSpPr/>
          <p:nvPr/>
        </p:nvSpPr>
        <p:spPr>
          <a:xfrm>
            <a:off x="3315644" y="1116887"/>
            <a:ext cx="482110" cy="77311"/>
          </a:xfrm>
          <a:prstGeom prst="rect">
            <a:avLst/>
          </a:prstGeom>
          <a:blipFill>
            <a:blip r:embed="rId12" cstate="print"/>
            <a:stretch>
              <a:fillRect/>
            </a:stretch>
          </a:blipFill>
        </p:spPr>
        <p:txBody>
          <a:bodyPr wrap="square" lIns="0" tIns="0" rIns="0" bIns="0" rtlCol="0">
            <a:noAutofit/>
          </a:bodyPr>
          <a:lstStyle/>
          <a:p>
            <a:endParaRPr/>
          </a:p>
        </p:txBody>
      </p:sp>
      <p:sp>
        <p:nvSpPr>
          <p:cNvPr id="96" name="object 24"/>
          <p:cNvSpPr/>
          <p:nvPr/>
        </p:nvSpPr>
        <p:spPr>
          <a:xfrm>
            <a:off x="886900" y="6001166"/>
            <a:ext cx="2160399" cy="77311"/>
          </a:xfrm>
          <a:prstGeom prst="rect">
            <a:avLst/>
          </a:prstGeom>
          <a:blipFill>
            <a:blip r:embed="rId13" cstate="print"/>
            <a:stretch>
              <a:fillRect/>
            </a:stretch>
          </a:blipFill>
        </p:spPr>
        <p:txBody>
          <a:bodyPr wrap="square" lIns="0" tIns="0" rIns="0" bIns="0" rtlCol="0">
            <a:noAutofit/>
          </a:bodyPr>
          <a:lstStyle/>
          <a:p>
            <a:endParaRPr/>
          </a:p>
        </p:txBody>
      </p:sp>
      <p:sp>
        <p:nvSpPr>
          <p:cNvPr id="97" name="object 25"/>
          <p:cNvSpPr/>
          <p:nvPr/>
        </p:nvSpPr>
        <p:spPr>
          <a:xfrm>
            <a:off x="3033655" y="5137094"/>
            <a:ext cx="77319" cy="882262"/>
          </a:xfrm>
          <a:prstGeom prst="rect">
            <a:avLst/>
          </a:prstGeom>
          <a:blipFill>
            <a:blip r:embed="rId14" cstate="print"/>
            <a:stretch>
              <a:fillRect/>
            </a:stretch>
          </a:blipFill>
        </p:spPr>
        <p:txBody>
          <a:bodyPr wrap="square" lIns="0" tIns="0" rIns="0" bIns="0" rtlCol="0">
            <a:noAutofit/>
          </a:bodyPr>
          <a:lstStyle/>
          <a:p>
            <a:endParaRPr/>
          </a:p>
        </p:txBody>
      </p:sp>
      <p:sp>
        <p:nvSpPr>
          <p:cNvPr id="98" name="object 26"/>
          <p:cNvSpPr/>
          <p:nvPr/>
        </p:nvSpPr>
        <p:spPr>
          <a:xfrm>
            <a:off x="827774" y="5137094"/>
            <a:ext cx="86415" cy="882262"/>
          </a:xfrm>
          <a:prstGeom prst="rect">
            <a:avLst/>
          </a:prstGeom>
          <a:blipFill>
            <a:blip r:embed="rId15" cstate="print"/>
            <a:stretch>
              <a:fillRect/>
            </a:stretch>
          </a:blipFill>
        </p:spPr>
        <p:txBody>
          <a:bodyPr wrap="square" lIns="0" tIns="0" rIns="0" bIns="0" rtlCol="0">
            <a:noAutofit/>
          </a:bodyPr>
          <a:lstStyle/>
          <a:p>
            <a:endParaRPr/>
          </a:p>
        </p:txBody>
      </p:sp>
      <p:sp>
        <p:nvSpPr>
          <p:cNvPr id="99" name="object 27"/>
          <p:cNvSpPr/>
          <p:nvPr/>
        </p:nvSpPr>
        <p:spPr>
          <a:xfrm>
            <a:off x="7809275" y="4332143"/>
            <a:ext cx="809581" cy="63668"/>
          </a:xfrm>
          <a:prstGeom prst="rect">
            <a:avLst/>
          </a:prstGeom>
          <a:blipFill>
            <a:blip r:embed="rId16" cstate="print"/>
            <a:stretch>
              <a:fillRect/>
            </a:stretch>
          </a:blipFill>
        </p:spPr>
        <p:txBody>
          <a:bodyPr wrap="square" lIns="0" tIns="0" rIns="0" bIns="0" rtlCol="0">
            <a:noAutofit/>
          </a:bodyPr>
          <a:lstStyle/>
          <a:p>
            <a:endParaRPr/>
          </a:p>
        </p:txBody>
      </p:sp>
      <p:sp>
        <p:nvSpPr>
          <p:cNvPr id="100" name="object 28"/>
          <p:cNvSpPr/>
          <p:nvPr/>
        </p:nvSpPr>
        <p:spPr>
          <a:xfrm>
            <a:off x="7809275" y="2945081"/>
            <a:ext cx="809581" cy="63668"/>
          </a:xfrm>
          <a:prstGeom prst="rect">
            <a:avLst/>
          </a:prstGeom>
          <a:blipFill>
            <a:blip r:embed="rId17" cstate="print"/>
            <a:stretch>
              <a:fillRect/>
            </a:stretch>
          </a:blipFill>
        </p:spPr>
        <p:txBody>
          <a:bodyPr wrap="square" lIns="0" tIns="0" rIns="0" bIns="0" rtlCol="0">
            <a:noAutofit/>
          </a:bodyPr>
          <a:lstStyle/>
          <a:p>
            <a:endParaRPr/>
          </a:p>
        </p:txBody>
      </p:sp>
      <p:sp>
        <p:nvSpPr>
          <p:cNvPr id="101" name="object 29"/>
          <p:cNvSpPr/>
          <p:nvPr/>
        </p:nvSpPr>
        <p:spPr>
          <a:xfrm>
            <a:off x="7809275" y="2490306"/>
            <a:ext cx="1287143" cy="77311"/>
          </a:xfrm>
          <a:prstGeom prst="rect">
            <a:avLst/>
          </a:prstGeom>
          <a:blipFill>
            <a:blip r:embed="rId18" cstate="print"/>
            <a:stretch>
              <a:fillRect/>
            </a:stretch>
          </a:blipFill>
        </p:spPr>
        <p:txBody>
          <a:bodyPr wrap="square" lIns="0" tIns="0" rIns="0" bIns="0" rtlCol="0">
            <a:noAutofit/>
          </a:bodyPr>
          <a:lstStyle/>
          <a:p>
            <a:endParaRPr/>
          </a:p>
        </p:txBody>
      </p:sp>
      <p:sp>
        <p:nvSpPr>
          <p:cNvPr id="102" name="object 30"/>
          <p:cNvSpPr/>
          <p:nvPr/>
        </p:nvSpPr>
        <p:spPr>
          <a:xfrm>
            <a:off x="3765917" y="1480707"/>
            <a:ext cx="77319" cy="895905"/>
          </a:xfrm>
          <a:prstGeom prst="rect">
            <a:avLst/>
          </a:prstGeom>
          <a:blipFill>
            <a:blip r:embed="rId19" cstate="print"/>
            <a:stretch>
              <a:fillRect/>
            </a:stretch>
          </a:blipFill>
        </p:spPr>
        <p:txBody>
          <a:bodyPr wrap="square" lIns="0" tIns="0" rIns="0" bIns="0" rtlCol="0">
            <a:noAutofit/>
          </a:bodyPr>
          <a:lstStyle/>
          <a:p>
            <a:endParaRPr/>
          </a:p>
        </p:txBody>
      </p:sp>
      <p:sp>
        <p:nvSpPr>
          <p:cNvPr id="103" name="object 31"/>
          <p:cNvSpPr/>
          <p:nvPr/>
        </p:nvSpPr>
        <p:spPr>
          <a:xfrm>
            <a:off x="1546391" y="1467064"/>
            <a:ext cx="77319" cy="909549"/>
          </a:xfrm>
          <a:prstGeom prst="rect">
            <a:avLst/>
          </a:prstGeom>
          <a:blipFill>
            <a:blip r:embed="rId20" cstate="print"/>
            <a:stretch>
              <a:fillRect/>
            </a:stretch>
          </a:blipFill>
        </p:spPr>
        <p:txBody>
          <a:bodyPr wrap="square" lIns="0" tIns="0" rIns="0" bIns="0" rtlCol="0">
            <a:noAutofit/>
          </a:bodyPr>
          <a:lstStyle/>
          <a:p>
            <a:endParaRPr/>
          </a:p>
        </p:txBody>
      </p:sp>
      <p:sp>
        <p:nvSpPr>
          <p:cNvPr id="104" name="object 32"/>
          <p:cNvSpPr/>
          <p:nvPr/>
        </p:nvSpPr>
        <p:spPr>
          <a:xfrm>
            <a:off x="1605517" y="1421586"/>
            <a:ext cx="2174044" cy="77311"/>
          </a:xfrm>
          <a:prstGeom prst="rect">
            <a:avLst/>
          </a:prstGeom>
          <a:blipFill>
            <a:blip r:embed="rId21" cstate="print"/>
            <a:stretch>
              <a:fillRect/>
            </a:stretch>
          </a:blipFill>
        </p:spPr>
        <p:txBody>
          <a:bodyPr wrap="square" lIns="0" tIns="0" rIns="0" bIns="0" rtlCol="0">
            <a:noAutofit/>
          </a:bodyPr>
          <a:lstStyle/>
          <a:p>
            <a:endParaRPr/>
          </a:p>
        </p:txBody>
      </p:sp>
      <p:sp>
        <p:nvSpPr>
          <p:cNvPr id="105" name="object 33"/>
          <p:cNvSpPr/>
          <p:nvPr/>
        </p:nvSpPr>
        <p:spPr>
          <a:xfrm>
            <a:off x="36918" y="954620"/>
            <a:ext cx="7804727" cy="4174830"/>
          </a:xfrm>
          <a:prstGeom prst="rect">
            <a:avLst/>
          </a:prstGeom>
          <a:blipFill>
            <a:blip r:embed="rId22" cstate="print"/>
            <a:stretch>
              <a:fillRect/>
            </a:stretch>
          </a:blipFill>
        </p:spPr>
        <p:txBody>
          <a:bodyPr wrap="square" lIns="0" tIns="0" rIns="0" bIns="0" rtlCol="0">
            <a:noAutofit/>
          </a:bodyPr>
          <a:lstStyle/>
          <a:p>
            <a:endParaRPr/>
          </a:p>
        </p:txBody>
      </p:sp>
      <p:sp>
        <p:nvSpPr>
          <p:cNvPr id="106" name="object 34"/>
          <p:cNvSpPr/>
          <p:nvPr/>
        </p:nvSpPr>
        <p:spPr>
          <a:xfrm>
            <a:off x="5066705" y="1344275"/>
            <a:ext cx="77319" cy="1032338"/>
          </a:xfrm>
          <a:prstGeom prst="rect">
            <a:avLst/>
          </a:prstGeom>
          <a:blipFill>
            <a:blip r:embed="rId23" cstate="print"/>
            <a:stretch>
              <a:fillRect/>
            </a:stretch>
          </a:blipFill>
        </p:spPr>
        <p:txBody>
          <a:bodyPr wrap="square" lIns="0" tIns="0" rIns="0" bIns="0" rtlCol="0">
            <a:noAutofit/>
          </a:bodyPr>
          <a:lstStyle/>
          <a:p>
            <a:endParaRPr/>
          </a:p>
        </p:txBody>
      </p:sp>
      <p:sp>
        <p:nvSpPr>
          <p:cNvPr id="107" name="object 35"/>
          <p:cNvSpPr/>
          <p:nvPr/>
        </p:nvSpPr>
        <p:spPr>
          <a:xfrm>
            <a:off x="7872950" y="3281614"/>
            <a:ext cx="641297" cy="191005"/>
          </a:xfrm>
          <a:prstGeom prst="rect">
            <a:avLst/>
          </a:prstGeom>
          <a:blipFill>
            <a:blip r:embed="rId24" cstate="print"/>
            <a:stretch>
              <a:fillRect/>
            </a:stretch>
          </a:blipFill>
        </p:spPr>
        <p:txBody>
          <a:bodyPr wrap="square" lIns="0" tIns="0" rIns="0" bIns="0" rtlCol="0">
            <a:noAutofit/>
          </a:bodyPr>
          <a:lstStyle/>
          <a:p>
            <a:endParaRPr/>
          </a:p>
        </p:txBody>
      </p:sp>
      <p:sp>
        <p:nvSpPr>
          <p:cNvPr id="108" name="object 36"/>
          <p:cNvSpPr/>
          <p:nvPr/>
        </p:nvSpPr>
        <p:spPr>
          <a:xfrm>
            <a:off x="1864765" y="1176008"/>
            <a:ext cx="7536382" cy="3197064"/>
          </a:xfrm>
          <a:prstGeom prst="rect">
            <a:avLst/>
          </a:prstGeom>
          <a:blipFill>
            <a:blip r:embed="rId25" cstate="print"/>
            <a:stretch>
              <a:fillRect/>
            </a:stretch>
          </a:blipFill>
        </p:spPr>
        <p:txBody>
          <a:bodyPr wrap="square" lIns="0" tIns="0" rIns="0" bIns="0" rtlCol="0">
            <a:noAutofit/>
          </a:bodyPr>
          <a:lstStyle/>
          <a:p>
            <a:endParaRPr/>
          </a:p>
        </p:txBody>
      </p:sp>
      <p:sp>
        <p:nvSpPr>
          <p:cNvPr id="109" name="object 37"/>
          <p:cNvSpPr/>
          <p:nvPr/>
        </p:nvSpPr>
        <p:spPr>
          <a:xfrm>
            <a:off x="9078225" y="1344275"/>
            <a:ext cx="90964" cy="1150579"/>
          </a:xfrm>
          <a:prstGeom prst="rect">
            <a:avLst/>
          </a:prstGeom>
          <a:blipFill>
            <a:blip r:embed="rId26" cstate="print"/>
            <a:stretch>
              <a:fillRect/>
            </a:stretch>
          </a:blipFill>
        </p:spPr>
        <p:txBody>
          <a:bodyPr wrap="square" lIns="0" tIns="0" rIns="0" bIns="0" rtlCol="0">
            <a:noAutofit/>
          </a:bodyPr>
          <a:lstStyle/>
          <a:p>
            <a:endParaRPr/>
          </a:p>
        </p:txBody>
      </p:sp>
      <p:sp>
        <p:nvSpPr>
          <p:cNvPr id="110" name="object 38"/>
          <p:cNvSpPr/>
          <p:nvPr/>
        </p:nvSpPr>
        <p:spPr>
          <a:xfrm>
            <a:off x="1864765" y="957716"/>
            <a:ext cx="7741052" cy="136432"/>
          </a:xfrm>
          <a:prstGeom prst="rect">
            <a:avLst/>
          </a:prstGeom>
          <a:blipFill>
            <a:blip r:embed="rId27" cstate="print"/>
            <a:stretch>
              <a:fillRect/>
            </a:stretch>
          </a:blipFill>
        </p:spPr>
        <p:txBody>
          <a:bodyPr wrap="square" lIns="0" tIns="0" rIns="0" bIns="0" rtlCol="0">
            <a:noAutofit/>
          </a:bodyPr>
          <a:lstStyle/>
          <a:p>
            <a:endParaRPr/>
          </a:p>
        </p:txBody>
      </p:sp>
      <p:sp>
        <p:nvSpPr>
          <p:cNvPr id="111" name="object 39"/>
          <p:cNvSpPr/>
          <p:nvPr/>
        </p:nvSpPr>
        <p:spPr>
          <a:xfrm>
            <a:off x="4825650" y="5705562"/>
            <a:ext cx="3311096" cy="150075"/>
          </a:xfrm>
          <a:prstGeom prst="rect">
            <a:avLst/>
          </a:prstGeom>
          <a:blipFill>
            <a:blip r:embed="rId28" cstate="print"/>
            <a:stretch>
              <a:fillRect/>
            </a:stretch>
          </a:blipFill>
        </p:spPr>
        <p:txBody>
          <a:bodyPr wrap="square" lIns="0" tIns="0" rIns="0" bIns="0" rtlCol="0">
            <a:noAutofit/>
          </a:bodyPr>
          <a:lstStyle/>
          <a:p>
            <a:endParaRPr/>
          </a:p>
        </p:txBody>
      </p:sp>
      <p:sp>
        <p:nvSpPr>
          <p:cNvPr id="112" name="object 40"/>
          <p:cNvSpPr/>
          <p:nvPr/>
        </p:nvSpPr>
        <p:spPr>
          <a:xfrm>
            <a:off x="1246209" y="5223501"/>
            <a:ext cx="1414493" cy="345628"/>
          </a:xfrm>
          <a:prstGeom prst="rect">
            <a:avLst/>
          </a:prstGeom>
          <a:blipFill>
            <a:blip r:embed="rId29" cstate="print"/>
            <a:stretch>
              <a:fillRect/>
            </a:stretch>
          </a:blipFill>
        </p:spPr>
        <p:txBody>
          <a:bodyPr wrap="square" lIns="0" tIns="0" rIns="0" bIns="0" rtlCol="0">
            <a:noAutofit/>
          </a:bodyPr>
          <a:lstStyle/>
          <a:p>
            <a:endParaRPr/>
          </a:p>
        </p:txBody>
      </p:sp>
      <p:sp>
        <p:nvSpPr>
          <p:cNvPr id="113" name="object 42"/>
          <p:cNvSpPr/>
          <p:nvPr/>
        </p:nvSpPr>
        <p:spPr>
          <a:xfrm>
            <a:off x="8613140" y="6135342"/>
            <a:ext cx="233425" cy="238125"/>
          </a:xfrm>
          <a:prstGeom prst="rect">
            <a:avLst/>
          </a:prstGeom>
          <a:blipFill>
            <a:blip r:embed="rId30" cstate="print"/>
            <a:stretch>
              <a:fillRect/>
            </a:stretch>
          </a:blipFill>
        </p:spPr>
        <p:txBody>
          <a:bodyPr wrap="square" lIns="0" tIns="0" rIns="0" bIns="0" rtlCol="0">
            <a:noAutofit/>
          </a:bodyPr>
          <a:lstStyle/>
          <a:p>
            <a:endParaRPr/>
          </a:p>
        </p:txBody>
      </p:sp>
      <p:sp>
        <p:nvSpPr>
          <p:cNvPr id="114" name="object 46"/>
          <p:cNvSpPr/>
          <p:nvPr/>
        </p:nvSpPr>
        <p:spPr>
          <a:xfrm>
            <a:off x="2" y="6565491"/>
            <a:ext cx="9905997" cy="0"/>
          </a:xfrm>
          <a:custGeom>
            <a:avLst/>
            <a:gdLst/>
            <a:ahLst/>
            <a:cxnLst/>
            <a:rect l="l" t="t" r="r" b="b"/>
            <a:pathLst>
              <a:path w="9905997">
                <a:moveTo>
                  <a:pt x="9905997" y="0"/>
                </a:moveTo>
                <a:lnTo>
                  <a:pt x="0" y="0"/>
                </a:lnTo>
              </a:path>
            </a:pathLst>
          </a:custGeom>
          <a:ln w="9525">
            <a:solidFill>
              <a:srgbClr val="0097C6"/>
            </a:solidFill>
          </a:ln>
        </p:spPr>
        <p:txBody>
          <a:bodyPr wrap="square" lIns="0" tIns="0" rIns="0" bIns="0" rtlCol="0">
            <a:noAutofit/>
          </a:bodyPr>
          <a:lstStyle/>
          <a:p>
            <a:endParaRPr/>
          </a:p>
        </p:txBody>
      </p:sp>
      <p:sp>
        <p:nvSpPr>
          <p:cNvPr id="115" name="object 11"/>
          <p:cNvSpPr txBox="1"/>
          <p:nvPr/>
        </p:nvSpPr>
        <p:spPr>
          <a:xfrm>
            <a:off x="3307492" y="1043465"/>
            <a:ext cx="132854" cy="256539"/>
          </a:xfrm>
          <a:prstGeom prst="rect">
            <a:avLst/>
          </a:prstGeom>
        </p:spPr>
        <p:txBody>
          <a:bodyPr wrap="square" lIns="0" tIns="0" rIns="0" bIns="0" rtlCol="0">
            <a:noAutofit/>
          </a:bodyPr>
          <a:lstStyle/>
          <a:p>
            <a:pPr marL="12700">
              <a:lnSpc>
                <a:spcPts val="1980"/>
              </a:lnSpc>
              <a:spcBef>
                <a:spcPts val="99"/>
              </a:spcBef>
            </a:pPr>
            <a:r>
              <a:rPr sz="2700" spc="0" baseline="4904" dirty="0" smtClean="0">
                <a:solidFill>
                  <a:srgbClr val="0398C9"/>
                </a:solidFill>
                <a:latin typeface="Courier New"/>
                <a:cs typeface="Courier New"/>
              </a:rPr>
              <a:t>•</a:t>
            </a:r>
            <a:endParaRPr sz="1800">
              <a:latin typeface="Courier New"/>
              <a:cs typeface="Courier New"/>
            </a:endParaRPr>
          </a:p>
        </p:txBody>
      </p:sp>
      <p:sp>
        <p:nvSpPr>
          <p:cNvPr id="116" name="object 10"/>
          <p:cNvSpPr txBox="1"/>
          <p:nvPr/>
        </p:nvSpPr>
        <p:spPr>
          <a:xfrm>
            <a:off x="651338" y="1488399"/>
            <a:ext cx="7141123" cy="344105"/>
          </a:xfrm>
          <a:prstGeom prst="rect">
            <a:avLst/>
          </a:prstGeom>
        </p:spPr>
        <p:txBody>
          <a:bodyPr wrap="square" lIns="0" tIns="0" rIns="0" bIns="0" rtlCol="0">
            <a:noAutofit/>
          </a:bodyPr>
          <a:lstStyle/>
          <a:p>
            <a:pPr marL="12700">
              <a:lnSpc>
                <a:spcPts val="2635"/>
              </a:lnSpc>
              <a:spcBef>
                <a:spcPts val="131"/>
              </a:spcBef>
            </a:pPr>
            <a:r>
              <a:rPr sz="1875" spc="-609" baseline="27828" dirty="0" smtClean="0">
                <a:solidFill>
                  <a:srgbClr val="0398C9"/>
                </a:solidFill>
                <a:latin typeface="Arial"/>
                <a:cs typeface="Arial"/>
              </a:rPr>
              <a:t>-</a:t>
            </a:r>
            <a:r>
              <a:rPr sz="2325" spc="0" baseline="-7480" dirty="0" smtClean="0">
                <a:solidFill>
                  <a:srgbClr val="215F9C"/>
                </a:solidFill>
                <a:latin typeface="Times New Roman"/>
                <a:cs typeface="Times New Roman"/>
              </a:rPr>
              <a:t>c                                                                                           </a:t>
            </a:r>
            <a:r>
              <a:rPr sz="2325" spc="89" baseline="-7480" dirty="0" smtClean="0">
                <a:solidFill>
                  <a:srgbClr val="215F9C"/>
                </a:solidFill>
                <a:latin typeface="Times New Roman"/>
                <a:cs typeface="Times New Roman"/>
              </a:rPr>
              <a:t> </a:t>
            </a:r>
            <a:r>
              <a:rPr sz="1725" spc="0" baseline="52934" dirty="0" smtClean="0">
                <a:solidFill>
                  <a:srgbClr val="373340"/>
                </a:solidFill>
                <a:latin typeface="Times New Roman"/>
                <a:cs typeface="Times New Roman"/>
              </a:rPr>
              <a:t>s</a:t>
            </a:r>
            <a:r>
              <a:rPr sz="1725" spc="0" baseline="52934" dirty="0" smtClean="0">
                <a:solidFill>
                  <a:srgbClr val="37536A"/>
                </a:solidFill>
                <a:latin typeface="Times New Roman"/>
                <a:cs typeface="Times New Roman"/>
              </a:rPr>
              <a:t>i</a:t>
            </a:r>
            <a:r>
              <a:rPr sz="1725" spc="0" baseline="52934" dirty="0" smtClean="0">
                <a:solidFill>
                  <a:srgbClr val="373340"/>
                </a:solidFill>
                <a:latin typeface="Times New Roman"/>
                <a:cs typeface="Times New Roman"/>
              </a:rPr>
              <a:t>m</a:t>
            </a:r>
            <a:r>
              <a:rPr sz="1725" spc="0" baseline="52934" dirty="0" smtClean="0">
                <a:solidFill>
                  <a:srgbClr val="4F3D41"/>
                </a:solidFill>
                <a:latin typeface="Times New Roman"/>
                <a:cs typeface="Times New Roman"/>
              </a:rPr>
              <a:t>p</a:t>
            </a:r>
            <a:r>
              <a:rPr sz="1725" spc="0" baseline="52934" dirty="0" smtClean="0">
                <a:solidFill>
                  <a:srgbClr val="373340"/>
                </a:solidFill>
                <a:latin typeface="Times New Roman"/>
                <a:cs typeface="Times New Roman"/>
              </a:rPr>
              <a:t>ly </a:t>
            </a:r>
            <a:r>
              <a:rPr sz="1725" spc="0" baseline="52934" dirty="0" smtClean="0">
                <a:solidFill>
                  <a:srgbClr val="4F3D41"/>
                </a:solidFill>
                <a:latin typeface="Times New Roman"/>
                <a:cs typeface="Times New Roman"/>
              </a:rPr>
              <a:t>r</a:t>
            </a:r>
            <a:r>
              <a:rPr sz="1725" spc="0" baseline="52934" dirty="0" smtClean="0">
                <a:solidFill>
                  <a:srgbClr val="373340"/>
                </a:solidFill>
                <a:latin typeface="Times New Roman"/>
                <a:cs typeface="Times New Roman"/>
              </a:rPr>
              <a:t>es</a:t>
            </a:r>
            <a:r>
              <a:rPr sz="1725" spc="0" baseline="52934" dirty="0" smtClean="0">
                <a:solidFill>
                  <a:srgbClr val="4F3D41"/>
                </a:solidFill>
                <a:latin typeface="Times New Roman"/>
                <a:cs typeface="Times New Roman"/>
              </a:rPr>
              <a:t>u</a:t>
            </a:r>
            <a:r>
              <a:rPr sz="1725" spc="0" baseline="52934" dirty="0" smtClean="0">
                <a:solidFill>
                  <a:srgbClr val="373340"/>
                </a:solidFill>
                <a:latin typeface="Times New Roman"/>
                <a:cs typeface="Times New Roman"/>
              </a:rPr>
              <a:t>b</a:t>
            </a:r>
            <a:r>
              <a:rPr sz="1725" spc="0" baseline="52934" dirty="0" smtClean="0">
                <a:solidFill>
                  <a:srgbClr val="4F3D41"/>
                </a:solidFill>
                <a:latin typeface="Times New Roman"/>
                <a:cs typeface="Times New Roman"/>
              </a:rPr>
              <a:t>m</a:t>
            </a:r>
            <a:r>
              <a:rPr sz="1725" spc="0" baseline="52934" dirty="0" smtClean="0">
                <a:solidFill>
                  <a:srgbClr val="37536A"/>
                </a:solidFill>
                <a:latin typeface="Times New Roman"/>
                <a:cs typeface="Times New Roman"/>
              </a:rPr>
              <a:t>i</a:t>
            </a:r>
            <a:r>
              <a:rPr sz="1725" spc="0" baseline="52934" dirty="0" smtClean="0">
                <a:solidFill>
                  <a:srgbClr val="4F3D41"/>
                </a:solidFill>
                <a:latin typeface="Times New Roman"/>
                <a:cs typeface="Times New Roman"/>
              </a:rPr>
              <a:t>t</a:t>
            </a:r>
            <a:r>
              <a:rPr sz="1725" spc="-4" baseline="52934" dirty="0" smtClean="0">
                <a:solidFill>
                  <a:srgbClr val="4F3D41"/>
                </a:solidFill>
                <a:latin typeface="Times New Roman"/>
                <a:cs typeface="Times New Roman"/>
              </a:rPr>
              <a:t>t</a:t>
            </a:r>
            <a:r>
              <a:rPr sz="1725" spc="0" baseline="52934" dirty="0" smtClean="0">
                <a:solidFill>
                  <a:srgbClr val="373340"/>
                </a:solidFill>
                <a:latin typeface="Times New Roman"/>
                <a:cs typeface="Times New Roman"/>
              </a:rPr>
              <a:t>i</a:t>
            </a:r>
            <a:r>
              <a:rPr sz="1725" spc="0" baseline="52934" dirty="0" smtClean="0">
                <a:solidFill>
                  <a:srgbClr val="4F3D41"/>
                </a:solidFill>
                <a:latin typeface="Times New Roman"/>
                <a:cs typeface="Times New Roman"/>
              </a:rPr>
              <a:t>n</a:t>
            </a:r>
            <a:r>
              <a:rPr sz="1725" spc="0" baseline="52934" dirty="0" smtClean="0">
                <a:solidFill>
                  <a:srgbClr val="373340"/>
                </a:solidFill>
                <a:latin typeface="Times New Roman"/>
                <a:cs typeface="Times New Roman"/>
              </a:rPr>
              <a:t>g</a:t>
            </a:r>
            <a:r>
              <a:rPr sz="1725" spc="-34" baseline="52934" dirty="0" smtClean="0">
                <a:solidFill>
                  <a:srgbClr val="373340"/>
                </a:solidFill>
                <a:latin typeface="Times New Roman"/>
                <a:cs typeface="Times New Roman"/>
              </a:rPr>
              <a:t> </a:t>
            </a:r>
            <a:r>
              <a:rPr sz="1725" spc="0" baseline="52934" dirty="0" smtClean="0">
                <a:solidFill>
                  <a:srgbClr val="4F3D41"/>
                </a:solidFill>
                <a:latin typeface="Times New Roman"/>
                <a:cs typeface="Times New Roman"/>
              </a:rPr>
              <a:t>th</a:t>
            </a:r>
            <a:r>
              <a:rPr sz="1725" spc="0" baseline="52934" dirty="0" smtClean="0">
                <a:solidFill>
                  <a:srgbClr val="373340"/>
                </a:solidFill>
                <a:latin typeface="Times New Roman"/>
                <a:cs typeface="Times New Roman"/>
              </a:rPr>
              <a:t>e</a:t>
            </a:r>
            <a:r>
              <a:rPr sz="1725" spc="271" baseline="52934" dirty="0" smtClean="0">
                <a:solidFill>
                  <a:srgbClr val="373340"/>
                </a:solidFill>
                <a:latin typeface="Times New Roman"/>
                <a:cs typeface="Times New Roman"/>
              </a:rPr>
              <a:t> </a:t>
            </a:r>
            <a:r>
              <a:rPr sz="1725" spc="0" baseline="52934" dirty="0" smtClean="0">
                <a:solidFill>
                  <a:srgbClr val="626269"/>
                </a:solidFill>
                <a:latin typeface="Times New Roman"/>
                <a:cs typeface="Times New Roman"/>
              </a:rPr>
              <a:t>j</a:t>
            </a:r>
            <a:r>
              <a:rPr sz="1725" spc="0" baseline="52934" dirty="0" smtClean="0">
                <a:solidFill>
                  <a:srgbClr val="373340"/>
                </a:solidFill>
                <a:latin typeface="Times New Roman"/>
                <a:cs typeface="Times New Roman"/>
              </a:rPr>
              <a:t>o</a:t>
            </a:r>
            <a:r>
              <a:rPr sz="1725" spc="0" baseline="52934" dirty="0" smtClean="0">
                <a:solidFill>
                  <a:srgbClr val="4F3D41"/>
                </a:solidFill>
                <a:latin typeface="Times New Roman"/>
                <a:cs typeface="Times New Roman"/>
              </a:rPr>
              <a:t>b</a:t>
            </a:r>
            <a:r>
              <a:rPr sz="1725" spc="245" baseline="52934" dirty="0" smtClean="0">
                <a:solidFill>
                  <a:srgbClr val="4F3D41"/>
                </a:solidFill>
                <a:latin typeface="Times New Roman"/>
                <a:cs typeface="Times New Roman"/>
              </a:rPr>
              <a:t> </a:t>
            </a:r>
            <a:r>
              <a:rPr sz="1725" spc="0" baseline="52934" dirty="0" smtClean="0">
                <a:solidFill>
                  <a:srgbClr val="373340"/>
                </a:solidFill>
                <a:latin typeface="Times New Roman"/>
                <a:cs typeface="Times New Roman"/>
              </a:rPr>
              <a:t>aga</a:t>
            </a:r>
            <a:r>
              <a:rPr sz="1725" spc="0" baseline="52934" dirty="0" smtClean="0">
                <a:solidFill>
                  <a:srgbClr val="364256"/>
                </a:solidFill>
                <a:latin typeface="Times New Roman"/>
                <a:cs typeface="Times New Roman"/>
              </a:rPr>
              <a:t>in </a:t>
            </a:r>
            <a:r>
              <a:rPr sz="1725" spc="8" baseline="52934" dirty="0" smtClean="0">
                <a:solidFill>
                  <a:srgbClr val="364256"/>
                </a:solidFill>
                <a:latin typeface="Times New Roman"/>
                <a:cs typeface="Times New Roman"/>
              </a:rPr>
              <a:t> </a:t>
            </a:r>
            <a:r>
              <a:rPr sz="1725" spc="0" baseline="52934" dirty="0" smtClean="0">
                <a:solidFill>
                  <a:srgbClr val="373340"/>
                </a:solidFill>
                <a:latin typeface="Times New Roman"/>
                <a:cs typeface="Times New Roman"/>
              </a:rPr>
              <a:t>and</a:t>
            </a:r>
            <a:endParaRPr sz="1150" dirty="0">
              <a:latin typeface="Times New Roman"/>
              <a:cs typeface="Times New Roman"/>
            </a:endParaRPr>
          </a:p>
        </p:txBody>
      </p:sp>
      <p:sp>
        <p:nvSpPr>
          <p:cNvPr id="117" name="object 9"/>
          <p:cNvSpPr txBox="1"/>
          <p:nvPr/>
        </p:nvSpPr>
        <p:spPr>
          <a:xfrm>
            <a:off x="5245030" y="1656665"/>
            <a:ext cx="3608409" cy="670964"/>
          </a:xfrm>
          <a:prstGeom prst="rect">
            <a:avLst/>
          </a:prstGeom>
        </p:spPr>
        <p:txBody>
          <a:bodyPr wrap="square" lIns="0" tIns="0" rIns="0" bIns="0" rtlCol="0">
            <a:noAutofit/>
          </a:bodyPr>
          <a:lstStyle/>
          <a:p>
            <a:pPr marL="12700" marR="12491">
              <a:lnSpc>
                <a:spcPts val="1300"/>
              </a:lnSpc>
              <a:spcBef>
                <a:spcPts val="65"/>
              </a:spcBef>
            </a:pPr>
            <a:r>
              <a:rPr sz="1150" dirty="0" smtClean="0">
                <a:solidFill>
                  <a:srgbClr val="37536A"/>
                </a:solidFill>
                <a:latin typeface="Times New Roman"/>
                <a:cs typeface="Times New Roman"/>
              </a:rPr>
              <a:t>i</a:t>
            </a:r>
            <a:r>
              <a:rPr sz="1150" dirty="0" smtClean="0">
                <a:solidFill>
                  <a:srgbClr val="4F3D41"/>
                </a:solidFill>
                <a:latin typeface="Times New Roman"/>
                <a:cs typeface="Times New Roman"/>
              </a:rPr>
              <a:t>t</a:t>
            </a:r>
            <a:r>
              <a:rPr sz="1150" spc="34" dirty="0" smtClean="0">
                <a:solidFill>
                  <a:srgbClr val="4F3D41"/>
                </a:solidFill>
                <a:latin typeface="Times New Roman"/>
                <a:cs typeface="Times New Roman"/>
              </a:rPr>
              <a:t> </a:t>
            </a:r>
            <a:r>
              <a:rPr sz="1150" spc="0" dirty="0" smtClean="0">
                <a:solidFill>
                  <a:srgbClr val="4F3D41"/>
                </a:solidFill>
                <a:latin typeface="Times New Roman"/>
                <a:cs typeface="Times New Roman"/>
              </a:rPr>
              <a:t>w</a:t>
            </a:r>
            <a:r>
              <a:rPr sz="1150" spc="0" dirty="0" smtClean="0">
                <a:solidFill>
                  <a:srgbClr val="364256"/>
                </a:solidFill>
                <a:latin typeface="Times New Roman"/>
                <a:cs typeface="Times New Roman"/>
              </a:rPr>
              <a:t>ill</a:t>
            </a:r>
            <a:r>
              <a:rPr sz="1150" spc="142" dirty="0" smtClean="0">
                <a:solidFill>
                  <a:srgbClr val="364256"/>
                </a:solidFill>
                <a:latin typeface="Times New Roman"/>
                <a:cs typeface="Times New Roman"/>
              </a:rPr>
              <a:t> </a:t>
            </a:r>
            <a:r>
              <a:rPr sz="1150" spc="0" dirty="0" smtClean="0">
                <a:solidFill>
                  <a:srgbClr val="4F3D41"/>
                </a:solidFill>
                <a:latin typeface="Times New Roman"/>
                <a:cs typeface="Times New Roman"/>
              </a:rPr>
              <a:t>b</a:t>
            </a:r>
            <a:r>
              <a:rPr sz="1150" spc="0" dirty="0" smtClean="0">
                <a:solidFill>
                  <a:srgbClr val="373340"/>
                </a:solidFill>
                <a:latin typeface="Times New Roman"/>
                <a:cs typeface="Times New Roman"/>
              </a:rPr>
              <a:t>e</a:t>
            </a:r>
            <a:r>
              <a:rPr sz="1150" spc="24" dirty="0" smtClean="0">
                <a:solidFill>
                  <a:srgbClr val="373340"/>
                </a:solidFill>
                <a:latin typeface="Times New Roman"/>
                <a:cs typeface="Times New Roman"/>
              </a:rPr>
              <a:t> </a:t>
            </a:r>
            <a:r>
              <a:rPr sz="1150" spc="0" dirty="0" smtClean="0">
                <a:solidFill>
                  <a:srgbClr val="373340"/>
                </a:solidFill>
                <a:latin typeface="Times New Roman"/>
                <a:cs typeface="Times New Roman"/>
              </a:rPr>
              <a:t>fi</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e</a:t>
            </a:r>
            <a:r>
              <a:rPr sz="1150" spc="-27" dirty="0" smtClean="0">
                <a:solidFill>
                  <a:srgbClr val="373340"/>
                </a:solidFill>
                <a:latin typeface="Times New Roman"/>
                <a:cs typeface="Times New Roman"/>
              </a:rPr>
              <a:t> </a:t>
            </a:r>
            <a:r>
              <a:rPr sz="1150" spc="0" dirty="0" smtClean="0">
                <a:solidFill>
                  <a:srgbClr val="373340"/>
                </a:solidFill>
                <a:latin typeface="Times New Roman"/>
                <a:cs typeface="Times New Roman"/>
              </a:rPr>
              <a:t>a</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d </a:t>
            </a:r>
            <a:r>
              <a:rPr sz="1150" spc="17" dirty="0" smtClean="0">
                <a:solidFill>
                  <a:srgbClr val="373340"/>
                </a:solidFill>
                <a:latin typeface="Times New Roman"/>
                <a:cs typeface="Times New Roman"/>
              </a:rPr>
              <a:t> </a:t>
            </a:r>
            <a:r>
              <a:rPr sz="1150" spc="0" dirty="0" smtClean="0">
                <a:solidFill>
                  <a:srgbClr val="373340"/>
                </a:solidFill>
                <a:latin typeface="Times New Roman"/>
                <a:cs typeface="Times New Roman"/>
              </a:rPr>
              <a:t>start</a:t>
            </a:r>
            <a:r>
              <a:rPr sz="1150" spc="-134" dirty="0" smtClean="0">
                <a:solidFill>
                  <a:srgbClr val="373340"/>
                </a:solidFill>
                <a:latin typeface="Times New Roman"/>
                <a:cs typeface="Times New Roman"/>
              </a:rPr>
              <a:t> </a:t>
            </a:r>
            <a:r>
              <a:rPr sz="1150" spc="0" dirty="0" smtClean="0">
                <a:solidFill>
                  <a:srgbClr val="4F3D41"/>
                </a:solidFill>
                <a:latin typeface="Times New Roman"/>
                <a:cs typeface="Times New Roman"/>
              </a:rPr>
              <a:t>f</a:t>
            </a:r>
            <a:r>
              <a:rPr sz="1150" spc="0" dirty="0" smtClean="0">
                <a:solidFill>
                  <a:srgbClr val="364256"/>
                </a:solidFill>
                <a:latin typeface="Times New Roman"/>
                <a:cs typeface="Times New Roman"/>
              </a:rPr>
              <a:t>ro</a:t>
            </a:r>
            <a:r>
              <a:rPr sz="1150" spc="0" dirty="0" smtClean="0">
                <a:solidFill>
                  <a:srgbClr val="5E5353"/>
                </a:solidFill>
                <a:latin typeface="Times New Roman"/>
                <a:cs typeface="Times New Roman"/>
              </a:rPr>
              <a:t>m</a:t>
            </a:r>
            <a:r>
              <a:rPr sz="1150" spc="262" dirty="0" smtClean="0">
                <a:solidFill>
                  <a:srgbClr val="5E5353"/>
                </a:solidFill>
                <a:latin typeface="Times New Roman"/>
                <a:cs typeface="Times New Roman"/>
              </a:rPr>
              <a:t> </a:t>
            </a:r>
            <a:r>
              <a:rPr sz="1150" spc="0" dirty="0" smtClean="0">
                <a:solidFill>
                  <a:srgbClr val="373340"/>
                </a:solidFill>
                <a:latin typeface="Times New Roman"/>
                <a:cs typeface="Times New Roman"/>
              </a:rPr>
              <a:t>t</a:t>
            </a:r>
            <a:r>
              <a:rPr sz="1150" spc="0" dirty="0" smtClean="0">
                <a:solidFill>
                  <a:srgbClr val="364256"/>
                </a:solidFill>
                <a:latin typeface="Times New Roman"/>
                <a:cs typeface="Times New Roman"/>
              </a:rPr>
              <a:t>h</a:t>
            </a:r>
            <a:r>
              <a:rPr sz="1150" spc="0" dirty="0" smtClean="0">
                <a:solidFill>
                  <a:srgbClr val="373340"/>
                </a:solidFill>
                <a:latin typeface="Times New Roman"/>
                <a:cs typeface="Times New Roman"/>
              </a:rPr>
              <a:t>e</a:t>
            </a:r>
            <a:r>
              <a:rPr sz="1150" spc="-27" dirty="0" smtClean="0">
                <a:solidFill>
                  <a:srgbClr val="373340"/>
                </a:solidFill>
                <a:latin typeface="Times New Roman"/>
                <a:cs typeface="Times New Roman"/>
              </a:rPr>
              <a:t> </a:t>
            </a:r>
            <a:r>
              <a:rPr sz="1150" spc="0" dirty="0" smtClean="0">
                <a:solidFill>
                  <a:srgbClr val="364256"/>
                </a:solidFill>
                <a:latin typeface="Times New Roman"/>
                <a:cs typeface="Times New Roman"/>
              </a:rPr>
              <a:t>c</a:t>
            </a:r>
            <a:r>
              <a:rPr sz="1150" spc="0" dirty="0" smtClean="0">
                <a:solidFill>
                  <a:srgbClr val="5E5353"/>
                </a:solidFill>
                <a:latin typeface="Times New Roman"/>
                <a:cs typeface="Times New Roman"/>
              </a:rPr>
              <a:t>h</a:t>
            </a:r>
            <a:r>
              <a:rPr sz="1150" spc="0" dirty="0" smtClean="0">
                <a:solidFill>
                  <a:srgbClr val="373340"/>
                </a:solidFill>
                <a:latin typeface="Times New Roman"/>
                <a:cs typeface="Times New Roman"/>
              </a:rPr>
              <a:t>e</a:t>
            </a:r>
            <a:r>
              <a:rPr sz="1150" spc="0" dirty="0" smtClean="0">
                <a:solidFill>
                  <a:srgbClr val="4F3D41"/>
                </a:solidFill>
                <a:latin typeface="Times New Roman"/>
                <a:cs typeface="Times New Roman"/>
              </a:rPr>
              <a:t>c</a:t>
            </a:r>
            <a:r>
              <a:rPr sz="1150" spc="0" dirty="0" smtClean="0">
                <a:solidFill>
                  <a:srgbClr val="373340"/>
                </a:solidFill>
                <a:latin typeface="Times New Roman"/>
                <a:cs typeface="Times New Roman"/>
              </a:rPr>
              <a:t>k</a:t>
            </a:r>
            <a:r>
              <a:rPr sz="1150" spc="0" dirty="0" smtClean="0">
                <a:solidFill>
                  <a:srgbClr val="4F3D41"/>
                </a:solidFill>
                <a:latin typeface="Times New Roman"/>
                <a:cs typeface="Times New Roman"/>
              </a:rPr>
              <a:t>p</a:t>
            </a:r>
            <a:r>
              <a:rPr sz="1150" spc="0" dirty="0" smtClean="0">
                <a:solidFill>
                  <a:srgbClr val="373340"/>
                </a:solidFill>
                <a:latin typeface="Times New Roman"/>
                <a:cs typeface="Times New Roman"/>
              </a:rPr>
              <a:t>o</a:t>
            </a:r>
            <a:r>
              <a:rPr sz="1150" spc="0" dirty="0" smtClean="0">
                <a:solidFill>
                  <a:srgbClr val="5E5353"/>
                </a:solidFill>
                <a:latin typeface="Times New Roman"/>
                <a:cs typeface="Times New Roman"/>
              </a:rPr>
              <a:t>i</a:t>
            </a:r>
            <a:r>
              <a:rPr sz="1150" spc="0" dirty="0" smtClean="0">
                <a:solidFill>
                  <a:srgbClr val="364256"/>
                </a:solidFill>
                <a:latin typeface="Times New Roman"/>
                <a:cs typeface="Times New Roman"/>
              </a:rPr>
              <a:t>n</a:t>
            </a:r>
            <a:r>
              <a:rPr sz="1150" spc="0" dirty="0" smtClean="0">
                <a:solidFill>
                  <a:srgbClr val="4F3D41"/>
                </a:solidFill>
                <a:latin typeface="Times New Roman"/>
                <a:cs typeface="Times New Roman"/>
              </a:rPr>
              <a:t>t</a:t>
            </a:r>
            <a:r>
              <a:rPr sz="1150" spc="0" dirty="0" smtClean="0">
                <a:solidFill>
                  <a:srgbClr val="373340"/>
                </a:solidFill>
                <a:latin typeface="Times New Roman"/>
                <a:cs typeface="Times New Roman"/>
              </a:rPr>
              <a:t>.</a:t>
            </a:r>
            <a:endParaRPr sz="1150">
              <a:latin typeface="Times New Roman"/>
              <a:cs typeface="Times New Roman"/>
            </a:endParaRPr>
          </a:p>
          <a:p>
            <a:pPr marL="990565" marR="12491">
              <a:lnSpc>
                <a:spcPct val="95825"/>
              </a:lnSpc>
              <a:spcBef>
                <a:spcPts val="25"/>
              </a:spcBef>
            </a:pPr>
            <a:r>
              <a:rPr sz="1050" spc="0" dirty="0" smtClean="0">
                <a:solidFill>
                  <a:srgbClr val="373340"/>
                </a:solidFill>
                <a:latin typeface="Arial"/>
                <a:cs typeface="Arial"/>
              </a:rPr>
              <a:t>O</a:t>
            </a:r>
            <a:r>
              <a:rPr sz="1050" spc="0" dirty="0" smtClean="0">
                <a:solidFill>
                  <a:srgbClr val="4F3D41"/>
                </a:solidFill>
                <a:latin typeface="Arial"/>
                <a:cs typeface="Arial"/>
              </a:rPr>
              <a:t>R</a:t>
            </a:r>
            <a:endParaRPr sz="1050">
              <a:latin typeface="Arial"/>
              <a:cs typeface="Arial"/>
            </a:endParaRPr>
          </a:p>
          <a:p>
            <a:pPr marL="12700">
              <a:lnSpc>
                <a:spcPts val="1290"/>
              </a:lnSpc>
              <a:spcBef>
                <a:spcPts val="99"/>
              </a:spcBef>
            </a:pPr>
            <a:r>
              <a:rPr sz="1150" spc="0" dirty="0" smtClean="0">
                <a:solidFill>
                  <a:srgbClr val="373340"/>
                </a:solidFill>
                <a:latin typeface="Times New Roman"/>
                <a:cs typeface="Times New Roman"/>
              </a:rPr>
              <a:t>d</a:t>
            </a:r>
            <a:r>
              <a:rPr sz="1150" spc="0" dirty="0" smtClean="0">
                <a:solidFill>
                  <a:srgbClr val="4F3D41"/>
                </a:solidFill>
                <a:latin typeface="Times New Roman"/>
                <a:cs typeface="Times New Roman"/>
              </a:rPr>
              <a:t>r</a:t>
            </a:r>
            <a:r>
              <a:rPr sz="1150" spc="0" dirty="0" smtClean="0">
                <a:solidFill>
                  <a:srgbClr val="373340"/>
                </a:solidFill>
                <a:latin typeface="Times New Roman"/>
                <a:cs typeface="Times New Roman"/>
              </a:rPr>
              <a:t>op</a:t>
            </a:r>
            <a:r>
              <a:rPr sz="1150" spc="281" dirty="0" smtClean="0">
                <a:solidFill>
                  <a:srgbClr val="373340"/>
                </a:solidFill>
                <a:latin typeface="Times New Roman"/>
                <a:cs typeface="Times New Roman"/>
              </a:rPr>
              <a:t> </a:t>
            </a:r>
            <a:r>
              <a:rPr sz="1150" spc="0" dirty="0" smtClean="0">
                <a:solidFill>
                  <a:srgbClr val="364256"/>
                </a:solidFill>
                <a:latin typeface="Times New Roman"/>
                <a:cs typeface="Times New Roman"/>
              </a:rPr>
              <a:t>t</a:t>
            </a:r>
            <a:r>
              <a:rPr sz="1150" spc="0" dirty="0" smtClean="0">
                <a:solidFill>
                  <a:srgbClr val="4F3D41"/>
                </a:solidFill>
                <a:latin typeface="Times New Roman"/>
                <a:cs typeface="Times New Roman"/>
              </a:rPr>
              <a:t>h</a:t>
            </a:r>
            <a:r>
              <a:rPr sz="1150" spc="0" dirty="0" smtClean="0">
                <a:solidFill>
                  <a:srgbClr val="373340"/>
                </a:solidFill>
                <a:latin typeface="Times New Roman"/>
                <a:cs typeface="Times New Roman"/>
              </a:rPr>
              <a:t>e</a:t>
            </a:r>
            <a:r>
              <a:rPr sz="1150" spc="-12" dirty="0" smtClean="0">
                <a:solidFill>
                  <a:srgbClr val="373340"/>
                </a:solidFill>
                <a:latin typeface="Times New Roman"/>
                <a:cs typeface="Times New Roman"/>
              </a:rPr>
              <a:t> </a:t>
            </a:r>
            <a:r>
              <a:rPr sz="1150" spc="0" dirty="0" smtClean="0">
                <a:solidFill>
                  <a:srgbClr val="373340"/>
                </a:solidFill>
                <a:latin typeface="Times New Roman"/>
                <a:cs typeface="Times New Roman"/>
              </a:rPr>
              <a:t>tw</a:t>
            </a:r>
            <a:r>
              <a:rPr sz="1150" spc="0" dirty="0" smtClean="0">
                <a:solidFill>
                  <a:srgbClr val="4F3D41"/>
                </a:solidFill>
                <a:latin typeface="Times New Roman"/>
                <a:cs typeface="Times New Roman"/>
              </a:rPr>
              <a:t>o </a:t>
            </a:r>
            <a:r>
              <a:rPr sz="1150" spc="27" dirty="0" smtClean="0">
                <a:solidFill>
                  <a:srgbClr val="4F3D41"/>
                </a:solidFill>
                <a:latin typeface="Times New Roman"/>
                <a:cs typeface="Times New Roman"/>
              </a:rPr>
              <a:t> </a:t>
            </a:r>
            <a:r>
              <a:rPr sz="1150" spc="0" dirty="0" smtClean="0">
                <a:solidFill>
                  <a:srgbClr val="373340"/>
                </a:solidFill>
                <a:latin typeface="Times New Roman"/>
                <a:cs typeface="Times New Roman"/>
              </a:rPr>
              <a:t>er</a:t>
            </a:r>
            <a:r>
              <a:rPr sz="1150" spc="0" dirty="0" smtClean="0">
                <a:solidFill>
                  <a:srgbClr val="4F3D41"/>
                </a:solidFill>
                <a:latin typeface="Times New Roman"/>
                <a:cs typeface="Times New Roman"/>
              </a:rPr>
              <a:t>r</a:t>
            </a:r>
            <a:r>
              <a:rPr sz="1150" spc="0" dirty="0" smtClean="0">
                <a:solidFill>
                  <a:srgbClr val="373340"/>
                </a:solidFill>
                <a:latin typeface="Times New Roman"/>
                <a:cs typeface="Times New Roman"/>
              </a:rPr>
              <a:t>or</a:t>
            </a:r>
            <a:r>
              <a:rPr sz="1150" spc="-57" dirty="0" smtClean="0">
                <a:solidFill>
                  <a:srgbClr val="373340"/>
                </a:solidFill>
                <a:latin typeface="Times New Roman"/>
                <a:cs typeface="Times New Roman"/>
              </a:rPr>
              <a:t> </a:t>
            </a:r>
            <a:r>
              <a:rPr sz="1150" spc="0" dirty="0" smtClean="0">
                <a:solidFill>
                  <a:srgbClr val="4F3D41"/>
                </a:solidFill>
                <a:latin typeface="Times New Roman"/>
                <a:cs typeface="Times New Roman"/>
              </a:rPr>
              <a:t>t</a:t>
            </a:r>
            <a:r>
              <a:rPr sz="1150" spc="0" dirty="0" smtClean="0">
                <a:solidFill>
                  <a:srgbClr val="373340"/>
                </a:solidFill>
                <a:latin typeface="Times New Roman"/>
                <a:cs typeface="Times New Roman"/>
              </a:rPr>
              <a:t>a</a:t>
            </a:r>
            <a:r>
              <a:rPr sz="1150" spc="0" dirty="0" smtClean="0">
                <a:solidFill>
                  <a:srgbClr val="37536A"/>
                </a:solidFill>
                <a:latin typeface="Times New Roman"/>
                <a:cs typeface="Times New Roman"/>
              </a:rPr>
              <a:t>,</a:t>
            </a:r>
            <a:r>
              <a:rPr sz="1150" spc="0" dirty="0" smtClean="0">
                <a:solidFill>
                  <a:srgbClr val="373340"/>
                </a:solidFill>
                <a:latin typeface="Times New Roman"/>
                <a:cs typeface="Times New Roman"/>
              </a:rPr>
              <a:t>bles o</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e</a:t>
            </a:r>
            <a:r>
              <a:rPr sz="1150" spc="269" dirty="0" smtClean="0">
                <a:solidFill>
                  <a:srgbClr val="373340"/>
                </a:solidFill>
                <a:latin typeface="Times New Roman"/>
                <a:cs typeface="Times New Roman"/>
              </a:rPr>
              <a:t> </a:t>
            </a:r>
            <a:r>
              <a:rPr sz="1150" spc="0" dirty="0" smtClean="0">
                <a:solidFill>
                  <a:srgbClr val="373340"/>
                </a:solidFill>
                <a:latin typeface="Times New Roman"/>
                <a:cs typeface="Times New Roman"/>
              </a:rPr>
              <a:t>wo</a:t>
            </a:r>
            <a:r>
              <a:rPr sz="1150" spc="0" dirty="0" smtClean="0">
                <a:solidFill>
                  <a:srgbClr val="4F3D41"/>
                </a:solidFill>
                <a:latin typeface="Times New Roman"/>
                <a:cs typeface="Times New Roman"/>
              </a:rPr>
              <a:t>r</a:t>
            </a:r>
            <a:r>
              <a:rPr sz="1150" spc="0" dirty="0" smtClean="0">
                <a:solidFill>
                  <a:srgbClr val="364256"/>
                </a:solidFill>
                <a:latin typeface="Times New Roman"/>
                <a:cs typeface="Times New Roman"/>
              </a:rPr>
              <a:t>k</a:t>
            </a:r>
            <a:r>
              <a:rPr sz="1150" spc="243" dirty="0" smtClean="0">
                <a:solidFill>
                  <a:srgbClr val="364256"/>
                </a:solidFill>
                <a:latin typeface="Times New Roman"/>
                <a:cs typeface="Times New Roman"/>
              </a:rPr>
              <a:t> </a:t>
            </a:r>
            <a:r>
              <a:rPr sz="1150" spc="0" dirty="0" smtClean="0">
                <a:solidFill>
                  <a:srgbClr val="373340"/>
                </a:solidFill>
                <a:latin typeface="Times New Roman"/>
                <a:cs typeface="Times New Roman"/>
              </a:rPr>
              <a:t>tab</a:t>
            </a:r>
            <a:r>
              <a:rPr sz="1150" spc="0" dirty="0" smtClean="0">
                <a:solidFill>
                  <a:srgbClr val="282B50"/>
                </a:solidFill>
                <a:latin typeface="Times New Roman"/>
                <a:cs typeface="Times New Roman"/>
              </a:rPr>
              <a:t>l</a:t>
            </a:r>
            <a:r>
              <a:rPr sz="1150" spc="0" dirty="0" smtClean="0">
                <a:solidFill>
                  <a:srgbClr val="373340"/>
                </a:solidFill>
                <a:latin typeface="Times New Roman"/>
                <a:cs typeface="Times New Roman"/>
              </a:rPr>
              <a:t>e</a:t>
            </a:r>
            <a:r>
              <a:rPr sz="1150" spc="34" dirty="0" smtClean="0">
                <a:solidFill>
                  <a:srgbClr val="373340"/>
                </a:solidFill>
                <a:latin typeface="Times New Roman"/>
                <a:cs typeface="Times New Roman"/>
              </a:rPr>
              <a:t> </a:t>
            </a:r>
            <a:r>
              <a:rPr sz="1150" spc="0" dirty="0" smtClean="0">
                <a:solidFill>
                  <a:srgbClr val="373340"/>
                </a:solidFill>
                <a:latin typeface="Times New Roman"/>
                <a:cs typeface="Times New Roman"/>
              </a:rPr>
              <a:t>o</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e </a:t>
            </a:r>
            <a:r>
              <a:rPr sz="1150" spc="12" dirty="0" smtClean="0">
                <a:solidFill>
                  <a:srgbClr val="373340"/>
                </a:solidFill>
                <a:latin typeface="Times New Roman"/>
                <a:cs typeface="Times New Roman"/>
              </a:rPr>
              <a:t> </a:t>
            </a:r>
            <a:r>
              <a:rPr sz="1150" spc="0" dirty="0" smtClean="0">
                <a:solidFill>
                  <a:srgbClr val="373340"/>
                </a:solidFill>
                <a:latin typeface="Times New Roman"/>
                <a:cs typeface="Times New Roman"/>
              </a:rPr>
              <a:t>log</a:t>
            </a:r>
            <a:r>
              <a:rPr sz="1150" spc="-34" dirty="0" smtClean="0">
                <a:solidFill>
                  <a:srgbClr val="373340"/>
                </a:solidFill>
                <a:latin typeface="Times New Roman"/>
                <a:cs typeface="Times New Roman"/>
              </a:rPr>
              <a:t> </a:t>
            </a:r>
            <a:r>
              <a:rPr sz="1150" spc="0" dirty="0" smtClean="0">
                <a:solidFill>
                  <a:srgbClr val="364256"/>
                </a:solidFill>
                <a:latin typeface="Times New Roman"/>
                <a:cs typeface="Times New Roman"/>
              </a:rPr>
              <a:t>t</a:t>
            </a:r>
            <a:r>
              <a:rPr sz="1150" spc="0" dirty="0" smtClean="0">
                <a:solidFill>
                  <a:srgbClr val="373340"/>
                </a:solidFill>
                <a:latin typeface="Times New Roman"/>
                <a:cs typeface="Times New Roman"/>
              </a:rPr>
              <a:t>ab</a:t>
            </a:r>
            <a:r>
              <a:rPr sz="1150" spc="0" dirty="0" smtClean="0">
                <a:solidFill>
                  <a:srgbClr val="4F3D41"/>
                </a:solidFill>
                <a:latin typeface="Times New Roman"/>
                <a:cs typeface="Times New Roman"/>
              </a:rPr>
              <a:t>l</a:t>
            </a:r>
            <a:r>
              <a:rPr sz="1150" spc="0" dirty="0" smtClean="0">
                <a:solidFill>
                  <a:srgbClr val="373340"/>
                </a:solidFill>
                <a:latin typeface="Times New Roman"/>
                <a:cs typeface="Times New Roman"/>
              </a:rPr>
              <a:t>e a</a:t>
            </a:r>
            <a:r>
              <a:rPr sz="1150" spc="0" dirty="0" smtClean="0">
                <a:solidFill>
                  <a:srgbClr val="5E5353"/>
                </a:solidFill>
                <a:latin typeface="Times New Roman"/>
                <a:cs typeface="Times New Roman"/>
              </a:rPr>
              <a:t>n</a:t>
            </a:r>
            <a:r>
              <a:rPr sz="1150" spc="0" dirty="0" smtClean="0">
                <a:solidFill>
                  <a:srgbClr val="373340"/>
                </a:solidFill>
                <a:latin typeface="Times New Roman"/>
                <a:cs typeface="Times New Roman"/>
              </a:rPr>
              <a:t>d </a:t>
            </a:r>
            <a:r>
              <a:rPr sz="1150" spc="14" dirty="0" smtClean="0">
                <a:solidFill>
                  <a:srgbClr val="373340"/>
                </a:solidFill>
                <a:latin typeface="Times New Roman"/>
                <a:cs typeface="Times New Roman"/>
              </a:rPr>
              <a:t> </a:t>
            </a:r>
            <a:r>
              <a:rPr sz="1150" spc="0" dirty="0" smtClean="0">
                <a:solidFill>
                  <a:srgbClr val="4F3D41"/>
                </a:solidFill>
                <a:latin typeface="Times New Roman"/>
                <a:cs typeface="Times New Roman"/>
              </a:rPr>
              <a:t>r</a:t>
            </a:r>
            <a:r>
              <a:rPr sz="1150" spc="0" dirty="0" smtClean="0">
                <a:solidFill>
                  <a:srgbClr val="373340"/>
                </a:solidFill>
                <a:latin typeface="Times New Roman"/>
                <a:cs typeface="Times New Roman"/>
              </a:rPr>
              <a:t>e</a:t>
            </a:r>
            <a:r>
              <a:rPr sz="1150" spc="0" dirty="0" smtClean="0">
                <a:solidFill>
                  <a:srgbClr val="662828"/>
                </a:solidFill>
                <a:latin typeface="Times New Roman"/>
                <a:cs typeface="Times New Roman"/>
              </a:rPr>
              <a:t>l</a:t>
            </a:r>
            <a:r>
              <a:rPr sz="1150" spc="0" dirty="0" smtClean="0">
                <a:solidFill>
                  <a:srgbClr val="373340"/>
                </a:solidFill>
                <a:latin typeface="Times New Roman"/>
                <a:cs typeface="Times New Roman"/>
              </a:rPr>
              <a:t>ea</a:t>
            </a:r>
            <a:r>
              <a:rPr sz="1150" spc="0" dirty="0" smtClean="0">
                <a:solidFill>
                  <a:srgbClr val="4F3D41"/>
                </a:solidFill>
                <a:latin typeface="Times New Roman"/>
                <a:cs typeface="Times New Roman"/>
              </a:rPr>
              <a:t>s</a:t>
            </a:r>
            <a:r>
              <a:rPr sz="1150" spc="0" dirty="0" smtClean="0">
                <a:solidFill>
                  <a:srgbClr val="373340"/>
                </a:solidFill>
                <a:latin typeface="Times New Roman"/>
                <a:cs typeface="Times New Roman"/>
              </a:rPr>
              <a:t>e</a:t>
            </a:r>
            <a:r>
              <a:rPr sz="1150" spc="69" dirty="0" smtClean="0">
                <a:solidFill>
                  <a:srgbClr val="373340"/>
                </a:solidFill>
                <a:latin typeface="Times New Roman"/>
                <a:cs typeface="Times New Roman"/>
              </a:rPr>
              <a:t> </a:t>
            </a:r>
            <a:r>
              <a:rPr sz="1150" spc="0" dirty="0" smtClean="0">
                <a:solidFill>
                  <a:srgbClr val="364256"/>
                </a:solidFill>
                <a:latin typeface="Times New Roman"/>
                <a:cs typeface="Times New Roman"/>
              </a:rPr>
              <a:t>m</a:t>
            </a:r>
            <a:r>
              <a:rPr sz="1150" spc="0" dirty="0" smtClean="0">
                <a:solidFill>
                  <a:srgbClr val="37536A"/>
                </a:solidFill>
                <a:latin typeface="Times New Roman"/>
                <a:cs typeface="Times New Roman"/>
              </a:rPr>
              <a:t>l</a:t>
            </a:r>
            <a:r>
              <a:rPr sz="1150" spc="0" dirty="0" smtClean="0">
                <a:solidFill>
                  <a:srgbClr val="373340"/>
                </a:solidFill>
                <a:latin typeface="Times New Roman"/>
                <a:cs typeface="Times New Roman"/>
              </a:rPr>
              <a:t>oa</a:t>
            </a:r>
            <a:r>
              <a:rPr sz="1150" spc="0" dirty="0" smtClean="0">
                <a:solidFill>
                  <a:srgbClr val="364256"/>
                </a:solidFill>
                <a:latin typeface="Times New Roman"/>
                <a:cs typeface="Times New Roman"/>
              </a:rPr>
              <a:t>d </a:t>
            </a:r>
            <a:r>
              <a:rPr sz="1150" spc="18" dirty="0" smtClean="0">
                <a:solidFill>
                  <a:srgbClr val="364256"/>
                </a:solidFill>
                <a:latin typeface="Times New Roman"/>
                <a:cs typeface="Times New Roman"/>
              </a:rPr>
              <a:t> </a:t>
            </a:r>
            <a:r>
              <a:rPr sz="1150" spc="0" dirty="0" smtClean="0">
                <a:solidFill>
                  <a:srgbClr val="4F3D41"/>
                </a:solidFill>
                <a:latin typeface="Times New Roman"/>
                <a:cs typeface="Times New Roman"/>
              </a:rPr>
              <a:t>fr</a:t>
            </a:r>
            <a:r>
              <a:rPr sz="1150" spc="0" dirty="0" smtClean="0">
                <a:solidFill>
                  <a:srgbClr val="373340"/>
                </a:solidFill>
                <a:latin typeface="Times New Roman"/>
                <a:cs typeface="Times New Roman"/>
              </a:rPr>
              <a:t>om</a:t>
            </a:r>
            <a:r>
              <a:rPr sz="1150" spc="229" dirty="0" smtClean="0">
                <a:solidFill>
                  <a:srgbClr val="373340"/>
                </a:solidFill>
                <a:latin typeface="Times New Roman"/>
                <a:cs typeface="Times New Roman"/>
              </a:rPr>
              <a:t> </a:t>
            </a:r>
            <a:r>
              <a:rPr sz="1150" spc="0" dirty="0" smtClean="0">
                <a:solidFill>
                  <a:srgbClr val="364256"/>
                </a:solidFill>
                <a:latin typeface="Times New Roman"/>
                <a:cs typeface="Times New Roman"/>
              </a:rPr>
              <a:t>t</a:t>
            </a:r>
            <a:r>
              <a:rPr sz="1150" spc="0" dirty="0" smtClean="0">
                <a:solidFill>
                  <a:srgbClr val="4F3D41"/>
                </a:solidFill>
                <a:latin typeface="Times New Roman"/>
                <a:cs typeface="Times New Roman"/>
              </a:rPr>
              <a:t>h</a:t>
            </a:r>
            <a:r>
              <a:rPr sz="1150" spc="0" dirty="0" smtClean="0">
                <a:solidFill>
                  <a:srgbClr val="373340"/>
                </a:solidFill>
                <a:latin typeface="Times New Roman"/>
                <a:cs typeface="Times New Roman"/>
              </a:rPr>
              <a:t>e</a:t>
            </a:r>
            <a:r>
              <a:rPr sz="1150" spc="78" dirty="0" smtClean="0">
                <a:solidFill>
                  <a:srgbClr val="373340"/>
                </a:solidFill>
                <a:latin typeface="Times New Roman"/>
                <a:cs typeface="Times New Roman"/>
              </a:rPr>
              <a:t> </a:t>
            </a:r>
            <a:r>
              <a:rPr sz="1150" spc="0" dirty="0" smtClean="0">
                <a:solidFill>
                  <a:srgbClr val="282B50"/>
                </a:solidFill>
                <a:latin typeface="Times New Roman"/>
                <a:cs typeface="Times New Roman"/>
              </a:rPr>
              <a:t>t</a:t>
            </a:r>
            <a:r>
              <a:rPr sz="1150" spc="0" dirty="0" smtClean="0">
                <a:solidFill>
                  <a:srgbClr val="373340"/>
                </a:solidFill>
                <a:latin typeface="Times New Roman"/>
                <a:cs typeface="Times New Roman"/>
              </a:rPr>
              <a:t>a</a:t>
            </a:r>
            <a:r>
              <a:rPr sz="1150" spc="0" dirty="0" smtClean="0">
                <a:solidFill>
                  <a:srgbClr val="4F3D41"/>
                </a:solidFill>
                <a:latin typeface="Times New Roman"/>
                <a:cs typeface="Times New Roman"/>
              </a:rPr>
              <a:t>r</a:t>
            </a:r>
            <a:r>
              <a:rPr sz="1150" spc="0" dirty="0" smtClean="0">
                <a:solidFill>
                  <a:srgbClr val="373340"/>
                </a:solidFill>
                <a:latin typeface="Times New Roman"/>
                <a:cs typeface="Times New Roman"/>
              </a:rPr>
              <a:t>ge</a:t>
            </a:r>
            <a:r>
              <a:rPr sz="1150" spc="0" dirty="0" smtClean="0">
                <a:solidFill>
                  <a:srgbClr val="4F3D41"/>
                </a:solidFill>
                <a:latin typeface="Times New Roman"/>
                <a:cs typeface="Times New Roman"/>
              </a:rPr>
              <a:t>t</a:t>
            </a:r>
            <a:r>
              <a:rPr sz="1150" spc="-141" dirty="0" smtClean="0">
                <a:solidFill>
                  <a:srgbClr val="4F3D41"/>
                </a:solidFill>
                <a:latin typeface="Times New Roman"/>
                <a:cs typeface="Times New Roman"/>
              </a:rPr>
              <a:t> </a:t>
            </a:r>
            <a:r>
              <a:rPr sz="1150" spc="0" dirty="0" smtClean="0">
                <a:solidFill>
                  <a:srgbClr val="4F3D41"/>
                </a:solidFill>
                <a:latin typeface="Times New Roman"/>
                <a:cs typeface="Times New Roman"/>
              </a:rPr>
              <a:t>t</a:t>
            </a:r>
            <a:r>
              <a:rPr sz="1150" spc="0" dirty="0" smtClean="0">
                <a:solidFill>
                  <a:srgbClr val="373340"/>
                </a:solidFill>
                <a:latin typeface="Times New Roman"/>
                <a:cs typeface="Times New Roman"/>
              </a:rPr>
              <a:t>a</a:t>
            </a:r>
            <a:r>
              <a:rPr sz="1150" spc="0" dirty="0" smtClean="0">
                <a:solidFill>
                  <a:srgbClr val="364256"/>
                </a:solidFill>
                <a:latin typeface="Times New Roman"/>
                <a:cs typeface="Times New Roman"/>
              </a:rPr>
              <a:t>b</a:t>
            </a:r>
            <a:r>
              <a:rPr sz="1150" spc="0" dirty="0" smtClean="0">
                <a:solidFill>
                  <a:srgbClr val="373340"/>
                </a:solidFill>
                <a:latin typeface="Times New Roman"/>
                <a:cs typeface="Times New Roman"/>
              </a:rPr>
              <a:t>le.</a:t>
            </a:r>
            <a:endParaRPr sz="1150">
              <a:latin typeface="Times New Roman"/>
              <a:cs typeface="Times New Roman"/>
            </a:endParaRPr>
          </a:p>
        </p:txBody>
      </p:sp>
      <p:sp>
        <p:nvSpPr>
          <p:cNvPr id="118" name="object 8"/>
          <p:cNvSpPr txBox="1"/>
          <p:nvPr/>
        </p:nvSpPr>
        <p:spPr>
          <a:xfrm>
            <a:off x="1956674" y="1774907"/>
            <a:ext cx="1442098" cy="343526"/>
          </a:xfrm>
          <a:prstGeom prst="rect">
            <a:avLst/>
          </a:prstGeom>
        </p:spPr>
        <p:txBody>
          <a:bodyPr wrap="square" lIns="0" tIns="0" rIns="0" bIns="0" rtlCol="0">
            <a:noAutofit/>
          </a:bodyPr>
          <a:lstStyle/>
          <a:p>
            <a:pPr algn="ctr">
              <a:lnSpc>
                <a:spcPts val="1300"/>
              </a:lnSpc>
              <a:spcBef>
                <a:spcPts val="65"/>
              </a:spcBef>
            </a:pPr>
            <a:r>
              <a:rPr sz="1150" dirty="0" smtClean="0">
                <a:solidFill>
                  <a:srgbClr val="373340"/>
                </a:solidFill>
                <a:latin typeface="Times New Roman"/>
                <a:cs typeface="Times New Roman"/>
              </a:rPr>
              <a:t>Cor</a:t>
            </a:r>
            <a:r>
              <a:rPr sz="1150" dirty="0" smtClean="0">
                <a:solidFill>
                  <a:srgbClr val="4F3D41"/>
                </a:solidFill>
                <a:latin typeface="Times New Roman"/>
                <a:cs typeface="Times New Roman"/>
              </a:rPr>
              <a:t>r</a:t>
            </a:r>
            <a:r>
              <a:rPr sz="1150" dirty="0" smtClean="0">
                <a:solidFill>
                  <a:srgbClr val="373340"/>
                </a:solidFill>
                <a:latin typeface="Times New Roman"/>
                <a:cs typeface="Times New Roman"/>
              </a:rPr>
              <a:t>e</a:t>
            </a:r>
            <a:r>
              <a:rPr sz="1150" dirty="0" smtClean="0">
                <a:solidFill>
                  <a:srgbClr val="364256"/>
                </a:solidFill>
                <a:latin typeface="Times New Roman"/>
                <a:cs typeface="Times New Roman"/>
              </a:rPr>
              <a:t>c</a:t>
            </a:r>
            <a:r>
              <a:rPr sz="1150" dirty="0" smtClean="0">
                <a:solidFill>
                  <a:srgbClr val="373340"/>
                </a:solidFill>
                <a:latin typeface="Times New Roman"/>
                <a:cs typeface="Times New Roman"/>
              </a:rPr>
              <a:t>t</a:t>
            </a:r>
            <a:r>
              <a:rPr sz="1150" spc="-39" dirty="0" smtClean="0">
                <a:solidFill>
                  <a:srgbClr val="373340"/>
                </a:solidFill>
                <a:latin typeface="Times New Roman"/>
                <a:cs typeface="Times New Roman"/>
              </a:rPr>
              <a:t> </a:t>
            </a:r>
            <a:r>
              <a:rPr sz="1150" spc="0" dirty="0" smtClean="0">
                <a:solidFill>
                  <a:srgbClr val="364256"/>
                </a:solidFill>
                <a:latin typeface="Times New Roman"/>
                <a:cs typeface="Times New Roman"/>
              </a:rPr>
              <a:t>t</a:t>
            </a:r>
            <a:r>
              <a:rPr sz="1150" spc="0" dirty="0" smtClean="0">
                <a:solidFill>
                  <a:srgbClr val="5E5353"/>
                </a:solidFill>
                <a:latin typeface="Times New Roman"/>
                <a:cs typeface="Times New Roman"/>
              </a:rPr>
              <a:t>h</a:t>
            </a:r>
            <a:r>
              <a:rPr sz="1150" spc="0" dirty="0" smtClean="0">
                <a:solidFill>
                  <a:srgbClr val="373340"/>
                </a:solidFill>
                <a:latin typeface="Times New Roman"/>
                <a:cs typeface="Times New Roman"/>
              </a:rPr>
              <a:t>e</a:t>
            </a:r>
            <a:r>
              <a:rPr sz="1150" spc="-23" dirty="0" smtClean="0">
                <a:solidFill>
                  <a:srgbClr val="373340"/>
                </a:solidFill>
                <a:latin typeface="Times New Roman"/>
                <a:cs typeface="Times New Roman"/>
              </a:rPr>
              <a:t> </a:t>
            </a:r>
            <a:r>
              <a:rPr sz="1150" spc="0" dirty="0" smtClean="0">
                <a:solidFill>
                  <a:srgbClr val="373340"/>
                </a:solidFill>
                <a:latin typeface="Times New Roman"/>
                <a:cs typeface="Times New Roman"/>
              </a:rPr>
              <a:t>s</a:t>
            </a:r>
            <a:r>
              <a:rPr sz="1150" spc="0" dirty="0" smtClean="0">
                <a:solidFill>
                  <a:srgbClr val="4F3D41"/>
                </a:solidFill>
                <a:latin typeface="Times New Roman"/>
                <a:cs typeface="Times New Roman"/>
              </a:rPr>
              <a:t>c</a:t>
            </a:r>
            <a:r>
              <a:rPr sz="1150" spc="0" dirty="0" smtClean="0">
                <a:solidFill>
                  <a:srgbClr val="373340"/>
                </a:solidFill>
                <a:latin typeface="Times New Roman"/>
                <a:cs typeface="Times New Roman"/>
              </a:rPr>
              <a:t>r</a:t>
            </a:r>
            <a:r>
              <a:rPr sz="1150" spc="0" dirty="0" smtClean="0">
                <a:solidFill>
                  <a:srgbClr val="4F3D41"/>
                </a:solidFill>
                <a:latin typeface="Times New Roman"/>
                <a:cs typeface="Times New Roman"/>
              </a:rPr>
              <a:t>i</a:t>
            </a:r>
            <a:r>
              <a:rPr sz="1150" spc="0" dirty="0" smtClean="0">
                <a:solidFill>
                  <a:srgbClr val="373340"/>
                </a:solidFill>
                <a:latin typeface="Times New Roman"/>
                <a:cs typeface="Times New Roman"/>
              </a:rPr>
              <a:t>p</a:t>
            </a:r>
            <a:r>
              <a:rPr sz="1150" spc="0" dirty="0" smtClean="0">
                <a:solidFill>
                  <a:srgbClr val="4F3D41"/>
                </a:solidFill>
                <a:latin typeface="Times New Roman"/>
                <a:cs typeface="Times New Roman"/>
              </a:rPr>
              <a:t>t</a:t>
            </a:r>
            <a:r>
              <a:rPr sz="1150" spc="104" dirty="0" smtClean="0">
                <a:solidFill>
                  <a:srgbClr val="4F3D41"/>
                </a:solidFill>
                <a:latin typeface="Times New Roman"/>
                <a:cs typeface="Times New Roman"/>
              </a:rPr>
              <a:t> </a:t>
            </a:r>
            <a:r>
              <a:rPr sz="1050" spc="0" dirty="0" smtClean="0">
                <a:solidFill>
                  <a:srgbClr val="364256"/>
                </a:solidFill>
                <a:latin typeface="Arial"/>
                <a:cs typeface="Arial"/>
              </a:rPr>
              <a:t>and</a:t>
            </a:r>
            <a:endParaRPr sz="1050">
              <a:latin typeface="Arial"/>
              <a:cs typeface="Arial"/>
            </a:endParaRPr>
          </a:p>
          <a:p>
            <a:pPr marL="311683" marR="277503" algn="ctr">
              <a:lnSpc>
                <a:spcPct val="95825"/>
              </a:lnSpc>
            </a:pPr>
            <a:r>
              <a:rPr sz="1150" dirty="0" smtClean="0">
                <a:solidFill>
                  <a:srgbClr val="373340"/>
                </a:solidFill>
                <a:latin typeface="Times New Roman"/>
                <a:cs typeface="Times New Roman"/>
              </a:rPr>
              <a:t>Re</a:t>
            </a:r>
            <a:r>
              <a:rPr sz="1150" dirty="0" smtClean="0">
                <a:solidFill>
                  <a:srgbClr val="364256"/>
                </a:solidFill>
                <a:latin typeface="Times New Roman"/>
                <a:cs typeface="Times New Roman"/>
              </a:rPr>
              <a:t>r</a:t>
            </a:r>
            <a:r>
              <a:rPr sz="1150" dirty="0" smtClean="0">
                <a:solidFill>
                  <a:srgbClr val="373340"/>
                </a:solidFill>
                <a:latin typeface="Times New Roman"/>
                <a:cs typeface="Times New Roman"/>
              </a:rPr>
              <a:t>u</a:t>
            </a:r>
            <a:r>
              <a:rPr sz="1150" dirty="0" smtClean="0">
                <a:solidFill>
                  <a:srgbClr val="364256"/>
                </a:solidFill>
                <a:latin typeface="Times New Roman"/>
                <a:cs typeface="Times New Roman"/>
              </a:rPr>
              <a:t>n</a:t>
            </a:r>
            <a:r>
              <a:rPr sz="1150" spc="34" dirty="0" smtClean="0">
                <a:solidFill>
                  <a:srgbClr val="364256"/>
                </a:solidFill>
                <a:latin typeface="Times New Roman"/>
                <a:cs typeface="Times New Roman"/>
              </a:rPr>
              <a:t> </a:t>
            </a:r>
            <a:r>
              <a:rPr sz="1150" spc="0" dirty="0" smtClean="0">
                <a:solidFill>
                  <a:srgbClr val="373340"/>
                </a:solidFill>
                <a:latin typeface="Times New Roman"/>
                <a:cs typeface="Times New Roman"/>
              </a:rPr>
              <a:t>aga</a:t>
            </a:r>
            <a:r>
              <a:rPr sz="1150" spc="0" dirty="0" smtClean="0">
                <a:solidFill>
                  <a:srgbClr val="37536A"/>
                </a:solidFill>
                <a:latin typeface="Times New Roman"/>
                <a:cs typeface="Times New Roman"/>
              </a:rPr>
              <a:t>i</a:t>
            </a:r>
            <a:r>
              <a:rPr sz="1150" spc="0" dirty="0" smtClean="0">
                <a:solidFill>
                  <a:srgbClr val="4F3D41"/>
                </a:solidFill>
                <a:latin typeface="Times New Roman"/>
                <a:cs typeface="Times New Roman"/>
              </a:rPr>
              <a:t>n</a:t>
            </a:r>
            <a:r>
              <a:rPr sz="1150" spc="0" dirty="0" smtClean="0">
                <a:solidFill>
                  <a:srgbClr val="364256"/>
                </a:solidFill>
                <a:latin typeface="Times New Roman"/>
                <a:cs typeface="Times New Roman"/>
              </a:rPr>
              <a:t>.</a:t>
            </a:r>
            <a:endParaRPr sz="1150">
              <a:latin typeface="Times New Roman"/>
              <a:cs typeface="Times New Roman"/>
            </a:endParaRPr>
          </a:p>
        </p:txBody>
      </p:sp>
      <p:sp>
        <p:nvSpPr>
          <p:cNvPr id="119" name="object 7"/>
          <p:cNvSpPr txBox="1"/>
          <p:nvPr/>
        </p:nvSpPr>
        <p:spPr>
          <a:xfrm>
            <a:off x="7869346" y="3265820"/>
            <a:ext cx="679866" cy="203200"/>
          </a:xfrm>
          <a:prstGeom prst="rect">
            <a:avLst/>
          </a:prstGeom>
        </p:spPr>
        <p:txBody>
          <a:bodyPr wrap="square" lIns="0" tIns="0" rIns="0" bIns="0" rtlCol="0">
            <a:noAutofit/>
          </a:bodyPr>
          <a:lstStyle/>
          <a:p>
            <a:pPr marL="12700">
              <a:lnSpc>
                <a:spcPts val="1530"/>
              </a:lnSpc>
              <a:spcBef>
                <a:spcPts val="76"/>
              </a:spcBef>
            </a:pPr>
            <a:r>
              <a:rPr sz="1400" b="1" dirty="0" smtClean="0">
                <a:solidFill>
                  <a:srgbClr val="373340"/>
                </a:solidFill>
                <a:latin typeface="Arial"/>
                <a:cs typeface="Arial"/>
              </a:rPr>
              <a:t>Clea</a:t>
            </a:r>
            <a:r>
              <a:rPr sz="1400" b="1" dirty="0" smtClean="0">
                <a:solidFill>
                  <a:srgbClr val="364256"/>
                </a:solidFill>
                <a:latin typeface="Arial"/>
                <a:cs typeface="Arial"/>
              </a:rPr>
              <a:t>n</a:t>
            </a:r>
            <a:r>
              <a:rPr sz="1400" b="1" dirty="0" smtClean="0">
                <a:solidFill>
                  <a:srgbClr val="373340"/>
                </a:solidFill>
                <a:latin typeface="Arial"/>
                <a:cs typeface="Arial"/>
              </a:rPr>
              <a:t>up</a:t>
            </a:r>
            <a:endParaRPr sz="1400">
              <a:latin typeface="Arial"/>
              <a:cs typeface="Arial"/>
            </a:endParaRPr>
          </a:p>
        </p:txBody>
      </p:sp>
      <p:sp>
        <p:nvSpPr>
          <p:cNvPr id="120" name="object 6"/>
          <p:cNvSpPr txBox="1"/>
          <p:nvPr/>
        </p:nvSpPr>
        <p:spPr>
          <a:xfrm>
            <a:off x="4785660" y="5094761"/>
            <a:ext cx="1566980" cy="375360"/>
          </a:xfrm>
          <a:prstGeom prst="rect">
            <a:avLst/>
          </a:prstGeom>
        </p:spPr>
        <p:txBody>
          <a:bodyPr wrap="square" lIns="0" tIns="0" rIns="0" bIns="0" rtlCol="0">
            <a:noAutofit/>
          </a:bodyPr>
          <a:lstStyle/>
          <a:p>
            <a:pPr marL="12700" marR="22478">
              <a:lnSpc>
                <a:spcPts val="1300"/>
              </a:lnSpc>
              <a:spcBef>
                <a:spcPts val="65"/>
              </a:spcBef>
            </a:pPr>
            <a:r>
              <a:rPr sz="1150" dirty="0" smtClean="0">
                <a:solidFill>
                  <a:srgbClr val="5E5353"/>
                </a:solidFill>
                <a:latin typeface="Times New Roman"/>
                <a:cs typeface="Times New Roman"/>
              </a:rPr>
              <a:t>U</a:t>
            </a:r>
            <a:r>
              <a:rPr sz="1150" dirty="0" smtClean="0">
                <a:solidFill>
                  <a:srgbClr val="373340"/>
                </a:solidFill>
                <a:latin typeface="Times New Roman"/>
                <a:cs typeface="Times New Roman"/>
              </a:rPr>
              <a:t>n</a:t>
            </a:r>
            <a:r>
              <a:rPr sz="1150" dirty="0" smtClean="0">
                <a:solidFill>
                  <a:srgbClr val="694541"/>
                </a:solidFill>
                <a:latin typeface="Times New Roman"/>
                <a:cs typeface="Times New Roman"/>
              </a:rPr>
              <a:t>l</a:t>
            </a:r>
            <a:r>
              <a:rPr sz="1150" dirty="0" smtClean="0">
                <a:solidFill>
                  <a:srgbClr val="373340"/>
                </a:solidFill>
                <a:latin typeface="Times New Roman"/>
                <a:cs typeface="Times New Roman"/>
              </a:rPr>
              <a:t>oc</a:t>
            </a:r>
            <a:r>
              <a:rPr sz="1150" dirty="0" smtClean="0">
                <a:solidFill>
                  <a:srgbClr val="364256"/>
                </a:solidFill>
                <a:latin typeface="Times New Roman"/>
                <a:cs typeface="Times New Roman"/>
              </a:rPr>
              <a:t>k</a:t>
            </a:r>
            <a:r>
              <a:rPr sz="1150" spc="-34" dirty="0" smtClean="0">
                <a:solidFill>
                  <a:srgbClr val="364256"/>
                </a:solidFill>
                <a:latin typeface="Times New Roman"/>
                <a:cs typeface="Times New Roman"/>
              </a:rPr>
              <a:t> </a:t>
            </a:r>
            <a:r>
              <a:rPr sz="1150" spc="0" dirty="0" smtClean="0">
                <a:solidFill>
                  <a:srgbClr val="373340"/>
                </a:solidFill>
                <a:latin typeface="Times New Roman"/>
                <a:cs typeface="Times New Roman"/>
              </a:rPr>
              <a:t>the</a:t>
            </a:r>
            <a:r>
              <a:rPr sz="1150" spc="-27" dirty="0" smtClean="0">
                <a:solidFill>
                  <a:srgbClr val="373340"/>
                </a:solidFill>
                <a:latin typeface="Times New Roman"/>
                <a:cs typeface="Times New Roman"/>
              </a:rPr>
              <a:t> </a:t>
            </a:r>
            <a:r>
              <a:rPr sz="1150" spc="0" dirty="0" smtClean="0">
                <a:solidFill>
                  <a:srgbClr val="4F3D41"/>
                </a:solidFill>
                <a:latin typeface="Times New Roman"/>
                <a:cs typeface="Times New Roman"/>
              </a:rPr>
              <a:t>m</a:t>
            </a:r>
            <a:r>
              <a:rPr sz="1150" spc="0" dirty="0" smtClean="0">
                <a:solidFill>
                  <a:srgbClr val="373340"/>
                </a:solidFill>
                <a:latin typeface="Times New Roman"/>
                <a:cs typeface="Times New Roman"/>
              </a:rPr>
              <a:t>a</a:t>
            </a:r>
            <a:r>
              <a:rPr sz="1150" spc="0" dirty="0" smtClean="0">
                <a:solidFill>
                  <a:srgbClr val="694541"/>
                </a:solidFill>
                <a:latin typeface="Times New Roman"/>
                <a:cs typeface="Times New Roman"/>
              </a:rPr>
              <a:t>i</a:t>
            </a:r>
            <a:r>
              <a:rPr sz="1150" spc="0" dirty="0" smtClean="0">
                <a:solidFill>
                  <a:srgbClr val="364256"/>
                </a:solidFill>
                <a:latin typeface="Times New Roman"/>
                <a:cs typeface="Times New Roman"/>
              </a:rPr>
              <a:t>n</a:t>
            </a:r>
            <a:r>
              <a:rPr sz="1150" spc="237" dirty="0" smtClean="0">
                <a:solidFill>
                  <a:srgbClr val="364256"/>
                </a:solidFill>
                <a:latin typeface="Times New Roman"/>
                <a:cs typeface="Times New Roman"/>
              </a:rPr>
              <a:t> </a:t>
            </a:r>
            <a:r>
              <a:rPr sz="1150" spc="0" dirty="0" smtClean="0">
                <a:solidFill>
                  <a:srgbClr val="4F3D41"/>
                </a:solidFill>
                <a:latin typeface="Times New Roman"/>
                <a:cs typeface="Times New Roman"/>
              </a:rPr>
              <a:t>t</a:t>
            </a:r>
            <a:r>
              <a:rPr sz="1150" spc="0" dirty="0" smtClean="0">
                <a:solidFill>
                  <a:srgbClr val="373340"/>
                </a:solidFill>
                <a:latin typeface="Times New Roman"/>
                <a:cs typeface="Times New Roman"/>
              </a:rPr>
              <a:t>ab</a:t>
            </a:r>
            <a:r>
              <a:rPr sz="1150" spc="0" dirty="0" smtClean="0">
                <a:solidFill>
                  <a:srgbClr val="4F3D41"/>
                </a:solidFill>
                <a:latin typeface="Times New Roman"/>
                <a:cs typeface="Times New Roman"/>
              </a:rPr>
              <a:t>l</a:t>
            </a:r>
            <a:r>
              <a:rPr sz="1150" spc="0" dirty="0" smtClean="0">
                <a:solidFill>
                  <a:srgbClr val="373340"/>
                </a:solidFill>
                <a:latin typeface="Times New Roman"/>
                <a:cs typeface="Times New Roman"/>
              </a:rPr>
              <a:t>e</a:t>
            </a:r>
            <a:r>
              <a:rPr sz="1150" spc="0" dirty="0" smtClean="0">
                <a:solidFill>
                  <a:srgbClr val="5E5353"/>
                </a:solidFill>
                <a:latin typeface="Times New Roman"/>
                <a:cs typeface="Times New Roman"/>
              </a:rPr>
              <a:t>,</a:t>
            </a:r>
            <a:endParaRPr sz="1150">
              <a:latin typeface="Times New Roman"/>
              <a:cs typeface="Times New Roman"/>
            </a:endParaRPr>
          </a:p>
          <a:p>
            <a:pPr marL="12700">
              <a:lnSpc>
                <a:spcPct val="95825"/>
              </a:lnSpc>
              <a:spcBef>
                <a:spcPts val="185"/>
              </a:spcBef>
            </a:pPr>
            <a:r>
              <a:rPr sz="1150" spc="0" dirty="0" smtClean="0">
                <a:solidFill>
                  <a:srgbClr val="4F3D41"/>
                </a:solidFill>
                <a:latin typeface="Times New Roman"/>
                <a:cs typeface="Times New Roman"/>
              </a:rPr>
              <a:t>b</a:t>
            </a:r>
            <a:r>
              <a:rPr sz="1150" spc="0" dirty="0" smtClean="0">
                <a:solidFill>
                  <a:srgbClr val="373340"/>
                </a:solidFill>
                <a:latin typeface="Times New Roman"/>
                <a:cs typeface="Times New Roman"/>
              </a:rPr>
              <a:t>y</a:t>
            </a:r>
            <a:r>
              <a:rPr sz="1150" spc="97" dirty="0" smtClean="0">
                <a:solidFill>
                  <a:srgbClr val="373340"/>
                </a:solidFill>
                <a:latin typeface="Times New Roman"/>
                <a:cs typeface="Times New Roman"/>
              </a:rPr>
              <a:t> </a:t>
            </a:r>
            <a:r>
              <a:rPr sz="1150" spc="0" dirty="0" smtClean="0">
                <a:solidFill>
                  <a:srgbClr val="373340"/>
                </a:solidFill>
                <a:latin typeface="Times New Roman"/>
                <a:cs typeface="Times New Roman"/>
              </a:rPr>
              <a:t>us</a:t>
            </a:r>
            <a:r>
              <a:rPr sz="1150" spc="0" dirty="0" smtClean="0">
                <a:solidFill>
                  <a:srgbClr val="4F3D41"/>
                </a:solidFill>
                <a:latin typeface="Times New Roman"/>
                <a:cs typeface="Times New Roman"/>
              </a:rPr>
              <a:t>i</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g the</a:t>
            </a:r>
            <a:r>
              <a:rPr sz="1150" spc="10" dirty="0" smtClean="0">
                <a:solidFill>
                  <a:srgbClr val="373340"/>
                </a:solidFill>
                <a:latin typeface="Times New Roman"/>
                <a:cs typeface="Times New Roman"/>
              </a:rPr>
              <a:t> </a:t>
            </a:r>
            <a:r>
              <a:rPr sz="1150" spc="0" dirty="0" smtClean="0">
                <a:solidFill>
                  <a:srgbClr val="373340"/>
                </a:solidFill>
                <a:latin typeface="Times New Roman"/>
                <a:cs typeface="Times New Roman"/>
              </a:rPr>
              <a:t>com</a:t>
            </a:r>
            <a:r>
              <a:rPr sz="1150" spc="0" dirty="0" smtClean="0">
                <a:solidFill>
                  <a:srgbClr val="4F3D41"/>
                </a:solidFill>
                <a:latin typeface="Times New Roman"/>
                <a:cs typeface="Times New Roman"/>
              </a:rPr>
              <a:t>m</a:t>
            </a:r>
            <a:r>
              <a:rPr sz="1150" spc="0" dirty="0" smtClean="0">
                <a:solidFill>
                  <a:srgbClr val="373340"/>
                </a:solidFill>
                <a:latin typeface="Times New Roman"/>
                <a:cs typeface="Times New Roman"/>
              </a:rPr>
              <a:t>an</a:t>
            </a:r>
            <a:r>
              <a:rPr sz="1150" spc="0" dirty="0" smtClean="0">
                <a:solidFill>
                  <a:srgbClr val="364256"/>
                </a:solidFill>
                <a:latin typeface="Times New Roman"/>
                <a:cs typeface="Times New Roman"/>
              </a:rPr>
              <a:t>d</a:t>
            </a:r>
            <a:r>
              <a:rPr sz="1150" spc="0" dirty="0" smtClean="0">
                <a:solidFill>
                  <a:srgbClr val="4F3D41"/>
                </a:solidFill>
                <a:latin typeface="Times New Roman"/>
                <a:cs typeface="Times New Roman"/>
              </a:rPr>
              <a:t>.</a:t>
            </a:r>
            <a:endParaRPr sz="1150">
              <a:latin typeface="Times New Roman"/>
              <a:cs typeface="Times New Roman"/>
            </a:endParaRPr>
          </a:p>
        </p:txBody>
      </p:sp>
      <p:sp>
        <p:nvSpPr>
          <p:cNvPr id="121" name="object 5"/>
          <p:cNvSpPr txBox="1"/>
          <p:nvPr/>
        </p:nvSpPr>
        <p:spPr>
          <a:xfrm>
            <a:off x="1238057" y="5203907"/>
            <a:ext cx="1442036" cy="366265"/>
          </a:xfrm>
          <a:prstGeom prst="rect">
            <a:avLst/>
          </a:prstGeom>
        </p:spPr>
        <p:txBody>
          <a:bodyPr wrap="square" lIns="0" tIns="0" rIns="0" bIns="0" rtlCol="0">
            <a:noAutofit/>
          </a:bodyPr>
          <a:lstStyle/>
          <a:p>
            <a:pPr algn="ctr">
              <a:lnSpc>
                <a:spcPts val="1300"/>
              </a:lnSpc>
              <a:spcBef>
                <a:spcPts val="65"/>
              </a:spcBef>
            </a:pPr>
            <a:r>
              <a:rPr sz="1150" dirty="0" smtClean="0">
                <a:solidFill>
                  <a:srgbClr val="373340"/>
                </a:solidFill>
                <a:latin typeface="Times New Roman"/>
                <a:cs typeface="Times New Roman"/>
              </a:rPr>
              <a:t>Cor</a:t>
            </a:r>
            <a:r>
              <a:rPr sz="1150" dirty="0" smtClean="0">
                <a:solidFill>
                  <a:srgbClr val="4F3D41"/>
                </a:solidFill>
                <a:latin typeface="Times New Roman"/>
                <a:cs typeface="Times New Roman"/>
              </a:rPr>
              <a:t>r</a:t>
            </a:r>
            <a:r>
              <a:rPr sz="1150" dirty="0" smtClean="0">
                <a:solidFill>
                  <a:srgbClr val="373340"/>
                </a:solidFill>
                <a:latin typeface="Times New Roman"/>
                <a:cs typeface="Times New Roman"/>
              </a:rPr>
              <a:t>ect </a:t>
            </a:r>
            <a:r>
              <a:rPr sz="1150" spc="0" dirty="0" smtClean="0">
                <a:solidFill>
                  <a:srgbClr val="364256"/>
                </a:solidFill>
                <a:latin typeface="Times New Roman"/>
                <a:cs typeface="Times New Roman"/>
              </a:rPr>
              <a:t>th</a:t>
            </a:r>
            <a:r>
              <a:rPr sz="1150" spc="0" dirty="0" smtClean="0">
                <a:solidFill>
                  <a:srgbClr val="373340"/>
                </a:solidFill>
                <a:latin typeface="Times New Roman"/>
                <a:cs typeface="Times New Roman"/>
              </a:rPr>
              <a:t>e </a:t>
            </a:r>
            <a:r>
              <a:rPr sz="1150" spc="24" dirty="0" smtClean="0">
                <a:solidFill>
                  <a:srgbClr val="373340"/>
                </a:solidFill>
                <a:latin typeface="Times New Roman"/>
                <a:cs typeface="Times New Roman"/>
              </a:rPr>
              <a:t> </a:t>
            </a:r>
            <a:r>
              <a:rPr sz="1150" spc="0" dirty="0" smtClean="0">
                <a:solidFill>
                  <a:srgbClr val="373340"/>
                </a:solidFill>
                <a:latin typeface="Times New Roman"/>
                <a:cs typeface="Times New Roman"/>
              </a:rPr>
              <a:t>s</a:t>
            </a:r>
            <a:r>
              <a:rPr sz="1150" spc="0" dirty="0" smtClean="0">
                <a:solidFill>
                  <a:srgbClr val="4F3D41"/>
                </a:solidFill>
                <a:latin typeface="Times New Roman"/>
                <a:cs typeface="Times New Roman"/>
              </a:rPr>
              <a:t>c</a:t>
            </a:r>
            <a:r>
              <a:rPr sz="1150" spc="0" dirty="0" smtClean="0">
                <a:solidFill>
                  <a:srgbClr val="373340"/>
                </a:solidFill>
                <a:latin typeface="Times New Roman"/>
                <a:cs typeface="Times New Roman"/>
              </a:rPr>
              <a:t>r</a:t>
            </a:r>
            <a:r>
              <a:rPr sz="1150" spc="0" dirty="0" smtClean="0">
                <a:solidFill>
                  <a:srgbClr val="4F3D41"/>
                </a:solidFill>
                <a:latin typeface="Times New Roman"/>
                <a:cs typeface="Times New Roman"/>
              </a:rPr>
              <a:t>i</a:t>
            </a:r>
            <a:r>
              <a:rPr sz="1150" spc="0" dirty="0" smtClean="0">
                <a:solidFill>
                  <a:srgbClr val="373340"/>
                </a:solidFill>
                <a:latin typeface="Times New Roman"/>
                <a:cs typeface="Times New Roman"/>
              </a:rPr>
              <a:t>pt</a:t>
            </a:r>
            <a:r>
              <a:rPr sz="1150" spc="-39" dirty="0" smtClean="0">
                <a:solidFill>
                  <a:srgbClr val="373340"/>
                </a:solidFill>
                <a:latin typeface="Times New Roman"/>
                <a:cs typeface="Times New Roman"/>
              </a:rPr>
              <a:t> </a:t>
            </a:r>
            <a:r>
              <a:rPr sz="1150" spc="0" dirty="0" smtClean="0">
                <a:solidFill>
                  <a:srgbClr val="373340"/>
                </a:solidFill>
                <a:latin typeface="Times New Roman"/>
                <a:cs typeface="Times New Roman"/>
              </a:rPr>
              <a:t>a</a:t>
            </a:r>
            <a:r>
              <a:rPr sz="1150" spc="0" dirty="0" smtClean="0">
                <a:solidFill>
                  <a:srgbClr val="364256"/>
                </a:solidFill>
                <a:latin typeface="Times New Roman"/>
                <a:cs typeface="Times New Roman"/>
              </a:rPr>
              <a:t>nd</a:t>
            </a:r>
            <a:endParaRPr sz="1150">
              <a:latin typeface="Times New Roman"/>
              <a:cs typeface="Times New Roman"/>
            </a:endParaRPr>
          </a:p>
          <a:p>
            <a:pPr marL="302586" marR="286537" algn="ctr">
              <a:lnSpc>
                <a:spcPct val="95825"/>
              </a:lnSpc>
              <a:spcBef>
                <a:spcPts val="114"/>
              </a:spcBef>
            </a:pPr>
            <a:r>
              <a:rPr sz="1150" dirty="0" smtClean="0">
                <a:solidFill>
                  <a:srgbClr val="373340"/>
                </a:solidFill>
                <a:latin typeface="Times New Roman"/>
                <a:cs typeface="Times New Roman"/>
              </a:rPr>
              <a:t>Re</a:t>
            </a:r>
            <a:r>
              <a:rPr sz="1150" dirty="0" smtClean="0">
                <a:solidFill>
                  <a:srgbClr val="37536A"/>
                </a:solidFill>
                <a:latin typeface="Times New Roman"/>
                <a:cs typeface="Times New Roman"/>
              </a:rPr>
              <a:t>r</a:t>
            </a:r>
            <a:r>
              <a:rPr sz="1150" dirty="0" smtClean="0">
                <a:solidFill>
                  <a:srgbClr val="373340"/>
                </a:solidFill>
                <a:latin typeface="Times New Roman"/>
                <a:cs typeface="Times New Roman"/>
              </a:rPr>
              <a:t>u</a:t>
            </a:r>
            <a:r>
              <a:rPr sz="1150" dirty="0" smtClean="0">
                <a:solidFill>
                  <a:srgbClr val="5E5353"/>
                </a:solidFill>
                <a:latin typeface="Times New Roman"/>
                <a:cs typeface="Times New Roman"/>
              </a:rPr>
              <a:t>n</a:t>
            </a:r>
            <a:r>
              <a:rPr sz="1150" spc="34" dirty="0" smtClean="0">
                <a:solidFill>
                  <a:srgbClr val="5E5353"/>
                </a:solidFill>
                <a:latin typeface="Times New Roman"/>
                <a:cs typeface="Times New Roman"/>
              </a:rPr>
              <a:t> </a:t>
            </a:r>
            <a:r>
              <a:rPr sz="1150" spc="0" dirty="0" smtClean="0">
                <a:solidFill>
                  <a:srgbClr val="373340"/>
                </a:solidFill>
                <a:latin typeface="Times New Roman"/>
                <a:cs typeface="Times New Roman"/>
              </a:rPr>
              <a:t>aga</a:t>
            </a:r>
            <a:r>
              <a:rPr sz="1150" spc="0" dirty="0" smtClean="0">
                <a:solidFill>
                  <a:srgbClr val="37536A"/>
                </a:solidFill>
                <a:latin typeface="Times New Roman"/>
                <a:cs typeface="Times New Roman"/>
              </a:rPr>
              <a:t>i</a:t>
            </a:r>
            <a:r>
              <a:rPr sz="1150" spc="0" dirty="0" smtClean="0">
                <a:solidFill>
                  <a:srgbClr val="373340"/>
                </a:solidFill>
                <a:latin typeface="Times New Roman"/>
                <a:cs typeface="Times New Roman"/>
              </a:rPr>
              <a:t>n</a:t>
            </a:r>
            <a:r>
              <a:rPr sz="1150" spc="0" dirty="0" smtClean="0">
                <a:solidFill>
                  <a:srgbClr val="4F3D41"/>
                </a:solidFill>
                <a:latin typeface="Times New Roman"/>
                <a:cs typeface="Times New Roman"/>
              </a:rPr>
              <a:t>.</a:t>
            </a:r>
            <a:endParaRPr sz="1150">
              <a:latin typeface="Times New Roman"/>
              <a:cs typeface="Times New Roman"/>
            </a:endParaRPr>
          </a:p>
        </p:txBody>
      </p:sp>
      <p:sp>
        <p:nvSpPr>
          <p:cNvPr id="122" name="object 4"/>
          <p:cNvSpPr txBox="1"/>
          <p:nvPr/>
        </p:nvSpPr>
        <p:spPr>
          <a:xfrm>
            <a:off x="4822046" y="5699098"/>
            <a:ext cx="3337490" cy="152400"/>
          </a:xfrm>
          <a:prstGeom prst="rect">
            <a:avLst/>
          </a:prstGeom>
        </p:spPr>
        <p:txBody>
          <a:bodyPr wrap="square" lIns="0" tIns="0" rIns="0" bIns="0" rtlCol="0">
            <a:noAutofit/>
          </a:bodyPr>
          <a:lstStyle/>
          <a:p>
            <a:pPr marL="12700">
              <a:lnSpc>
                <a:spcPts val="1120"/>
              </a:lnSpc>
              <a:spcBef>
                <a:spcPts val="55"/>
              </a:spcBef>
            </a:pPr>
            <a:r>
              <a:rPr sz="1000" i="1" dirty="0" smtClean="0">
                <a:solidFill>
                  <a:srgbClr val="373340"/>
                </a:solidFill>
                <a:latin typeface="Arial"/>
                <a:cs typeface="Arial"/>
              </a:rPr>
              <a:t>RELEASE</a:t>
            </a:r>
            <a:r>
              <a:rPr sz="1000" i="1" spc="-25" dirty="0" smtClean="0">
                <a:solidFill>
                  <a:srgbClr val="373340"/>
                </a:solidFill>
                <a:latin typeface="Arial"/>
                <a:cs typeface="Arial"/>
              </a:rPr>
              <a:t> </a:t>
            </a:r>
            <a:r>
              <a:rPr sz="1000" i="1" spc="0" dirty="0" smtClean="0">
                <a:solidFill>
                  <a:srgbClr val="373340"/>
                </a:solidFill>
                <a:latin typeface="Arial"/>
                <a:cs typeface="Arial"/>
              </a:rPr>
              <a:t>M</a:t>
            </a:r>
            <a:r>
              <a:rPr sz="1000" i="1" spc="0" dirty="0" smtClean="0">
                <a:solidFill>
                  <a:srgbClr val="364256"/>
                </a:solidFill>
                <a:latin typeface="Arial"/>
                <a:cs typeface="Arial"/>
              </a:rPr>
              <a:t>L</a:t>
            </a:r>
            <a:r>
              <a:rPr sz="1000" i="1" spc="0" dirty="0" smtClean="0">
                <a:solidFill>
                  <a:srgbClr val="373340"/>
                </a:solidFill>
                <a:latin typeface="Arial"/>
                <a:cs typeface="Arial"/>
              </a:rPr>
              <a:t>OAD</a:t>
            </a:r>
            <a:r>
              <a:rPr sz="1000" i="1" spc="9" dirty="0" smtClean="0">
                <a:solidFill>
                  <a:srgbClr val="373340"/>
                </a:solidFill>
                <a:latin typeface="Arial"/>
                <a:cs typeface="Arial"/>
              </a:rPr>
              <a:t> </a:t>
            </a:r>
            <a:r>
              <a:rPr sz="1000" i="1" spc="0" dirty="0" smtClean="0">
                <a:solidFill>
                  <a:srgbClr val="373340"/>
                </a:solidFill>
                <a:latin typeface="Arial"/>
                <a:cs typeface="Arial"/>
              </a:rPr>
              <a:t>&lt;DATABASE</a:t>
            </a:r>
            <a:r>
              <a:rPr sz="1000" i="1" spc="0" dirty="0" smtClean="0">
                <a:solidFill>
                  <a:srgbClr val="364256"/>
                </a:solidFill>
                <a:latin typeface="Arial"/>
                <a:cs typeface="Arial"/>
              </a:rPr>
              <a:t>N</a:t>
            </a:r>
            <a:r>
              <a:rPr sz="1000" i="1" spc="0" dirty="0" smtClean="0">
                <a:solidFill>
                  <a:srgbClr val="373340"/>
                </a:solidFill>
                <a:latin typeface="Arial"/>
                <a:cs typeface="Arial"/>
              </a:rPr>
              <a:t>AM</a:t>
            </a:r>
            <a:r>
              <a:rPr sz="1000" i="1" spc="0" dirty="0" smtClean="0">
                <a:solidFill>
                  <a:srgbClr val="373340"/>
                </a:solidFill>
                <a:latin typeface="Arial"/>
                <a:cs typeface="Arial"/>
                <a:hlinkClick r:id="rId31"/>
              </a:rPr>
              <a:t>E</a:t>
            </a:r>
            <a:r>
              <a:rPr sz="1000" i="1" spc="0" dirty="0" smtClean="0">
                <a:solidFill>
                  <a:srgbClr val="626269"/>
                </a:solidFill>
                <a:latin typeface="Arial"/>
                <a:cs typeface="Arial"/>
                <a:hlinkClick r:id="rId31"/>
              </a:rPr>
              <a:t>.</a:t>
            </a:r>
            <a:r>
              <a:rPr sz="1000" i="1" spc="0" dirty="0" smtClean="0">
                <a:solidFill>
                  <a:srgbClr val="373340"/>
                </a:solidFill>
                <a:latin typeface="Arial"/>
                <a:cs typeface="Arial"/>
                <a:hlinkClick r:id="rId31"/>
              </a:rPr>
              <a:t>TABLE</a:t>
            </a:r>
            <a:r>
              <a:rPr sz="1000" i="1" spc="-25" dirty="0" smtClean="0">
                <a:solidFill>
                  <a:srgbClr val="373340"/>
                </a:solidFill>
                <a:latin typeface="Arial"/>
                <a:cs typeface="Arial"/>
                <a:hlinkClick r:id="rId31"/>
              </a:rPr>
              <a:t> </a:t>
            </a:r>
            <a:r>
              <a:rPr sz="1000" i="1" spc="0" dirty="0" smtClean="0">
                <a:solidFill>
                  <a:srgbClr val="4F3D41"/>
                </a:solidFill>
                <a:latin typeface="Arial"/>
                <a:cs typeface="Arial"/>
                <a:hlinkClick r:id="rId31"/>
              </a:rPr>
              <a:t>N</a:t>
            </a:r>
            <a:r>
              <a:rPr sz="1000" i="1" spc="0" dirty="0" smtClean="0">
                <a:solidFill>
                  <a:srgbClr val="373340"/>
                </a:solidFill>
                <a:latin typeface="Arial"/>
                <a:cs typeface="Arial"/>
                <a:hlinkClick r:id="rId31"/>
              </a:rPr>
              <a:t>AME&gt;</a:t>
            </a:r>
            <a:r>
              <a:rPr sz="1000" i="1" spc="0" dirty="0" smtClean="0">
                <a:solidFill>
                  <a:srgbClr val="37536A"/>
                </a:solidFill>
                <a:latin typeface="Arial"/>
                <a:cs typeface="Arial"/>
                <a:hlinkClick r:id="rId31"/>
              </a:rPr>
              <a:t>;</a:t>
            </a:r>
            <a:endParaRPr sz="1000">
              <a:latin typeface="Arial"/>
              <a:cs typeface="Arial"/>
            </a:endParaRPr>
          </a:p>
        </p:txBody>
      </p:sp>
      <p:sp>
        <p:nvSpPr>
          <p:cNvPr id="123" name="object 3"/>
          <p:cNvSpPr txBox="1"/>
          <p:nvPr/>
        </p:nvSpPr>
        <p:spPr>
          <a:xfrm>
            <a:off x="7208011" y="6515608"/>
            <a:ext cx="2395327" cy="113792"/>
          </a:xfrm>
          <a:prstGeom prst="rect">
            <a:avLst/>
          </a:prstGeom>
        </p:spPr>
        <p:txBody>
          <a:bodyPr wrap="square" lIns="0" tIns="0" rIns="0" bIns="0" rtlCol="0">
            <a:noAutofit/>
          </a:bodyPr>
          <a:lstStyle/>
          <a:p>
            <a:pPr marL="12700">
              <a:lnSpc>
                <a:spcPct val="95825"/>
              </a:lnSpc>
              <a:spcBef>
                <a:spcPts val="5"/>
              </a:spcBef>
            </a:pPr>
            <a:r>
              <a:rPr sz="700" spc="4" dirty="0" smtClean="0">
                <a:solidFill>
                  <a:srgbClr val="FFFFFF"/>
                </a:solidFill>
                <a:latin typeface="Arial"/>
                <a:cs typeface="Arial"/>
              </a:rPr>
              <a:t>T</a:t>
            </a:r>
            <a:r>
              <a:rPr sz="700" spc="-4" dirty="0" smtClean="0">
                <a:solidFill>
                  <a:srgbClr val="FFFFFF"/>
                </a:solidFill>
                <a:latin typeface="Arial"/>
                <a:cs typeface="Arial"/>
              </a:rPr>
              <a:t>h</a:t>
            </a:r>
            <a:r>
              <a:rPr sz="700" spc="0" dirty="0" smtClean="0">
                <a:solidFill>
                  <a:srgbClr val="FFFFFF"/>
                </a:solidFill>
                <a:latin typeface="Arial"/>
                <a:cs typeface="Arial"/>
              </a:rPr>
              <a:t>e</a:t>
            </a:r>
            <a:r>
              <a:rPr sz="700" spc="-16" dirty="0" smtClean="0">
                <a:solidFill>
                  <a:srgbClr val="FFFFFF"/>
                </a:solidFill>
                <a:latin typeface="Arial"/>
                <a:cs typeface="Arial"/>
              </a:rPr>
              <a:t> </a:t>
            </a:r>
            <a:r>
              <a:rPr sz="700" spc="0" dirty="0" smtClean="0">
                <a:solidFill>
                  <a:srgbClr val="FFFFFF"/>
                </a:solidFill>
                <a:latin typeface="Arial"/>
                <a:cs typeface="Arial"/>
              </a:rPr>
              <a:t>i</a:t>
            </a:r>
            <a:r>
              <a:rPr sz="700" spc="-4" dirty="0" smtClean="0">
                <a:solidFill>
                  <a:srgbClr val="FFFFFF"/>
                </a:solidFill>
                <a:latin typeface="Arial"/>
                <a:cs typeface="Arial"/>
              </a:rPr>
              <a:t>n</a:t>
            </a:r>
            <a:r>
              <a:rPr sz="700" spc="0" dirty="0" smtClean="0">
                <a:solidFill>
                  <a:srgbClr val="FFFFFF"/>
                </a:solidFill>
                <a:latin typeface="Arial"/>
                <a:cs typeface="Arial"/>
              </a:rPr>
              <a:t>f</a:t>
            </a:r>
            <a:r>
              <a:rPr sz="700" spc="-4" dirty="0" smtClean="0">
                <a:solidFill>
                  <a:srgbClr val="FFFFFF"/>
                </a:solidFill>
                <a:latin typeface="Arial"/>
                <a:cs typeface="Arial"/>
              </a:rPr>
              <a:t>or</a:t>
            </a:r>
            <a:r>
              <a:rPr sz="700" spc="9" dirty="0" smtClean="0">
                <a:solidFill>
                  <a:srgbClr val="FFFFFF"/>
                </a:solidFill>
                <a:latin typeface="Arial"/>
                <a:cs typeface="Arial"/>
              </a:rPr>
              <a:t>m</a:t>
            </a:r>
            <a:r>
              <a:rPr sz="700" spc="-4" dirty="0" smtClean="0">
                <a:solidFill>
                  <a:srgbClr val="FFFFFF"/>
                </a:solidFill>
                <a:latin typeface="Arial"/>
                <a:cs typeface="Arial"/>
              </a:rPr>
              <a:t>a</a:t>
            </a:r>
            <a:r>
              <a:rPr sz="700" spc="0" dirty="0" smtClean="0">
                <a:solidFill>
                  <a:srgbClr val="FFFFFF"/>
                </a:solidFill>
                <a:latin typeface="Arial"/>
                <a:cs typeface="Arial"/>
              </a:rPr>
              <a:t>ti</a:t>
            </a:r>
            <a:r>
              <a:rPr sz="700" spc="-4" dirty="0" smtClean="0">
                <a:solidFill>
                  <a:srgbClr val="FFFFFF"/>
                </a:solidFill>
                <a:latin typeface="Arial"/>
                <a:cs typeface="Arial"/>
              </a:rPr>
              <a:t>o</a:t>
            </a:r>
            <a:r>
              <a:rPr sz="700" spc="0" dirty="0" smtClean="0">
                <a:solidFill>
                  <a:srgbClr val="FFFFFF"/>
                </a:solidFill>
                <a:latin typeface="Arial"/>
                <a:cs typeface="Arial"/>
              </a:rPr>
              <a:t>n</a:t>
            </a:r>
            <a:r>
              <a:rPr sz="700" spc="-4" dirty="0" smtClean="0">
                <a:solidFill>
                  <a:srgbClr val="FFFFFF"/>
                </a:solidFill>
                <a:latin typeface="Arial"/>
                <a:cs typeface="Arial"/>
              </a:rPr>
              <a:t> </a:t>
            </a:r>
            <a:r>
              <a:rPr sz="700" spc="0" dirty="0" smtClean="0">
                <a:solidFill>
                  <a:srgbClr val="FFFFFF"/>
                </a:solidFill>
                <a:latin typeface="Arial"/>
                <a:cs typeface="Arial"/>
              </a:rPr>
              <a:t>c</a:t>
            </a:r>
            <a:r>
              <a:rPr sz="700" spc="-4" dirty="0" smtClean="0">
                <a:solidFill>
                  <a:srgbClr val="FFFFFF"/>
                </a:solidFill>
                <a:latin typeface="Arial"/>
                <a:cs typeface="Arial"/>
              </a:rPr>
              <a:t>on</a:t>
            </a:r>
            <a:r>
              <a:rPr sz="700" spc="0" dirty="0" smtClean="0">
                <a:solidFill>
                  <a:srgbClr val="FFFFFF"/>
                </a:solidFill>
                <a:latin typeface="Arial"/>
                <a:cs typeface="Arial"/>
              </a:rPr>
              <a:t>t</a:t>
            </a:r>
            <a:r>
              <a:rPr sz="700" spc="-4" dirty="0" smtClean="0">
                <a:solidFill>
                  <a:srgbClr val="FFFFFF"/>
                </a:solidFill>
                <a:latin typeface="Arial"/>
                <a:cs typeface="Arial"/>
              </a:rPr>
              <a:t>a</a:t>
            </a:r>
            <a:r>
              <a:rPr sz="700" spc="0" dirty="0" smtClean="0">
                <a:solidFill>
                  <a:srgbClr val="FFFFFF"/>
                </a:solidFill>
                <a:latin typeface="Arial"/>
                <a:cs typeface="Arial"/>
              </a:rPr>
              <a:t>in</a:t>
            </a:r>
            <a:r>
              <a:rPr sz="700" spc="-4" dirty="0" smtClean="0">
                <a:solidFill>
                  <a:srgbClr val="FFFFFF"/>
                </a:solidFill>
                <a:latin typeface="Arial"/>
                <a:cs typeface="Arial"/>
              </a:rPr>
              <a:t>e</a:t>
            </a:r>
            <a:r>
              <a:rPr sz="700" spc="0" dirty="0" smtClean="0">
                <a:solidFill>
                  <a:srgbClr val="FFFFFF"/>
                </a:solidFill>
                <a:latin typeface="Arial"/>
                <a:cs typeface="Arial"/>
              </a:rPr>
              <a:t>d in</a:t>
            </a:r>
            <a:r>
              <a:rPr sz="700" spc="-10" dirty="0" smtClean="0">
                <a:solidFill>
                  <a:srgbClr val="FFFFFF"/>
                </a:solidFill>
                <a:latin typeface="Arial"/>
                <a:cs typeface="Arial"/>
              </a:rPr>
              <a:t> </a:t>
            </a:r>
            <a:r>
              <a:rPr sz="700" spc="0" dirty="0" smtClean="0">
                <a:solidFill>
                  <a:srgbClr val="FFFFFF"/>
                </a:solidFill>
                <a:latin typeface="Arial"/>
                <a:cs typeface="Arial"/>
              </a:rPr>
              <a:t>t</a:t>
            </a:r>
            <a:r>
              <a:rPr sz="700" spc="-4" dirty="0" smtClean="0">
                <a:solidFill>
                  <a:srgbClr val="FFFFFF"/>
                </a:solidFill>
                <a:latin typeface="Arial"/>
                <a:cs typeface="Arial"/>
              </a:rPr>
              <a:t>h</a:t>
            </a:r>
            <a:r>
              <a:rPr sz="700" spc="0" dirty="0" smtClean="0">
                <a:solidFill>
                  <a:srgbClr val="FFFFFF"/>
                </a:solidFill>
                <a:latin typeface="Arial"/>
                <a:cs typeface="Arial"/>
              </a:rPr>
              <a:t>is </a:t>
            </a:r>
            <a:r>
              <a:rPr sz="700" spc="-4" dirty="0" smtClean="0">
                <a:solidFill>
                  <a:srgbClr val="FFFFFF"/>
                </a:solidFill>
                <a:latin typeface="Arial"/>
                <a:cs typeface="Arial"/>
              </a:rPr>
              <a:t>pre</a:t>
            </a:r>
            <a:r>
              <a:rPr sz="700" spc="0" dirty="0" smtClean="0">
                <a:solidFill>
                  <a:srgbClr val="FFFFFF"/>
                </a:solidFill>
                <a:latin typeface="Arial"/>
                <a:cs typeface="Arial"/>
              </a:rPr>
              <a:t>s</a:t>
            </a:r>
            <a:r>
              <a:rPr sz="700" spc="-4" dirty="0" smtClean="0">
                <a:solidFill>
                  <a:srgbClr val="FFFFFF"/>
                </a:solidFill>
                <a:latin typeface="Arial"/>
                <a:cs typeface="Arial"/>
              </a:rPr>
              <a:t>en</a:t>
            </a:r>
            <a:r>
              <a:rPr sz="700" spc="0" dirty="0" smtClean="0">
                <a:solidFill>
                  <a:srgbClr val="FFFFFF"/>
                </a:solidFill>
                <a:latin typeface="Arial"/>
                <a:cs typeface="Arial"/>
              </a:rPr>
              <a:t>t</a:t>
            </a:r>
            <a:r>
              <a:rPr sz="700" spc="-4" dirty="0" smtClean="0">
                <a:solidFill>
                  <a:srgbClr val="FFFFFF"/>
                </a:solidFill>
                <a:latin typeface="Arial"/>
                <a:cs typeface="Arial"/>
              </a:rPr>
              <a:t>a</a:t>
            </a:r>
            <a:r>
              <a:rPr sz="700" spc="0" dirty="0" smtClean="0">
                <a:solidFill>
                  <a:srgbClr val="FFFFFF"/>
                </a:solidFill>
                <a:latin typeface="Arial"/>
                <a:cs typeface="Arial"/>
              </a:rPr>
              <a:t>ti</a:t>
            </a:r>
            <a:r>
              <a:rPr sz="700" spc="-4" dirty="0" smtClean="0">
                <a:solidFill>
                  <a:srgbClr val="FFFFFF"/>
                </a:solidFill>
                <a:latin typeface="Arial"/>
                <a:cs typeface="Arial"/>
              </a:rPr>
              <a:t>o</a:t>
            </a:r>
            <a:r>
              <a:rPr sz="700" spc="0" dirty="0" smtClean="0">
                <a:solidFill>
                  <a:srgbClr val="FFFFFF"/>
                </a:solidFill>
                <a:latin typeface="Arial"/>
                <a:cs typeface="Arial"/>
              </a:rPr>
              <a:t>n</a:t>
            </a:r>
            <a:r>
              <a:rPr sz="700" spc="16" dirty="0" smtClean="0">
                <a:solidFill>
                  <a:srgbClr val="FFFFFF"/>
                </a:solidFill>
                <a:latin typeface="Arial"/>
                <a:cs typeface="Arial"/>
              </a:rPr>
              <a:t> </a:t>
            </a:r>
            <a:r>
              <a:rPr sz="700" spc="0" dirty="0" smtClean="0">
                <a:solidFill>
                  <a:srgbClr val="FFFFFF"/>
                </a:solidFill>
                <a:latin typeface="Arial"/>
                <a:cs typeface="Arial"/>
              </a:rPr>
              <a:t>is</a:t>
            </a:r>
            <a:r>
              <a:rPr sz="700" spc="-4" dirty="0" smtClean="0">
                <a:solidFill>
                  <a:srgbClr val="FFFFFF"/>
                </a:solidFill>
                <a:latin typeface="Arial"/>
                <a:cs typeface="Arial"/>
              </a:rPr>
              <a:t> propr</a:t>
            </a:r>
            <a:r>
              <a:rPr sz="700" spc="0" dirty="0" smtClean="0">
                <a:solidFill>
                  <a:srgbClr val="FFFFFF"/>
                </a:solidFill>
                <a:latin typeface="Arial"/>
                <a:cs typeface="Arial"/>
              </a:rPr>
              <a:t>ie</a:t>
            </a:r>
            <a:r>
              <a:rPr sz="700" spc="-4" dirty="0" smtClean="0">
                <a:solidFill>
                  <a:srgbClr val="FFFFFF"/>
                </a:solidFill>
                <a:latin typeface="Arial"/>
                <a:cs typeface="Arial"/>
              </a:rPr>
              <a:t>ta</a:t>
            </a:r>
            <a:r>
              <a:rPr sz="700" spc="9" dirty="0" smtClean="0">
                <a:solidFill>
                  <a:srgbClr val="FFFFFF"/>
                </a:solidFill>
                <a:latin typeface="Arial"/>
                <a:cs typeface="Arial"/>
              </a:rPr>
              <a:t>r</a:t>
            </a:r>
            <a:r>
              <a:rPr sz="700" spc="0" dirty="0" smtClean="0">
                <a:solidFill>
                  <a:srgbClr val="FFFFFF"/>
                </a:solidFill>
                <a:latin typeface="Arial"/>
                <a:cs typeface="Arial"/>
              </a:rPr>
              <a:t>y.</a:t>
            </a:r>
            <a:endParaRPr sz="7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0" y="0"/>
            <a:ext cx="9905999" cy="1128776"/>
          </a:xfrm>
          <a:custGeom>
            <a:avLst/>
            <a:gdLst/>
            <a:ahLst/>
            <a:cxnLst/>
            <a:rect l="l" t="t" r="r" b="b"/>
            <a:pathLst>
              <a:path w="9905999" h="1128776">
                <a:moveTo>
                  <a:pt x="0" y="0"/>
                </a:moveTo>
                <a:lnTo>
                  <a:pt x="0" y="801877"/>
                </a:lnTo>
                <a:lnTo>
                  <a:pt x="44020" y="809048"/>
                </a:lnTo>
                <a:lnTo>
                  <a:pt x="84981" y="817151"/>
                </a:lnTo>
                <a:lnTo>
                  <a:pt x="123037" y="826194"/>
                </a:lnTo>
                <a:lnTo>
                  <a:pt x="158345" y="836180"/>
                </a:lnTo>
                <a:lnTo>
                  <a:pt x="191060" y="847115"/>
                </a:lnTo>
                <a:lnTo>
                  <a:pt x="221337" y="859006"/>
                </a:lnTo>
                <a:lnTo>
                  <a:pt x="249331" y="871857"/>
                </a:lnTo>
                <a:lnTo>
                  <a:pt x="275198" y="885673"/>
                </a:lnTo>
                <a:lnTo>
                  <a:pt x="299094" y="900461"/>
                </a:lnTo>
                <a:lnTo>
                  <a:pt x="321173" y="916225"/>
                </a:lnTo>
                <a:lnTo>
                  <a:pt x="341591" y="932971"/>
                </a:lnTo>
                <a:lnTo>
                  <a:pt x="360503" y="950705"/>
                </a:lnTo>
                <a:lnTo>
                  <a:pt x="378066" y="969432"/>
                </a:lnTo>
                <a:lnTo>
                  <a:pt x="394433" y="989157"/>
                </a:lnTo>
                <a:lnTo>
                  <a:pt x="409761" y="1009886"/>
                </a:lnTo>
                <a:lnTo>
                  <a:pt x="424205" y="1031624"/>
                </a:lnTo>
                <a:lnTo>
                  <a:pt x="437921" y="1054376"/>
                </a:lnTo>
                <a:lnTo>
                  <a:pt x="451063" y="1078149"/>
                </a:lnTo>
                <a:lnTo>
                  <a:pt x="463787" y="1102947"/>
                </a:lnTo>
                <a:lnTo>
                  <a:pt x="476249"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6" y="799084"/>
                </a:lnTo>
                <a:lnTo>
                  <a:pt x="9535270" y="795633"/>
                </a:lnTo>
                <a:lnTo>
                  <a:pt x="9566877" y="789889"/>
                </a:lnTo>
                <a:lnTo>
                  <a:pt x="9597103" y="781988"/>
                </a:lnTo>
                <a:lnTo>
                  <a:pt x="9625964" y="772072"/>
                </a:lnTo>
                <a:lnTo>
                  <a:pt x="9653477" y="760280"/>
                </a:lnTo>
                <a:lnTo>
                  <a:pt x="9679657" y="746750"/>
                </a:lnTo>
                <a:lnTo>
                  <a:pt x="9704521" y="731623"/>
                </a:lnTo>
                <a:lnTo>
                  <a:pt x="9728083" y="715038"/>
                </a:lnTo>
                <a:lnTo>
                  <a:pt x="9750361" y="697134"/>
                </a:lnTo>
                <a:lnTo>
                  <a:pt x="9771370" y="678051"/>
                </a:lnTo>
                <a:lnTo>
                  <a:pt x="9791126" y="657929"/>
                </a:lnTo>
                <a:lnTo>
                  <a:pt x="9809646" y="636906"/>
                </a:lnTo>
                <a:lnTo>
                  <a:pt x="9826945" y="615122"/>
                </a:lnTo>
                <a:lnTo>
                  <a:pt x="9843039" y="592716"/>
                </a:lnTo>
                <a:lnTo>
                  <a:pt x="9857945" y="569829"/>
                </a:lnTo>
                <a:lnTo>
                  <a:pt x="9871677" y="546599"/>
                </a:lnTo>
                <a:lnTo>
                  <a:pt x="9895689" y="499670"/>
                </a:lnTo>
                <a:lnTo>
                  <a:pt x="9905999" y="476250"/>
                </a:lnTo>
                <a:lnTo>
                  <a:pt x="9905999" y="0"/>
                </a:lnTo>
                <a:lnTo>
                  <a:pt x="0" y="0"/>
                </a:lnTo>
                <a:close/>
              </a:path>
            </a:pathLst>
          </a:custGeom>
          <a:solidFill>
            <a:srgbClr val="FFFFFF"/>
          </a:solidFill>
        </p:spPr>
        <p:txBody>
          <a:bodyPr wrap="square" lIns="0" tIns="0" rIns="0" bIns="0" rtlCol="0">
            <a:noAutofit/>
          </a:bodyPr>
          <a:lstStyle/>
          <a:p>
            <a:endParaRPr/>
          </a:p>
        </p:txBody>
      </p:sp>
      <p:sp>
        <p:nvSpPr>
          <p:cNvPr id="43" name="Title 42"/>
          <p:cNvSpPr>
            <a:spLocks noGrp="1"/>
          </p:cNvSpPr>
          <p:nvPr>
            <p:ph type="title"/>
          </p:nvPr>
        </p:nvSpPr>
        <p:spPr/>
        <p:txBody>
          <a:bodyPr/>
          <a:lstStyle/>
          <a:p>
            <a:r>
              <a:rPr lang="en-US" dirty="0"/>
              <a:t>MULTILOAD </a:t>
            </a:r>
            <a:r>
              <a:rPr lang="en-US" dirty="0" smtClean="0"/>
              <a:t>COMMAND</a:t>
            </a:r>
            <a:endParaRPr lang="en-US" dirty="0"/>
          </a:p>
        </p:txBody>
      </p:sp>
      <p:sp>
        <p:nvSpPr>
          <p:cNvPr id="46" name="object 26"/>
          <p:cNvSpPr txBox="1"/>
          <p:nvPr/>
        </p:nvSpPr>
        <p:spPr>
          <a:xfrm>
            <a:off x="2243352" y="1414132"/>
            <a:ext cx="6300523" cy="320841"/>
          </a:xfrm>
          <a:prstGeom prst="rect">
            <a:avLst/>
          </a:prstGeom>
        </p:spPr>
        <p:txBody>
          <a:bodyPr wrap="square" lIns="0" tIns="0" rIns="0" bIns="0" rtlCol="0">
            <a:noAutofit/>
          </a:bodyPr>
          <a:lstStyle/>
          <a:p>
            <a:pPr marL="12700" marR="21335">
              <a:lnSpc>
                <a:spcPts val="1130"/>
              </a:lnSpc>
              <a:spcBef>
                <a:spcPts val="56"/>
              </a:spcBef>
            </a:pPr>
            <a:r>
              <a:rPr sz="1000" spc="0" dirty="0" smtClean="0">
                <a:solidFill>
                  <a:srgbClr val="5B465E"/>
                </a:solidFill>
                <a:latin typeface="Arial"/>
                <a:cs typeface="Arial"/>
              </a:rPr>
              <a:t>T</a:t>
            </a:r>
            <a:r>
              <a:rPr sz="1000" spc="0" dirty="0" smtClean="0">
                <a:solidFill>
                  <a:srgbClr val="714178"/>
                </a:solidFill>
                <a:latin typeface="Arial"/>
                <a:cs typeface="Arial"/>
              </a:rPr>
              <a:t>h</a:t>
            </a:r>
            <a:r>
              <a:rPr sz="1000" spc="0" dirty="0" smtClean="0">
                <a:solidFill>
                  <a:srgbClr val="862B86"/>
                </a:solidFill>
                <a:latin typeface="Arial"/>
                <a:cs typeface="Arial"/>
              </a:rPr>
              <a:t>i</a:t>
            </a:r>
            <a:r>
              <a:rPr sz="1000" spc="0" dirty="0" smtClean="0">
                <a:solidFill>
                  <a:srgbClr val="745B78"/>
                </a:solidFill>
                <a:latin typeface="Arial"/>
                <a:cs typeface="Arial"/>
              </a:rPr>
              <a:t>s</a:t>
            </a:r>
            <a:r>
              <a:rPr sz="1000" spc="222" dirty="0" smtClean="0">
                <a:solidFill>
                  <a:srgbClr val="745B78"/>
                </a:solidFill>
                <a:latin typeface="Arial"/>
                <a:cs typeface="Arial"/>
              </a:rPr>
              <a:t> </a:t>
            </a:r>
            <a:r>
              <a:rPr sz="1000" spc="0" dirty="0" smtClean="0">
                <a:solidFill>
                  <a:srgbClr val="745B78"/>
                </a:solidFill>
                <a:latin typeface="Arial"/>
                <a:cs typeface="Arial"/>
              </a:rPr>
              <a:t>command</a:t>
            </a:r>
            <a:r>
              <a:rPr sz="1000" spc="160" dirty="0" smtClean="0">
                <a:solidFill>
                  <a:srgbClr val="745B78"/>
                </a:solidFill>
                <a:latin typeface="Arial"/>
                <a:cs typeface="Arial"/>
              </a:rPr>
              <a:t> </a:t>
            </a:r>
            <a:r>
              <a:rPr sz="1000" spc="0" dirty="0" smtClean="0">
                <a:solidFill>
                  <a:srgbClr val="745B78"/>
                </a:solidFill>
                <a:latin typeface="Arial"/>
                <a:cs typeface="Arial"/>
              </a:rPr>
              <a:t>comm</a:t>
            </a:r>
            <a:r>
              <a:rPr sz="1000" spc="0" dirty="0" smtClean="0">
                <a:solidFill>
                  <a:srgbClr val="714178"/>
                </a:solidFill>
                <a:latin typeface="Arial"/>
                <a:cs typeface="Arial"/>
              </a:rPr>
              <a:t>u</a:t>
            </a:r>
            <a:r>
              <a:rPr sz="1000" spc="0" dirty="0" smtClean="0">
                <a:solidFill>
                  <a:srgbClr val="745B78"/>
                </a:solidFill>
                <a:latin typeface="Arial"/>
                <a:cs typeface="Arial"/>
              </a:rPr>
              <a:t>n</a:t>
            </a:r>
            <a:r>
              <a:rPr sz="1000" spc="0" dirty="0" smtClean="0">
                <a:solidFill>
                  <a:srgbClr val="862B86"/>
                </a:solidFill>
                <a:latin typeface="Arial"/>
                <a:cs typeface="Arial"/>
              </a:rPr>
              <a:t>i</a:t>
            </a:r>
            <a:r>
              <a:rPr sz="1000" spc="0" dirty="0" smtClean="0">
                <a:solidFill>
                  <a:srgbClr val="787780"/>
                </a:solidFill>
                <a:latin typeface="Arial"/>
                <a:cs typeface="Arial"/>
              </a:rPr>
              <a:t>c</a:t>
            </a:r>
            <a:r>
              <a:rPr sz="1000" spc="0" dirty="0" smtClean="0">
                <a:solidFill>
                  <a:srgbClr val="745B78"/>
                </a:solidFill>
                <a:latin typeface="Arial"/>
                <a:cs typeface="Arial"/>
              </a:rPr>
              <a:t>a</a:t>
            </a:r>
            <a:r>
              <a:rPr sz="1000" spc="0" dirty="0" smtClean="0">
                <a:solidFill>
                  <a:srgbClr val="714178"/>
                </a:solidFill>
                <a:latin typeface="Arial"/>
                <a:cs typeface="Arial"/>
              </a:rPr>
              <a:t>t</a:t>
            </a:r>
            <a:r>
              <a:rPr sz="1000" spc="0" dirty="0" smtClean="0">
                <a:solidFill>
                  <a:srgbClr val="745B78"/>
                </a:solidFill>
                <a:latin typeface="Arial"/>
                <a:cs typeface="Arial"/>
              </a:rPr>
              <a:t>es </a:t>
            </a:r>
            <a:r>
              <a:rPr sz="1000" spc="89" dirty="0" smtClean="0">
                <a:solidFill>
                  <a:srgbClr val="745B78"/>
                </a:solidFill>
                <a:latin typeface="Arial"/>
                <a:cs typeface="Arial"/>
              </a:rPr>
              <a:t> </a:t>
            </a:r>
            <a:r>
              <a:rPr sz="1000" spc="0" dirty="0" smtClean="0">
                <a:solidFill>
                  <a:srgbClr val="745B78"/>
                </a:solidFill>
                <a:latin typeface="Arial"/>
                <a:cs typeface="Arial"/>
              </a:rPr>
              <a:t>d</a:t>
            </a:r>
            <a:r>
              <a:rPr sz="1000" spc="0" dirty="0" smtClean="0">
                <a:solidFill>
                  <a:srgbClr val="996E9B"/>
                </a:solidFill>
                <a:latin typeface="Arial"/>
                <a:cs typeface="Arial"/>
              </a:rPr>
              <a:t>ir</a:t>
            </a:r>
            <a:r>
              <a:rPr sz="1000" spc="0" dirty="0" smtClean="0">
                <a:solidFill>
                  <a:srgbClr val="745B78"/>
                </a:solidFill>
                <a:latin typeface="Arial"/>
                <a:cs typeface="Arial"/>
              </a:rPr>
              <a:t>ectmy </a:t>
            </a:r>
            <a:r>
              <a:rPr sz="1000" spc="54" dirty="0" smtClean="0">
                <a:solidFill>
                  <a:srgbClr val="745B78"/>
                </a:solidFill>
                <a:latin typeface="Arial"/>
                <a:cs typeface="Arial"/>
              </a:rPr>
              <a:t> </a:t>
            </a:r>
            <a:r>
              <a:rPr sz="1000" spc="0" dirty="0" smtClean="0">
                <a:solidFill>
                  <a:srgbClr val="787780"/>
                </a:solidFill>
                <a:latin typeface="Arial"/>
                <a:cs typeface="Arial"/>
              </a:rPr>
              <a:t>w</a:t>
            </a:r>
            <a:r>
              <a:rPr sz="1000" spc="0" dirty="0" smtClean="0">
                <a:solidFill>
                  <a:srgbClr val="780E78"/>
                </a:solidFill>
                <a:latin typeface="Arial"/>
                <a:cs typeface="Arial"/>
              </a:rPr>
              <a:t>i</a:t>
            </a:r>
            <a:r>
              <a:rPr sz="1000" spc="0" dirty="0" smtClean="0">
                <a:solidFill>
                  <a:srgbClr val="745B78"/>
                </a:solidFill>
                <a:latin typeface="Arial"/>
                <a:cs typeface="Arial"/>
              </a:rPr>
              <a:t>th </a:t>
            </a:r>
            <a:r>
              <a:rPr sz="1000" spc="-14" dirty="0" smtClean="0">
                <a:solidFill>
                  <a:srgbClr val="745B78"/>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e!J"'adata  </a:t>
            </a:r>
            <a:r>
              <a:rPr sz="1000" spc="-79"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787780"/>
                </a:solidFill>
                <a:latin typeface="Arial"/>
                <a:cs typeface="Arial"/>
              </a:rPr>
              <a:t>o</a:t>
            </a:r>
            <a:r>
              <a:rPr sz="1000" spc="184" dirty="0" smtClean="0">
                <a:solidFill>
                  <a:srgbClr val="787780"/>
                </a:solidFill>
                <a:latin typeface="Arial"/>
                <a:cs typeface="Arial"/>
              </a:rPr>
              <a:t> </a:t>
            </a:r>
            <a:r>
              <a:rPr sz="1000" spc="0" dirty="0" smtClean="0">
                <a:solidFill>
                  <a:srgbClr val="745B78"/>
                </a:solidFill>
                <a:latin typeface="Arial"/>
                <a:cs typeface="Arial"/>
              </a:rPr>
              <a:t>speci</a:t>
            </a:r>
            <a:r>
              <a:rPr sz="1000" spc="0" dirty="0" smtClean="0">
                <a:solidFill>
                  <a:srgbClr val="714178"/>
                </a:solidFill>
                <a:latin typeface="Arial"/>
                <a:cs typeface="Arial"/>
              </a:rPr>
              <a:t>f</a:t>
            </a:r>
            <a:r>
              <a:rPr sz="1000" spc="0" dirty="0" smtClean="0">
                <a:solidFill>
                  <a:srgbClr val="787780"/>
                </a:solidFill>
                <a:latin typeface="Arial"/>
                <a:cs typeface="Arial"/>
              </a:rPr>
              <a:t>y </a:t>
            </a:r>
            <a:r>
              <a:rPr sz="1000" spc="89" dirty="0" smtClean="0">
                <a:solidFill>
                  <a:srgbClr val="787780"/>
                </a:solidFill>
                <a:latin typeface="Arial"/>
                <a:cs typeface="Arial"/>
              </a:rPr>
              <a:t> </a:t>
            </a:r>
            <a:r>
              <a:rPr sz="1000" spc="0" dirty="0" smtClean="0">
                <a:solidFill>
                  <a:srgbClr val="996E9B"/>
                </a:solidFill>
                <a:latin typeface="Arial"/>
                <a:cs typeface="Arial"/>
              </a:rPr>
              <a:t>i</a:t>
            </a:r>
            <a:r>
              <a:rPr sz="1000" spc="0" dirty="0" smtClean="0">
                <a:solidFill>
                  <a:srgbClr val="5B2862"/>
                </a:solidFill>
                <a:latin typeface="Arial"/>
                <a:cs typeface="Arial"/>
              </a:rPr>
              <a:t>f </a:t>
            </a:r>
            <a:r>
              <a:rPr sz="1000" spc="-19" dirty="0" smtClean="0">
                <a:solidFill>
                  <a:srgbClr val="5B2862"/>
                </a:solidFill>
                <a:latin typeface="Arial"/>
                <a:cs typeface="Arial"/>
              </a:rPr>
              <a:t> </a:t>
            </a:r>
            <a:r>
              <a:rPr sz="1000" spc="0" dirty="0" smtClean="0">
                <a:solidFill>
                  <a:srgbClr val="745B78"/>
                </a:solidFill>
                <a:latin typeface="Arial"/>
                <a:cs typeface="Arial"/>
              </a:rPr>
              <a:t>the</a:t>
            </a:r>
            <a:endParaRPr sz="1000" dirty="0">
              <a:latin typeface="Arial"/>
              <a:cs typeface="Arial"/>
            </a:endParaRPr>
          </a:p>
          <a:p>
            <a:pPr marL="26344">
              <a:lnSpc>
                <a:spcPct val="95825"/>
              </a:lnSpc>
            </a:pPr>
            <a:r>
              <a:rPr sz="900" dirty="0" smtClean="0">
                <a:solidFill>
                  <a:srgbClr val="5B465E"/>
                </a:solidFill>
                <a:latin typeface="Arial"/>
                <a:cs typeface="Arial"/>
              </a:rPr>
              <a:t>M</a:t>
            </a:r>
            <a:r>
              <a:rPr sz="900" dirty="0" smtClean="0">
                <a:solidFill>
                  <a:srgbClr val="996E9B"/>
                </a:solidFill>
                <a:latin typeface="Arial"/>
                <a:cs typeface="Arial"/>
              </a:rPr>
              <a:t>u</a:t>
            </a:r>
            <a:r>
              <a:rPr sz="900" dirty="0" smtClean="0">
                <a:solidFill>
                  <a:srgbClr val="780E78"/>
                </a:solidFill>
                <a:latin typeface="Arial"/>
                <a:cs typeface="Arial"/>
              </a:rPr>
              <a:t>l</a:t>
            </a:r>
            <a:r>
              <a:rPr sz="900" dirty="0" smtClean="0">
                <a:solidFill>
                  <a:srgbClr val="745B78"/>
                </a:solidFill>
                <a:latin typeface="Arial"/>
                <a:cs typeface="Arial"/>
              </a:rPr>
              <a:t>biLo</a:t>
            </a:r>
            <a:r>
              <a:rPr sz="900" dirty="0" smtClean="0">
                <a:solidFill>
                  <a:srgbClr val="5B465E"/>
                </a:solidFill>
                <a:latin typeface="Arial"/>
                <a:cs typeface="Arial"/>
              </a:rPr>
              <a:t>.a</a:t>
            </a:r>
            <a:r>
              <a:rPr sz="900" dirty="0" smtClean="0">
                <a:solidFill>
                  <a:srgbClr val="745B78"/>
                </a:solidFill>
                <a:latin typeface="Arial"/>
                <a:cs typeface="Arial"/>
              </a:rPr>
              <a:t>d  </a:t>
            </a:r>
            <a:r>
              <a:rPr sz="900" spc="-104" dirty="0" smtClean="0">
                <a:solidFill>
                  <a:srgbClr val="745B78"/>
                </a:solidFill>
                <a:latin typeface="Arial"/>
                <a:cs typeface="Arial"/>
              </a:rPr>
              <a:t> </a:t>
            </a:r>
            <a:r>
              <a:rPr sz="900" spc="0" dirty="0" smtClean="0">
                <a:solidFill>
                  <a:srgbClr val="745B78"/>
                </a:solidFill>
                <a:latin typeface="Arial"/>
                <a:cs typeface="Arial"/>
              </a:rPr>
              <a:t>mode</a:t>
            </a:r>
            <a:r>
              <a:rPr sz="900" spc="259" dirty="0" smtClean="0">
                <a:solidFill>
                  <a:srgbClr val="745B78"/>
                </a:solidFill>
                <a:latin typeface="Arial"/>
                <a:cs typeface="Arial"/>
              </a:rPr>
              <a:t> </a:t>
            </a:r>
            <a:r>
              <a:rPr sz="900" spc="0" dirty="0" smtClean="0">
                <a:solidFill>
                  <a:srgbClr val="996E9B"/>
                </a:solidFill>
                <a:latin typeface="Arial"/>
                <a:cs typeface="Arial"/>
              </a:rPr>
              <a:t>i</a:t>
            </a:r>
            <a:r>
              <a:rPr sz="900" spc="0" dirty="0" smtClean="0">
                <a:solidFill>
                  <a:srgbClr val="745B78"/>
                </a:solidFill>
                <a:latin typeface="Arial"/>
                <a:cs typeface="Arial"/>
              </a:rPr>
              <a:t>s </a:t>
            </a:r>
            <a:r>
              <a:rPr sz="900" spc="109" dirty="0" smtClean="0">
                <a:solidFill>
                  <a:srgbClr val="745B78"/>
                </a:solidFill>
                <a:latin typeface="Arial"/>
                <a:cs typeface="Arial"/>
              </a:rPr>
              <a:t> </a:t>
            </a:r>
            <a:r>
              <a:rPr sz="950" spc="0" dirty="0" smtClean="0">
                <a:solidFill>
                  <a:srgbClr val="745B78"/>
                </a:solidFill>
                <a:latin typeface="Arial"/>
                <a:cs typeface="Arial"/>
              </a:rPr>
              <a:t>go</a:t>
            </a:r>
            <a:r>
              <a:rPr sz="950" spc="0" dirty="0" smtClean="0">
                <a:solidFill>
                  <a:srgbClr val="996E9B"/>
                </a:solidFill>
                <a:latin typeface="Arial"/>
                <a:cs typeface="Arial"/>
              </a:rPr>
              <a:t>i</a:t>
            </a:r>
            <a:r>
              <a:rPr sz="950" spc="0" dirty="0" smtClean="0">
                <a:solidFill>
                  <a:srgbClr val="745B78"/>
                </a:solidFill>
                <a:latin typeface="Arial"/>
                <a:cs typeface="Arial"/>
              </a:rPr>
              <a:t>ng</a:t>
            </a:r>
            <a:r>
              <a:rPr sz="950" spc="198" dirty="0" smtClean="0">
                <a:solidFill>
                  <a:srgbClr val="745B78"/>
                </a:solidFill>
                <a:latin typeface="Arial"/>
                <a:cs typeface="Arial"/>
              </a:rPr>
              <a:t> </a:t>
            </a:r>
            <a:r>
              <a:rPr sz="950" spc="0" dirty="0" smtClean="0">
                <a:solidFill>
                  <a:srgbClr val="5B465E"/>
                </a:solidFill>
                <a:latin typeface="Arial"/>
                <a:cs typeface="Arial"/>
              </a:rPr>
              <a:t>t</a:t>
            </a:r>
            <a:r>
              <a:rPr sz="950" spc="0" dirty="0" smtClean="0">
                <a:solidFill>
                  <a:srgbClr val="745B78"/>
                </a:solidFill>
                <a:latin typeface="Arial"/>
                <a:cs typeface="Arial"/>
              </a:rPr>
              <a:t>o  </a:t>
            </a:r>
            <a:r>
              <a:rPr sz="950" spc="-39" dirty="0" smtClean="0">
                <a:solidFill>
                  <a:srgbClr val="745B78"/>
                </a:solidFill>
                <a:latin typeface="Arial"/>
                <a:cs typeface="Arial"/>
              </a:rPr>
              <a:t> </a:t>
            </a:r>
            <a:r>
              <a:rPr sz="900" spc="0" dirty="0" smtClean="0">
                <a:solidFill>
                  <a:srgbClr val="745B78"/>
                </a:solidFill>
                <a:latin typeface="Arial"/>
                <a:cs typeface="Arial"/>
              </a:rPr>
              <a:t>be</a:t>
            </a:r>
            <a:r>
              <a:rPr sz="900" spc="346" dirty="0" smtClean="0">
                <a:solidFill>
                  <a:srgbClr val="745B78"/>
                </a:solidFill>
                <a:latin typeface="Arial"/>
                <a:cs typeface="Arial"/>
              </a:rPr>
              <a:t> </a:t>
            </a:r>
            <a:r>
              <a:rPr sz="900" spc="0" dirty="0" smtClean="0">
                <a:solidFill>
                  <a:srgbClr val="5B2862"/>
                </a:solidFill>
                <a:latin typeface="Arial"/>
                <a:cs typeface="Arial"/>
              </a:rPr>
              <a:t>I</a:t>
            </a:r>
            <a:r>
              <a:rPr sz="900" spc="0" dirty="0" smtClean="0">
                <a:solidFill>
                  <a:srgbClr val="745B78"/>
                </a:solidFill>
                <a:latin typeface="Arial"/>
                <a:cs typeface="Arial"/>
              </a:rPr>
              <a:t>MPO</a:t>
            </a:r>
            <a:r>
              <a:rPr sz="900" spc="0" dirty="0" smtClean="0">
                <a:solidFill>
                  <a:srgbClr val="745058"/>
                </a:solidFill>
                <a:latin typeface="Arial"/>
                <a:cs typeface="Arial"/>
              </a:rPr>
              <a:t>R</a:t>
            </a:r>
            <a:r>
              <a:rPr sz="900" spc="0" dirty="0" smtClean="0">
                <a:solidFill>
                  <a:srgbClr val="745B78"/>
                </a:solidFill>
                <a:latin typeface="Arial"/>
                <a:cs typeface="Arial"/>
              </a:rPr>
              <a:t>T</a:t>
            </a:r>
            <a:r>
              <a:rPr sz="900" spc="345" dirty="0" smtClean="0">
                <a:solidFill>
                  <a:srgbClr val="745B78"/>
                </a:solidFill>
                <a:latin typeface="Arial"/>
                <a:cs typeface="Arial"/>
              </a:rPr>
              <a:t> </a:t>
            </a:r>
            <a:r>
              <a:rPr sz="950" spc="0" dirty="0" smtClean="0">
                <a:solidFill>
                  <a:srgbClr val="745B78"/>
                </a:solidFill>
                <a:latin typeface="Arial"/>
                <a:cs typeface="Arial"/>
              </a:rPr>
              <a:t>or </a:t>
            </a:r>
            <a:r>
              <a:rPr sz="950" spc="9" dirty="0" smtClean="0">
                <a:solidFill>
                  <a:srgbClr val="745B78"/>
                </a:solidFill>
                <a:latin typeface="Arial"/>
                <a:cs typeface="Arial"/>
              </a:rPr>
              <a:t> </a:t>
            </a:r>
            <a:r>
              <a:rPr sz="900" spc="0" dirty="0" smtClean="0">
                <a:solidFill>
                  <a:srgbClr val="745B78"/>
                </a:solidFill>
                <a:latin typeface="Arial"/>
                <a:cs typeface="Arial"/>
              </a:rPr>
              <a:t>D</a:t>
            </a:r>
            <a:r>
              <a:rPr sz="900" spc="0" dirty="0" smtClean="0">
                <a:solidFill>
                  <a:srgbClr val="5B465E"/>
                </a:solidFill>
                <a:latin typeface="Arial"/>
                <a:cs typeface="Arial"/>
              </a:rPr>
              <a:t>ELE</a:t>
            </a:r>
            <a:r>
              <a:rPr sz="900" spc="0" dirty="0" smtClean="0">
                <a:solidFill>
                  <a:srgbClr val="745B78"/>
                </a:solidFill>
                <a:latin typeface="Arial"/>
                <a:cs typeface="Arial"/>
              </a:rPr>
              <a:t>T</a:t>
            </a:r>
            <a:r>
              <a:rPr sz="900" spc="0" dirty="0" smtClean="0">
                <a:solidFill>
                  <a:srgbClr val="5B465E"/>
                </a:solidFill>
                <a:latin typeface="Arial"/>
                <a:cs typeface="Arial"/>
              </a:rPr>
              <a:t>E</a:t>
            </a:r>
            <a:r>
              <a:rPr sz="900" spc="0" dirty="0" smtClean="0">
                <a:solidFill>
                  <a:srgbClr val="8B2C2B"/>
                </a:solidFill>
                <a:latin typeface="Arial"/>
                <a:cs typeface="Arial"/>
              </a:rPr>
              <a:t>. </a:t>
            </a:r>
            <a:r>
              <a:rPr sz="900" spc="144" dirty="0" smtClean="0">
                <a:solidFill>
                  <a:srgbClr val="8B2C2B"/>
                </a:solidFill>
                <a:latin typeface="Arial"/>
                <a:cs typeface="Arial"/>
              </a:rPr>
              <a:t> </a:t>
            </a:r>
            <a:r>
              <a:rPr sz="900" spc="0" dirty="0" smtClean="0">
                <a:solidFill>
                  <a:srgbClr val="745B78"/>
                </a:solidFill>
                <a:latin typeface="Arial"/>
                <a:cs typeface="Arial"/>
              </a:rPr>
              <a:t>No</a:t>
            </a:r>
            <a:r>
              <a:rPr sz="900" spc="0" dirty="0" smtClean="0">
                <a:solidFill>
                  <a:srgbClr val="5B465E"/>
                </a:solidFill>
                <a:latin typeface="Arial"/>
                <a:cs typeface="Arial"/>
              </a:rPr>
              <a:t>t</a:t>
            </a:r>
            <a:r>
              <a:rPr sz="900" spc="0" dirty="0" smtClean="0">
                <a:solidFill>
                  <a:srgbClr val="745B78"/>
                </a:solidFill>
                <a:latin typeface="Arial"/>
                <a:cs typeface="Arial"/>
              </a:rPr>
              <a:t>e  </a:t>
            </a:r>
            <a:r>
              <a:rPr sz="900" spc="-29" dirty="0" smtClean="0">
                <a:solidFill>
                  <a:srgbClr val="745B78"/>
                </a:solidFill>
                <a:latin typeface="Arial"/>
                <a:cs typeface="Arial"/>
              </a:rPr>
              <a:t> </a:t>
            </a:r>
            <a:r>
              <a:rPr sz="950" spc="0" dirty="0" smtClean="0">
                <a:solidFill>
                  <a:srgbClr val="745B78"/>
                </a:solidFill>
                <a:latin typeface="Arial"/>
                <a:cs typeface="Arial"/>
              </a:rPr>
              <a:t>t</a:t>
            </a:r>
            <a:r>
              <a:rPr sz="950" spc="0" dirty="0" smtClean="0">
                <a:solidFill>
                  <a:srgbClr val="714178"/>
                </a:solidFill>
                <a:latin typeface="Arial"/>
                <a:cs typeface="Arial"/>
              </a:rPr>
              <a:t>h</a:t>
            </a:r>
            <a:r>
              <a:rPr sz="950" spc="0" dirty="0" smtClean="0">
                <a:solidFill>
                  <a:srgbClr val="745B78"/>
                </a:solidFill>
                <a:latin typeface="Arial"/>
                <a:cs typeface="Arial"/>
              </a:rPr>
              <a:t>at </a:t>
            </a:r>
            <a:r>
              <a:rPr sz="950" spc="9" dirty="0" smtClean="0">
                <a:solidFill>
                  <a:srgbClr val="745B78"/>
                </a:solidFill>
                <a:latin typeface="Arial"/>
                <a:cs typeface="Arial"/>
              </a:rPr>
              <a:t> </a:t>
            </a:r>
            <a:r>
              <a:rPr sz="1100" spc="0" dirty="0" smtClean="0">
                <a:solidFill>
                  <a:srgbClr val="3E4441"/>
                </a:solidFill>
                <a:latin typeface="Times New Roman"/>
                <a:cs typeface="Times New Roman"/>
              </a:rPr>
              <a:t>t</a:t>
            </a:r>
            <a:r>
              <a:rPr sz="1100" spc="0" dirty="0" smtClean="0">
                <a:solidFill>
                  <a:srgbClr val="3B2F42"/>
                </a:solidFill>
                <a:latin typeface="Times New Roman"/>
                <a:cs typeface="Times New Roman"/>
              </a:rPr>
              <a:t>he</a:t>
            </a:r>
            <a:r>
              <a:rPr sz="1100" spc="40" dirty="0" smtClean="0">
                <a:solidFill>
                  <a:srgbClr val="3B2F42"/>
                </a:solidFill>
                <a:latin typeface="Times New Roman"/>
                <a:cs typeface="Times New Roman"/>
              </a:rPr>
              <a:t> </a:t>
            </a:r>
            <a:r>
              <a:rPr sz="1100" spc="0" dirty="0" smtClean="0">
                <a:solidFill>
                  <a:srgbClr val="3B2F42"/>
                </a:solidFill>
                <a:latin typeface="Times New Roman"/>
                <a:cs typeface="Times New Roman"/>
              </a:rPr>
              <a:t>W'ord</a:t>
            </a:r>
            <a:endParaRPr sz="1100" dirty="0">
              <a:latin typeface="Times New Roman"/>
              <a:cs typeface="Times New Roman"/>
            </a:endParaRPr>
          </a:p>
        </p:txBody>
      </p:sp>
      <p:sp>
        <p:nvSpPr>
          <p:cNvPr id="47" name="object 25"/>
          <p:cNvSpPr txBox="1"/>
          <p:nvPr/>
        </p:nvSpPr>
        <p:spPr>
          <a:xfrm>
            <a:off x="669671" y="1418382"/>
            <a:ext cx="649197" cy="312657"/>
          </a:xfrm>
          <a:prstGeom prst="rect">
            <a:avLst/>
          </a:prstGeom>
        </p:spPr>
        <p:txBody>
          <a:bodyPr wrap="square" lIns="0" tIns="0" rIns="0" bIns="0" rtlCol="0">
            <a:noAutofit/>
          </a:bodyPr>
          <a:lstStyle/>
          <a:p>
            <a:pPr marL="26344" marR="18859">
              <a:lnSpc>
                <a:spcPts val="1135"/>
              </a:lnSpc>
              <a:spcBef>
                <a:spcPts val="56"/>
              </a:spcBef>
            </a:pPr>
            <a:r>
              <a:rPr sz="1000" dirty="0" smtClean="0">
                <a:solidFill>
                  <a:srgbClr val="466156"/>
                </a:solidFill>
                <a:latin typeface="Times New Roman"/>
                <a:cs typeface="Times New Roman"/>
              </a:rPr>
              <a:t>.</a:t>
            </a:r>
            <a:r>
              <a:rPr sz="1000" dirty="0" smtClean="0">
                <a:solidFill>
                  <a:srgbClr val="5B465E"/>
                </a:solidFill>
                <a:latin typeface="Times New Roman"/>
                <a:cs typeface="Times New Roman"/>
              </a:rPr>
              <a:t>BE</a:t>
            </a:r>
            <a:r>
              <a:rPr sz="1000" dirty="0" smtClean="0">
                <a:solidFill>
                  <a:srgbClr val="745B78"/>
                </a:solidFill>
                <a:latin typeface="Times New Roman"/>
                <a:cs typeface="Times New Roman"/>
              </a:rPr>
              <a:t>GIN</a:t>
            </a:r>
            <a:endParaRPr sz="1000" dirty="0">
              <a:latin typeface="Times New Roman"/>
              <a:cs typeface="Times New Roman"/>
            </a:endParaRPr>
          </a:p>
          <a:p>
            <a:pPr marL="12700">
              <a:lnSpc>
                <a:spcPct val="95825"/>
              </a:lnSpc>
              <a:spcBef>
                <a:spcPts val="88"/>
              </a:spcBef>
            </a:pPr>
            <a:r>
              <a:rPr sz="950" dirty="0" smtClean="0">
                <a:solidFill>
                  <a:srgbClr val="745B78"/>
                </a:solidFill>
                <a:latin typeface="Arial"/>
                <a:cs typeface="Arial"/>
              </a:rPr>
              <a:t>ML</a:t>
            </a:r>
            <a:r>
              <a:rPr sz="950" dirty="0" smtClean="0">
                <a:solidFill>
                  <a:srgbClr val="714178"/>
                </a:solidFill>
                <a:latin typeface="Arial"/>
                <a:cs typeface="Arial"/>
              </a:rPr>
              <a:t>O</a:t>
            </a:r>
            <a:r>
              <a:rPr sz="950" dirty="0" smtClean="0">
                <a:solidFill>
                  <a:srgbClr val="745B78"/>
                </a:solidFill>
                <a:latin typeface="Arial"/>
                <a:cs typeface="Arial"/>
              </a:rPr>
              <a:t>AD</a:t>
            </a:r>
            <a:endParaRPr sz="950" dirty="0">
              <a:latin typeface="Arial"/>
              <a:cs typeface="Arial"/>
            </a:endParaRPr>
          </a:p>
        </p:txBody>
      </p:sp>
      <p:sp>
        <p:nvSpPr>
          <p:cNvPr id="48" name="object 24"/>
          <p:cNvSpPr txBox="1"/>
          <p:nvPr/>
        </p:nvSpPr>
        <p:spPr>
          <a:xfrm>
            <a:off x="1342806" y="1418382"/>
            <a:ext cx="849865" cy="311453"/>
          </a:xfrm>
          <a:prstGeom prst="rect">
            <a:avLst/>
          </a:prstGeom>
        </p:spPr>
        <p:txBody>
          <a:bodyPr wrap="square" lIns="0" tIns="0" rIns="0" bIns="0" rtlCol="0">
            <a:noAutofit/>
          </a:bodyPr>
          <a:lstStyle/>
          <a:p>
            <a:pPr marL="12700">
              <a:lnSpc>
                <a:spcPts val="1135"/>
              </a:lnSpc>
              <a:spcBef>
                <a:spcPts val="56"/>
              </a:spcBef>
            </a:pPr>
            <a:r>
              <a:rPr sz="1000" dirty="0" smtClean="0">
                <a:solidFill>
                  <a:srgbClr val="1D3642"/>
                </a:solidFill>
                <a:latin typeface="Times New Roman"/>
                <a:cs typeface="Times New Roman"/>
              </a:rPr>
              <a:t>=</a:t>
            </a:r>
            <a:r>
              <a:rPr sz="1000" dirty="0" smtClean="0">
                <a:solidFill>
                  <a:srgbClr val="420E49"/>
                </a:solidFill>
                <a:latin typeface="Times New Roman"/>
                <a:cs typeface="Times New Roman"/>
              </a:rPr>
              <a:t>I</a:t>
            </a:r>
            <a:r>
              <a:rPr sz="1000" dirty="0" smtClean="0">
                <a:solidFill>
                  <a:srgbClr val="745B78"/>
                </a:solidFill>
                <a:latin typeface="Times New Roman"/>
                <a:cs typeface="Times New Roman"/>
              </a:rPr>
              <a:t>MP</a:t>
            </a:r>
            <a:r>
              <a:rPr sz="1000" dirty="0" smtClean="0">
                <a:solidFill>
                  <a:srgbClr val="5B465E"/>
                </a:solidFill>
                <a:latin typeface="Times New Roman"/>
                <a:cs typeface="Times New Roman"/>
              </a:rPr>
              <a:t>O</a:t>
            </a:r>
            <a:r>
              <a:rPr sz="1000" dirty="0" smtClean="0">
                <a:solidFill>
                  <a:srgbClr val="745B78"/>
                </a:solidFill>
                <a:latin typeface="Times New Roman"/>
                <a:cs typeface="Times New Roman"/>
              </a:rPr>
              <a:t>R</a:t>
            </a:r>
            <a:r>
              <a:rPr sz="1000" dirty="0" smtClean="0">
                <a:solidFill>
                  <a:srgbClr val="5B465E"/>
                </a:solidFill>
                <a:latin typeface="Times New Roman"/>
                <a:cs typeface="Times New Roman"/>
              </a:rPr>
              <a:t>T</a:t>
            </a:r>
            <a:r>
              <a:rPr sz="1000" dirty="0" smtClean="0">
                <a:solidFill>
                  <a:srgbClr val="745B78"/>
                </a:solidFill>
                <a:latin typeface="Times New Roman"/>
                <a:cs typeface="Times New Roman"/>
              </a:rPr>
              <a:t>]</a:t>
            </a:r>
            <a:endParaRPr sz="1000">
              <a:latin typeface="Times New Roman"/>
              <a:cs typeface="Times New Roman"/>
            </a:endParaRPr>
          </a:p>
          <a:p>
            <a:pPr marL="35441" marR="19431">
              <a:lnSpc>
                <a:spcPct val="95825"/>
              </a:lnSpc>
              <a:spcBef>
                <a:spcPts val="133"/>
              </a:spcBef>
            </a:pPr>
            <a:r>
              <a:rPr sz="900" dirty="0" smtClean="0">
                <a:solidFill>
                  <a:srgbClr val="577068"/>
                </a:solidFill>
                <a:latin typeface="Arial"/>
                <a:cs typeface="Arial"/>
              </a:rPr>
              <a:t>.</a:t>
            </a:r>
            <a:r>
              <a:rPr sz="900" dirty="0" smtClean="0">
                <a:solidFill>
                  <a:srgbClr val="5B465E"/>
                </a:solidFill>
                <a:latin typeface="Arial"/>
                <a:cs typeface="Arial"/>
              </a:rPr>
              <a:t>BE</a:t>
            </a:r>
            <a:r>
              <a:rPr sz="900" dirty="0" smtClean="0">
                <a:solidFill>
                  <a:srgbClr val="745B78"/>
                </a:solidFill>
                <a:latin typeface="Arial"/>
                <a:cs typeface="Arial"/>
              </a:rPr>
              <a:t>GIN</a:t>
            </a:r>
            <a:endParaRPr sz="900">
              <a:latin typeface="Arial"/>
              <a:cs typeface="Arial"/>
            </a:endParaRPr>
          </a:p>
        </p:txBody>
      </p:sp>
      <p:sp>
        <p:nvSpPr>
          <p:cNvPr id="49" name="object 23"/>
          <p:cNvSpPr txBox="1"/>
          <p:nvPr/>
        </p:nvSpPr>
        <p:spPr>
          <a:xfrm>
            <a:off x="669671" y="1737022"/>
            <a:ext cx="1427321" cy="153669"/>
          </a:xfrm>
          <a:prstGeom prst="rect">
            <a:avLst/>
          </a:prstGeom>
        </p:spPr>
        <p:txBody>
          <a:bodyPr wrap="square" lIns="0" tIns="0" rIns="0" bIns="0" rtlCol="0">
            <a:noAutofit/>
          </a:bodyPr>
          <a:lstStyle/>
          <a:p>
            <a:pPr marL="12700">
              <a:lnSpc>
                <a:spcPts val="1130"/>
              </a:lnSpc>
              <a:spcBef>
                <a:spcPts val="56"/>
              </a:spcBef>
            </a:pPr>
            <a:r>
              <a:rPr sz="900" dirty="0" smtClean="0">
                <a:solidFill>
                  <a:srgbClr val="5A363A"/>
                </a:solidFill>
                <a:latin typeface="Arial"/>
                <a:cs typeface="Arial"/>
              </a:rPr>
              <a:t>D</a:t>
            </a:r>
            <a:r>
              <a:rPr sz="900" dirty="0" smtClean="0">
                <a:solidFill>
                  <a:srgbClr val="3E4441"/>
                </a:solidFill>
                <a:latin typeface="Arial"/>
                <a:cs typeface="Arial"/>
              </a:rPr>
              <a:t>E</a:t>
            </a:r>
            <a:r>
              <a:rPr sz="900" dirty="0" smtClean="0">
                <a:solidFill>
                  <a:srgbClr val="BC9849"/>
                </a:solidFill>
                <a:latin typeface="Arial"/>
                <a:cs typeface="Arial"/>
              </a:rPr>
              <a:t>1</a:t>
            </a:r>
            <a:r>
              <a:rPr sz="900" dirty="0" smtClean="0">
                <a:solidFill>
                  <a:srgbClr val="3E4441"/>
                </a:solidFill>
                <a:latin typeface="Arial"/>
                <a:cs typeface="Arial"/>
              </a:rPr>
              <a:t>LE</a:t>
            </a:r>
            <a:r>
              <a:rPr sz="900" dirty="0" smtClean="0">
                <a:solidFill>
                  <a:srgbClr val="5B465E"/>
                </a:solidFill>
                <a:latin typeface="Arial"/>
                <a:cs typeface="Arial"/>
              </a:rPr>
              <a:t>T</a:t>
            </a:r>
            <a:r>
              <a:rPr sz="900" dirty="0" smtClean="0">
                <a:solidFill>
                  <a:srgbClr val="3E4441"/>
                </a:solidFill>
                <a:latin typeface="Arial"/>
                <a:cs typeface="Arial"/>
              </a:rPr>
              <a:t>E  </a:t>
            </a:r>
            <a:r>
              <a:rPr sz="900" spc="-104" dirty="0" smtClean="0">
                <a:solidFill>
                  <a:srgbClr val="3E4441"/>
                </a:solidFill>
                <a:latin typeface="Arial"/>
                <a:cs typeface="Arial"/>
              </a:rPr>
              <a:t> </a:t>
            </a:r>
            <a:r>
              <a:rPr sz="1000" spc="0" dirty="0" smtClean="0">
                <a:solidFill>
                  <a:srgbClr val="714178"/>
                </a:solidFill>
                <a:latin typeface="Arial"/>
                <a:cs typeface="Arial"/>
              </a:rPr>
              <a:t>M</a:t>
            </a:r>
            <a:r>
              <a:rPr sz="1000" spc="0" dirty="0" smtClean="0">
                <a:solidFill>
                  <a:srgbClr val="745B78"/>
                </a:solidFill>
                <a:latin typeface="Arial"/>
                <a:cs typeface="Arial"/>
              </a:rPr>
              <a:t>LOAD</a:t>
            </a:r>
            <a:endParaRPr sz="1000">
              <a:latin typeface="Arial"/>
              <a:cs typeface="Arial"/>
            </a:endParaRPr>
          </a:p>
        </p:txBody>
      </p:sp>
      <p:sp>
        <p:nvSpPr>
          <p:cNvPr id="50" name="object 22"/>
          <p:cNvSpPr txBox="1"/>
          <p:nvPr/>
        </p:nvSpPr>
        <p:spPr>
          <a:xfrm>
            <a:off x="2256996" y="1736724"/>
            <a:ext cx="5766622" cy="489654"/>
          </a:xfrm>
          <a:prstGeom prst="rect">
            <a:avLst/>
          </a:prstGeom>
        </p:spPr>
        <p:txBody>
          <a:bodyPr wrap="square" lIns="0" tIns="0" rIns="0" bIns="0" rtlCol="0">
            <a:noAutofit/>
          </a:bodyPr>
          <a:lstStyle/>
          <a:p>
            <a:pPr marL="12700" marR="4554">
              <a:lnSpc>
                <a:spcPts val="1135"/>
              </a:lnSpc>
              <a:spcBef>
                <a:spcPts val="56"/>
              </a:spcBef>
            </a:pPr>
            <a:r>
              <a:rPr sz="900" spc="0" dirty="0" smtClean="0">
                <a:solidFill>
                  <a:srgbClr val="5B465E"/>
                </a:solidFill>
                <a:latin typeface="Arial"/>
                <a:cs typeface="Arial"/>
              </a:rPr>
              <a:t>£</a:t>
            </a:r>
            <a:r>
              <a:rPr sz="900" spc="0" dirty="0" smtClean="0">
                <a:solidFill>
                  <a:srgbClr val="3E4441"/>
                </a:solidFill>
                <a:latin typeface="Arial"/>
                <a:cs typeface="Arial"/>
              </a:rPr>
              <a:t>M</a:t>
            </a:r>
            <a:r>
              <a:rPr sz="900" spc="0" dirty="0" smtClean="0">
                <a:solidFill>
                  <a:srgbClr val="5A363A"/>
                </a:solidFill>
                <a:latin typeface="Arial"/>
                <a:cs typeface="Arial"/>
              </a:rPr>
              <a:t>P</a:t>
            </a:r>
            <a:r>
              <a:rPr sz="900" spc="0" dirty="0" smtClean="0">
                <a:solidFill>
                  <a:srgbClr val="3B2F42"/>
                </a:solidFill>
                <a:latin typeface="Arial"/>
                <a:cs typeface="Arial"/>
              </a:rPr>
              <a:t>OR</a:t>
            </a:r>
            <a:r>
              <a:rPr sz="900" spc="0" dirty="0" smtClean="0">
                <a:solidFill>
                  <a:srgbClr val="5A363A"/>
                </a:solidFill>
                <a:latin typeface="Arial"/>
                <a:cs typeface="Arial"/>
              </a:rPr>
              <a:t>T</a:t>
            </a:r>
            <a:r>
              <a:rPr sz="900" spc="93" dirty="0" smtClean="0">
                <a:solidFill>
                  <a:srgbClr val="5A363A"/>
                </a:solidFill>
                <a:latin typeface="Arial"/>
                <a:cs typeface="Arial"/>
              </a:rPr>
              <a:t> </a:t>
            </a:r>
            <a:r>
              <a:rPr sz="1000" spc="0" dirty="0" smtClean="0">
                <a:solidFill>
                  <a:srgbClr val="420E49"/>
                </a:solidFill>
                <a:latin typeface="Arial"/>
                <a:cs typeface="Arial"/>
              </a:rPr>
              <a:t>i</a:t>
            </a:r>
            <a:r>
              <a:rPr sz="1000" spc="0" dirty="0" smtClean="0">
                <a:solidFill>
                  <a:srgbClr val="3B2F42"/>
                </a:solidFill>
                <a:latin typeface="Arial"/>
                <a:cs typeface="Arial"/>
              </a:rPr>
              <a:t>s. </a:t>
            </a:r>
            <a:r>
              <a:rPr sz="1000" spc="52" dirty="0" smtClean="0">
                <a:solidFill>
                  <a:srgbClr val="3B2F42"/>
                </a:solidFill>
                <a:latin typeface="Arial"/>
                <a:cs typeface="Arial"/>
              </a:rPr>
              <a:t> </a:t>
            </a:r>
            <a:r>
              <a:rPr sz="950" spc="0" dirty="0" smtClean="0">
                <a:solidFill>
                  <a:srgbClr val="3B2F42"/>
                </a:solidFill>
                <a:latin typeface="Arial"/>
                <a:cs typeface="Arial"/>
              </a:rPr>
              <a:t>o</a:t>
            </a:r>
            <a:r>
              <a:rPr sz="950" spc="0" dirty="0" smtClean="0">
                <a:solidFill>
                  <a:srgbClr val="5B465E"/>
                </a:solidFill>
                <a:latin typeface="Arial"/>
                <a:cs typeface="Arial"/>
              </a:rPr>
              <a:t>p</a:t>
            </a:r>
            <a:r>
              <a:rPr sz="950" spc="0" dirty="0" smtClean="0">
                <a:solidFill>
                  <a:srgbClr val="3E4441"/>
                </a:solidFill>
                <a:latin typeface="Arial"/>
                <a:cs typeface="Arial"/>
              </a:rPr>
              <a:t>t:</a:t>
            </a:r>
            <a:r>
              <a:rPr sz="950" spc="0" dirty="0" smtClean="0">
                <a:solidFill>
                  <a:srgbClr val="420E49"/>
                </a:solidFill>
                <a:latin typeface="Arial"/>
                <a:cs typeface="Arial"/>
              </a:rPr>
              <a:t>i</a:t>
            </a:r>
            <a:r>
              <a:rPr sz="950" spc="0" dirty="0" smtClean="0">
                <a:solidFill>
                  <a:srgbClr val="3B2F42"/>
                </a:solidFill>
                <a:latin typeface="Arial"/>
                <a:cs typeface="Arial"/>
              </a:rPr>
              <a:t>o</a:t>
            </a:r>
            <a:r>
              <a:rPr sz="950" spc="0" dirty="0" smtClean="0">
                <a:solidFill>
                  <a:srgbClr val="5B465E"/>
                </a:solidFill>
                <a:latin typeface="Arial"/>
                <a:cs typeface="Arial"/>
              </a:rPr>
              <a:t>n</a:t>
            </a:r>
            <a:r>
              <a:rPr sz="950" spc="0" dirty="0" smtClean="0">
                <a:solidFill>
                  <a:srgbClr val="3E4441"/>
                </a:solidFill>
                <a:latin typeface="Arial"/>
                <a:cs typeface="Arial"/>
              </a:rPr>
              <a:t>a</a:t>
            </a:r>
            <a:r>
              <a:rPr sz="950" spc="0" dirty="0" smtClean="0">
                <a:solidFill>
                  <a:srgbClr val="210453"/>
                </a:solidFill>
                <a:latin typeface="Arial"/>
                <a:cs typeface="Arial"/>
              </a:rPr>
              <a:t>l </a:t>
            </a:r>
            <a:r>
              <a:rPr sz="950" spc="9" dirty="0" smtClean="0">
                <a:solidFill>
                  <a:srgbClr val="210453"/>
                </a:solidFill>
                <a:latin typeface="Arial"/>
                <a:cs typeface="Arial"/>
              </a:rPr>
              <a:t> </a:t>
            </a:r>
            <a:r>
              <a:rPr sz="950" spc="0" dirty="0" smtClean="0">
                <a:solidFill>
                  <a:srgbClr val="5B2862"/>
                </a:solidFill>
                <a:latin typeface="Arial"/>
                <a:cs typeface="Arial"/>
              </a:rPr>
              <a:t>ii</a:t>
            </a:r>
            <a:r>
              <a:rPr sz="950" spc="0" dirty="0" smtClean="0">
                <a:solidFill>
                  <a:srgbClr val="3B2F42"/>
                </a:solidFill>
                <a:latin typeface="Arial"/>
                <a:cs typeface="Arial"/>
              </a:rPr>
              <a:t>n </a:t>
            </a:r>
            <a:r>
              <a:rPr sz="950" spc="9" dirty="0" smtClean="0">
                <a:solidFill>
                  <a:srgbClr val="3B2F42"/>
                </a:solidFill>
                <a:latin typeface="Arial"/>
                <a:cs typeface="Arial"/>
              </a:rPr>
              <a:t> </a:t>
            </a:r>
            <a:r>
              <a:rPr sz="900" spc="0" dirty="0" smtClean="0">
                <a:solidFill>
                  <a:srgbClr val="466156"/>
                </a:solidFill>
                <a:latin typeface="Arial"/>
                <a:cs typeface="Arial"/>
              </a:rPr>
              <a:t>ilt</a:t>
            </a:r>
            <a:r>
              <a:rPr sz="900" spc="0" dirty="0" smtClean="0">
                <a:solidFill>
                  <a:srgbClr val="3B2F42"/>
                </a:solidFill>
                <a:latin typeface="Arial"/>
                <a:cs typeface="Arial"/>
              </a:rPr>
              <a:t>he </a:t>
            </a:r>
            <a:r>
              <a:rPr sz="900" spc="39" dirty="0" smtClean="0">
                <a:solidFill>
                  <a:srgbClr val="3B2F42"/>
                </a:solidFill>
                <a:latin typeface="Arial"/>
                <a:cs typeface="Arial"/>
              </a:rPr>
              <a:t> </a:t>
            </a:r>
            <a:r>
              <a:rPr sz="900" spc="0" dirty="0" smtClean="0">
                <a:solidFill>
                  <a:srgbClr val="3E4441"/>
                </a:solidFill>
                <a:latin typeface="Arial"/>
                <a:cs typeface="Arial"/>
              </a:rPr>
              <a:t>s</a:t>
            </a:r>
            <a:r>
              <a:rPr sz="900" spc="0" dirty="0" smtClean="0">
                <a:solidFill>
                  <a:srgbClr val="3B2F42"/>
                </a:solidFill>
                <a:latin typeface="Arial"/>
                <a:cs typeface="Arial"/>
              </a:rPr>
              <a:t>yn</a:t>
            </a:r>
            <a:r>
              <a:rPr sz="900" spc="0" dirty="0" smtClean="0">
                <a:solidFill>
                  <a:srgbClr val="466156"/>
                </a:solidFill>
                <a:latin typeface="Arial"/>
                <a:cs typeface="Arial"/>
              </a:rPr>
              <a:t>l:</a:t>
            </a:r>
            <a:r>
              <a:rPr sz="900" spc="0" dirty="0" smtClean="0">
                <a:solidFill>
                  <a:srgbClr val="3B2F42"/>
                </a:solidFill>
                <a:latin typeface="Arial"/>
                <a:cs typeface="Arial"/>
              </a:rPr>
              <a:t>ax </a:t>
            </a:r>
            <a:r>
              <a:rPr sz="900" spc="-69" dirty="0" smtClean="0">
                <a:solidFill>
                  <a:srgbClr val="3B2F42"/>
                </a:solidFill>
                <a:latin typeface="Arial"/>
                <a:cs typeface="Arial"/>
              </a:rPr>
              <a:t> </a:t>
            </a:r>
            <a:r>
              <a:rPr sz="950" spc="0" dirty="0" smtClean="0">
                <a:solidFill>
                  <a:srgbClr val="5A363A"/>
                </a:solidFill>
                <a:latin typeface="Arial"/>
                <a:cs typeface="Arial"/>
              </a:rPr>
              <a:t>b</a:t>
            </a:r>
            <a:r>
              <a:rPr sz="950" spc="0" dirty="0" smtClean="0">
                <a:solidFill>
                  <a:srgbClr val="3B2F42"/>
                </a:solidFill>
                <a:latin typeface="Arial"/>
                <a:cs typeface="Arial"/>
              </a:rPr>
              <a:t>e</a:t>
            </a:r>
            <a:r>
              <a:rPr sz="950" spc="0" dirty="0" smtClean="0">
                <a:solidFill>
                  <a:srgbClr val="5B465E"/>
                </a:solidFill>
                <a:latin typeface="Arial"/>
                <a:cs typeface="Arial"/>
              </a:rPr>
              <a:t>c</a:t>
            </a:r>
            <a:r>
              <a:rPr sz="950" spc="0" dirty="0" smtClean="0">
                <a:solidFill>
                  <a:srgbClr val="3E4441"/>
                </a:solidFill>
                <a:latin typeface="Arial"/>
                <a:cs typeface="Arial"/>
              </a:rPr>
              <a:t>a</a:t>
            </a:r>
            <a:r>
              <a:rPr sz="950" spc="0" dirty="0" smtClean="0">
                <a:solidFill>
                  <a:srgbClr val="3B2F42"/>
                </a:solidFill>
                <a:latin typeface="Arial"/>
                <a:cs typeface="Arial"/>
              </a:rPr>
              <a:t>u</a:t>
            </a:r>
            <a:r>
              <a:rPr sz="950" spc="0" dirty="0" smtClean="0">
                <a:solidFill>
                  <a:srgbClr val="3E4441"/>
                </a:solidFill>
                <a:latin typeface="Arial"/>
                <a:cs typeface="Arial"/>
              </a:rPr>
              <a:t>s</a:t>
            </a:r>
            <a:r>
              <a:rPr sz="950" spc="0" dirty="0" smtClean="0">
                <a:solidFill>
                  <a:srgbClr val="3B2F42"/>
                </a:solidFill>
                <a:latin typeface="Arial"/>
                <a:cs typeface="Arial"/>
              </a:rPr>
              <a:t>e</a:t>
            </a:r>
            <a:r>
              <a:rPr sz="950" spc="-27" dirty="0" smtClean="0">
                <a:solidFill>
                  <a:srgbClr val="3B2F42"/>
                </a:solidFill>
                <a:latin typeface="Arial"/>
                <a:cs typeface="Arial"/>
              </a:rPr>
              <a:t> </a:t>
            </a:r>
            <a:r>
              <a:rPr sz="1000" spc="0" dirty="0" smtClean="0">
                <a:solidFill>
                  <a:srgbClr val="5B465E"/>
                </a:solidFill>
                <a:latin typeface="Times New Roman"/>
                <a:cs typeface="Times New Roman"/>
              </a:rPr>
              <a:t>i</a:t>
            </a:r>
            <a:r>
              <a:rPr sz="1000" spc="0" dirty="0" smtClean="0">
                <a:solidFill>
                  <a:srgbClr val="3E4441"/>
                </a:solidFill>
                <a:latin typeface="Times New Roman"/>
                <a:cs typeface="Times New Roman"/>
              </a:rPr>
              <a:t>t.</a:t>
            </a:r>
            <a:r>
              <a:rPr sz="1000" spc="92" dirty="0" smtClean="0">
                <a:solidFill>
                  <a:srgbClr val="3E4441"/>
                </a:solidFill>
                <a:latin typeface="Times New Roman"/>
                <a:cs typeface="Times New Roman"/>
              </a:rPr>
              <a:t> </a:t>
            </a:r>
            <a:r>
              <a:rPr sz="900" spc="0" dirty="0" smtClean="0">
                <a:solidFill>
                  <a:srgbClr val="5B465E"/>
                </a:solidFill>
                <a:latin typeface="Arial"/>
                <a:cs typeface="Arial"/>
              </a:rPr>
              <a:t>ii</a:t>
            </a:r>
            <a:r>
              <a:rPr sz="900" spc="0" dirty="0" smtClean="0">
                <a:solidFill>
                  <a:srgbClr val="3E4441"/>
                </a:solidFill>
                <a:latin typeface="Arial"/>
                <a:cs typeface="Arial"/>
              </a:rPr>
              <a:t>s</a:t>
            </a:r>
            <a:r>
              <a:rPr sz="900" spc="0" dirty="0" smtClean="0">
                <a:solidFill>
                  <a:srgbClr val="5F90B2"/>
                </a:solidFill>
                <a:latin typeface="Arial"/>
                <a:cs typeface="Arial"/>
              </a:rPr>
              <a:t>. </a:t>
            </a:r>
            <a:r>
              <a:rPr sz="900" spc="-69" dirty="0" smtClean="0">
                <a:solidFill>
                  <a:srgbClr val="5F90B2"/>
                </a:solidFill>
                <a:latin typeface="Arial"/>
                <a:cs typeface="Arial"/>
              </a:rPr>
              <a:t> </a:t>
            </a:r>
            <a:r>
              <a:rPr sz="950" spc="0" dirty="0" smtClean="0">
                <a:solidFill>
                  <a:srgbClr val="BC9849"/>
                </a:solidFill>
                <a:latin typeface="Arial"/>
                <a:cs typeface="Arial"/>
              </a:rPr>
              <a:t>·</a:t>
            </a:r>
            <a:r>
              <a:rPr sz="950" spc="0" dirty="0" smtClean="0">
                <a:solidFill>
                  <a:srgbClr val="466156"/>
                </a:solidFill>
                <a:latin typeface="Arial"/>
                <a:cs typeface="Arial"/>
              </a:rPr>
              <a:t>t</a:t>
            </a:r>
            <a:r>
              <a:rPr sz="950" spc="0" dirty="0" smtClean="0">
                <a:solidFill>
                  <a:srgbClr val="3B2F42"/>
                </a:solidFill>
                <a:latin typeface="Arial"/>
                <a:cs typeface="Arial"/>
              </a:rPr>
              <a:t>he </a:t>
            </a:r>
            <a:r>
              <a:rPr sz="950" spc="9" dirty="0" smtClean="0">
                <a:solidFill>
                  <a:srgbClr val="3B2F42"/>
                </a:solidFill>
                <a:latin typeface="Arial"/>
                <a:cs typeface="Arial"/>
              </a:rPr>
              <a:t> </a:t>
            </a:r>
            <a:r>
              <a:rPr sz="900" spc="0" dirty="0" smtClean="0">
                <a:solidFill>
                  <a:srgbClr val="5A363A"/>
                </a:solidFill>
                <a:latin typeface="Arial"/>
                <a:cs typeface="Arial"/>
              </a:rPr>
              <a:t>D</a:t>
            </a:r>
            <a:r>
              <a:rPr sz="900" spc="0" dirty="0" smtClean="0">
                <a:solidFill>
                  <a:srgbClr val="3E4441"/>
                </a:solidFill>
                <a:latin typeface="Arial"/>
                <a:cs typeface="Arial"/>
              </a:rPr>
              <a:t>IE</a:t>
            </a:r>
            <a:r>
              <a:rPr sz="900" spc="-82" dirty="0" smtClean="0">
                <a:solidFill>
                  <a:srgbClr val="3E4441"/>
                </a:solidFill>
                <a:latin typeface="Arial"/>
                <a:cs typeface="Arial"/>
              </a:rPr>
              <a:t> </a:t>
            </a:r>
            <a:r>
              <a:rPr sz="900" spc="0" dirty="0" smtClean="0">
                <a:solidFill>
                  <a:srgbClr val="3E4441"/>
                </a:solidFill>
                <a:latin typeface="Arial"/>
                <a:cs typeface="Arial"/>
              </a:rPr>
              <a:t>F</a:t>
            </a:r>
            <a:r>
              <a:rPr sz="900" spc="0" dirty="0" smtClean="0">
                <a:solidFill>
                  <a:srgbClr val="3B2F42"/>
                </a:solidFill>
                <a:latin typeface="Arial"/>
                <a:cs typeface="Arial"/>
              </a:rPr>
              <a:t>AU</a:t>
            </a:r>
            <a:r>
              <a:rPr sz="900" spc="0" dirty="0" smtClean="0">
                <a:solidFill>
                  <a:srgbClr val="3E4441"/>
                </a:solidFill>
                <a:latin typeface="Arial"/>
                <a:cs typeface="Arial"/>
              </a:rPr>
              <a:t>L</a:t>
            </a:r>
            <a:r>
              <a:rPr sz="900" spc="0" dirty="0" smtClean="0">
                <a:solidFill>
                  <a:srgbClr val="5A363A"/>
                </a:solidFill>
                <a:latin typeface="Arial"/>
                <a:cs typeface="Arial"/>
              </a:rPr>
              <a:t>T</a:t>
            </a:r>
            <a:r>
              <a:rPr sz="900" spc="0" dirty="0" smtClean="0">
                <a:solidFill>
                  <a:srgbClr val="5B465E"/>
                </a:solidFill>
                <a:latin typeface="Arial"/>
                <a:cs typeface="Arial"/>
              </a:rPr>
              <a:t>"</a:t>
            </a:r>
            <a:endParaRPr sz="900">
              <a:latin typeface="Arial"/>
              <a:cs typeface="Arial"/>
            </a:endParaRPr>
          </a:p>
          <a:p>
            <a:pPr marL="17248">
              <a:lnSpc>
                <a:spcPct val="95825"/>
              </a:lnSpc>
              <a:spcBef>
                <a:spcPts val="23"/>
              </a:spcBef>
            </a:pPr>
            <a:r>
              <a:rPr sz="1000" dirty="0" smtClean="0">
                <a:solidFill>
                  <a:srgbClr val="3B2F42"/>
                </a:solidFill>
                <a:latin typeface="Arial"/>
                <a:cs typeface="Arial"/>
              </a:rPr>
              <a:t>D</a:t>
            </a:r>
            <a:r>
              <a:rPr sz="1000" dirty="0" smtClean="0">
                <a:solidFill>
                  <a:srgbClr val="3E4441"/>
                </a:solidFill>
                <a:latin typeface="Arial"/>
                <a:cs typeface="Arial"/>
              </a:rPr>
              <a:t>ELETE </a:t>
            </a:r>
            <a:r>
              <a:rPr sz="1000" spc="-54" dirty="0" smtClean="0">
                <a:solidFill>
                  <a:srgbClr val="3E4441"/>
                </a:solidFill>
                <a:latin typeface="Arial"/>
                <a:cs typeface="Arial"/>
              </a:rPr>
              <a:t> </a:t>
            </a:r>
            <a:r>
              <a:rPr sz="1000" spc="0" dirty="0" smtClean="0">
                <a:solidFill>
                  <a:srgbClr val="420E49"/>
                </a:solidFill>
                <a:latin typeface="Arial"/>
                <a:cs typeface="Arial"/>
              </a:rPr>
              <a:t>i</a:t>
            </a:r>
            <a:r>
              <a:rPr sz="1000" spc="0" dirty="0" smtClean="0">
                <a:solidFill>
                  <a:srgbClr val="3E4441"/>
                </a:solidFill>
                <a:latin typeface="Arial"/>
                <a:cs typeface="Arial"/>
              </a:rPr>
              <a:t>s</a:t>
            </a:r>
            <a:r>
              <a:rPr sz="1000" spc="87" dirty="0" smtClean="0">
                <a:solidFill>
                  <a:srgbClr val="3E4441"/>
                </a:solidFill>
                <a:latin typeface="Arial"/>
                <a:cs typeface="Arial"/>
              </a:rPr>
              <a:t> </a:t>
            </a:r>
            <a:r>
              <a:rPr sz="1000" spc="0" dirty="0" smtClean="0">
                <a:solidFill>
                  <a:srgbClr val="5B465E"/>
                </a:solidFill>
                <a:latin typeface="Arial"/>
                <a:cs typeface="Arial"/>
              </a:rPr>
              <a:t>r</a:t>
            </a:r>
            <a:r>
              <a:rPr sz="1000" spc="0" dirty="0" smtClean="0">
                <a:solidFill>
                  <a:srgbClr val="3B2F42"/>
                </a:solidFill>
                <a:latin typeface="Arial"/>
                <a:cs typeface="Arial"/>
              </a:rPr>
              <a:t>equ</a:t>
            </a:r>
            <a:r>
              <a:rPr sz="1000" spc="0" dirty="0" smtClean="0">
                <a:solidFill>
                  <a:srgbClr val="5B465E"/>
                </a:solidFill>
                <a:latin typeface="Arial"/>
                <a:cs typeface="Arial"/>
              </a:rPr>
              <a:t>i</a:t>
            </a:r>
            <a:r>
              <a:rPr sz="1000" spc="0" dirty="0" smtClean="0">
                <a:solidFill>
                  <a:srgbClr val="3B2F42"/>
                </a:solidFill>
                <a:latin typeface="Arial"/>
                <a:cs typeface="Arial"/>
              </a:rPr>
              <a:t>r</a:t>
            </a:r>
            <a:r>
              <a:rPr sz="1000" spc="0" dirty="0" smtClean="0">
                <a:solidFill>
                  <a:srgbClr val="3E4441"/>
                </a:solidFill>
                <a:latin typeface="Arial"/>
                <a:cs typeface="Arial"/>
              </a:rPr>
              <a:t>e</a:t>
            </a:r>
            <a:r>
              <a:rPr sz="1000" spc="0" dirty="0" smtClean="0">
                <a:solidFill>
                  <a:srgbClr val="3B2F42"/>
                </a:solidFill>
                <a:latin typeface="Arial"/>
                <a:cs typeface="Arial"/>
              </a:rPr>
              <a:t>d</a:t>
            </a:r>
            <a:r>
              <a:rPr sz="1000" spc="0" dirty="0" smtClean="0">
                <a:solidFill>
                  <a:srgbClr val="9B6561"/>
                </a:solidFill>
                <a:latin typeface="Arial"/>
                <a:cs typeface="Arial"/>
              </a:rPr>
              <a:t>.  </a:t>
            </a:r>
            <a:r>
              <a:rPr sz="1000" spc="-9" dirty="0" smtClean="0">
                <a:solidFill>
                  <a:srgbClr val="9B6561"/>
                </a:solidFill>
                <a:latin typeface="Arial"/>
                <a:cs typeface="Arial"/>
              </a:rPr>
              <a:t> </a:t>
            </a:r>
            <a:r>
              <a:rPr sz="1000" i="1" spc="0" dirty="0" smtClean="0">
                <a:solidFill>
                  <a:srgbClr val="9B6561"/>
                </a:solidFill>
                <a:latin typeface="Arial"/>
                <a:cs typeface="Arial"/>
              </a:rPr>
              <a:t>!</a:t>
            </a:r>
            <a:r>
              <a:rPr sz="1000" i="1" spc="0" dirty="0" smtClean="0">
                <a:solidFill>
                  <a:srgbClr val="745B78"/>
                </a:solidFill>
                <a:latin typeface="Arial"/>
                <a:cs typeface="Arial"/>
              </a:rPr>
              <a:t>Ve</a:t>
            </a:r>
            <a:r>
              <a:rPr sz="1000" i="1" spc="312" dirty="0" smtClean="0">
                <a:solidFill>
                  <a:srgbClr val="745B78"/>
                </a:solidFill>
                <a:latin typeface="Arial"/>
                <a:cs typeface="Arial"/>
              </a:rPr>
              <a:t> </a:t>
            </a:r>
            <a:r>
              <a:rPr sz="1000" i="1" spc="0" dirty="0" smtClean="0">
                <a:solidFill>
                  <a:srgbClr val="787780"/>
                </a:solidFill>
                <a:latin typeface="Arial"/>
                <a:cs typeface="Arial"/>
              </a:rPr>
              <a:t>r</a:t>
            </a:r>
            <a:r>
              <a:rPr sz="1000" i="1" spc="0" dirty="0" smtClean="0">
                <a:solidFill>
                  <a:srgbClr val="745B78"/>
                </a:solidFill>
                <a:latin typeface="Arial"/>
                <a:cs typeface="Arial"/>
              </a:rPr>
              <a:t>eco</a:t>
            </a:r>
            <a:r>
              <a:rPr sz="1000" i="1" spc="0" dirty="0" smtClean="0">
                <a:solidFill>
                  <a:srgbClr val="787780"/>
                </a:solidFill>
                <a:latin typeface="Arial"/>
                <a:cs typeface="Arial"/>
              </a:rPr>
              <a:t>m</a:t>
            </a:r>
            <a:r>
              <a:rPr sz="1000" i="1" spc="0" dirty="0" smtClean="0">
                <a:solidFill>
                  <a:srgbClr val="745B78"/>
                </a:solidFill>
                <a:latin typeface="Arial"/>
                <a:cs typeface="Arial"/>
              </a:rPr>
              <a:t>r</a:t>
            </a:r>
            <a:r>
              <a:rPr sz="1000" i="1" spc="0" dirty="0" smtClean="0">
                <a:solidFill>
                  <a:srgbClr val="787780"/>
                </a:solidFill>
                <a:latin typeface="Arial"/>
                <a:cs typeface="Arial"/>
              </a:rPr>
              <a:t>n</a:t>
            </a:r>
            <a:r>
              <a:rPr sz="1000" i="1" spc="0" dirty="0" smtClean="0">
                <a:solidFill>
                  <a:srgbClr val="745B78"/>
                </a:solidFill>
                <a:latin typeface="Arial"/>
                <a:cs typeface="Arial"/>
              </a:rPr>
              <a:t>end </a:t>
            </a:r>
            <a:r>
              <a:rPr sz="1000" i="1" spc="-14" dirty="0" smtClean="0">
                <a:solidFill>
                  <a:srgbClr val="745B78"/>
                </a:solidFill>
                <a:latin typeface="Arial"/>
                <a:cs typeface="Arial"/>
              </a:rPr>
              <a:t> </a:t>
            </a:r>
            <a:r>
              <a:rPr sz="1000" i="1" spc="0" dirty="0" smtClean="0">
                <a:solidFill>
                  <a:srgbClr val="787780"/>
                </a:solidFill>
                <a:latin typeface="Arial"/>
                <a:cs typeface="Arial"/>
              </a:rPr>
              <a:t>usin</a:t>
            </a:r>
            <a:r>
              <a:rPr sz="1000" i="1" spc="0" dirty="0" smtClean="0">
                <a:solidFill>
                  <a:srgbClr val="745B78"/>
                </a:solidFill>
                <a:latin typeface="Arial"/>
                <a:cs typeface="Arial"/>
              </a:rPr>
              <a:t>9</a:t>
            </a:r>
            <a:r>
              <a:rPr sz="1000" i="1" spc="227" dirty="0" smtClean="0">
                <a:solidFill>
                  <a:srgbClr val="745B78"/>
                </a:solidFill>
                <a:latin typeface="Arial"/>
                <a:cs typeface="Arial"/>
              </a:rPr>
              <a:t> </a:t>
            </a:r>
            <a:r>
              <a:rPr sz="1100" spc="0" dirty="0" smtClean="0">
                <a:solidFill>
                  <a:srgbClr val="5B465E"/>
                </a:solidFill>
                <a:latin typeface="Times New Roman"/>
                <a:cs typeface="Times New Roman"/>
              </a:rPr>
              <a:t>E</a:t>
            </a:r>
            <a:r>
              <a:rPr sz="1100" spc="0" dirty="0" smtClean="0">
                <a:solidFill>
                  <a:srgbClr val="787780"/>
                </a:solidFill>
                <a:latin typeface="Times New Roman"/>
                <a:cs typeface="Times New Roman"/>
              </a:rPr>
              <a:t>h</a:t>
            </a:r>
            <a:r>
              <a:rPr sz="1100" spc="0" dirty="0" smtClean="0">
                <a:solidFill>
                  <a:srgbClr val="745B78"/>
                </a:solidFill>
                <a:latin typeface="Times New Roman"/>
                <a:cs typeface="Times New Roman"/>
              </a:rPr>
              <a:t>e.  </a:t>
            </a:r>
            <a:r>
              <a:rPr sz="1100" spc="11" dirty="0" smtClean="0">
                <a:solidFill>
                  <a:srgbClr val="745B78"/>
                </a:solidFill>
                <a:latin typeface="Times New Roman"/>
                <a:cs typeface="Times New Roman"/>
              </a:rPr>
              <a:t> </a:t>
            </a:r>
            <a:r>
              <a:rPr sz="1000" i="1" spc="0" dirty="0" smtClean="0">
                <a:solidFill>
                  <a:srgbClr val="787780"/>
                </a:solidFill>
                <a:latin typeface="Arial"/>
                <a:cs typeface="Arial"/>
              </a:rPr>
              <a:t>w</a:t>
            </a:r>
            <a:r>
              <a:rPr sz="1000" i="1" spc="0" dirty="0" smtClean="0">
                <a:solidFill>
                  <a:srgbClr val="745B78"/>
                </a:solidFill>
                <a:latin typeface="Arial"/>
                <a:cs typeface="Arial"/>
              </a:rPr>
              <a:t>o</a:t>
            </a:r>
            <a:r>
              <a:rPr sz="1000" i="1" spc="0" dirty="0" smtClean="0">
                <a:solidFill>
                  <a:srgbClr val="787780"/>
                </a:solidFill>
                <a:latin typeface="Arial"/>
                <a:cs typeface="Arial"/>
              </a:rPr>
              <a:t>r</a:t>
            </a:r>
            <a:r>
              <a:rPr sz="1000" i="1" spc="0" dirty="0" smtClean="0">
                <a:solidFill>
                  <a:srgbClr val="745B78"/>
                </a:solidFill>
                <a:latin typeface="Arial"/>
                <a:cs typeface="Arial"/>
              </a:rPr>
              <a:t>d </a:t>
            </a:r>
            <a:r>
              <a:rPr sz="1000" i="1" spc="-125" dirty="0" smtClean="0">
                <a:solidFill>
                  <a:srgbClr val="745B78"/>
                </a:solidFill>
                <a:latin typeface="Arial"/>
                <a:cs typeface="Arial"/>
              </a:rPr>
              <a:t> </a:t>
            </a:r>
            <a:r>
              <a:rPr sz="1000" i="1" spc="0" dirty="0" smtClean="0">
                <a:solidFill>
                  <a:srgbClr val="745B78"/>
                </a:solidFill>
                <a:latin typeface="Arial"/>
                <a:cs typeface="Arial"/>
              </a:rPr>
              <a:t>I</a:t>
            </a:r>
            <a:r>
              <a:rPr sz="1000" i="1" spc="0" dirty="0" smtClean="0">
                <a:solidFill>
                  <a:srgbClr val="787780"/>
                </a:solidFill>
                <a:latin typeface="Arial"/>
                <a:cs typeface="Arial"/>
              </a:rPr>
              <a:t>M</a:t>
            </a:r>
            <a:r>
              <a:rPr sz="1000" i="1" spc="0" dirty="0" smtClean="0">
                <a:solidFill>
                  <a:srgbClr val="745B78"/>
                </a:solidFill>
                <a:latin typeface="Arial"/>
                <a:cs typeface="Arial"/>
              </a:rPr>
              <a:t>PORT  </a:t>
            </a:r>
            <a:r>
              <a:rPr sz="1000" i="1" spc="-9" dirty="0" smtClean="0">
                <a:solidFill>
                  <a:srgbClr val="745B78"/>
                </a:solidFill>
                <a:latin typeface="Arial"/>
                <a:cs typeface="Arial"/>
              </a:rPr>
              <a:t> </a:t>
            </a:r>
            <a:r>
              <a:rPr sz="1000" spc="0" dirty="0" smtClean="0">
                <a:solidFill>
                  <a:srgbClr val="5B2862"/>
                </a:solidFill>
                <a:latin typeface="Arial"/>
                <a:cs typeface="Arial"/>
              </a:rPr>
              <a:t>t</a:t>
            </a:r>
            <a:r>
              <a:rPr sz="1000" spc="0" dirty="0" smtClean="0">
                <a:solidFill>
                  <a:srgbClr val="745B78"/>
                </a:solidFill>
                <a:latin typeface="Arial"/>
                <a:cs typeface="Arial"/>
              </a:rPr>
              <a:t>o</a:t>
            </a:r>
            <a:endParaRPr sz="1000">
              <a:latin typeface="Arial"/>
              <a:cs typeface="Arial"/>
            </a:endParaRPr>
          </a:p>
          <a:p>
            <a:pPr marL="12700" marR="23985">
              <a:lnSpc>
                <a:spcPct val="95825"/>
              </a:lnSpc>
              <a:spcBef>
                <a:spcPts val="25"/>
              </a:spcBef>
            </a:pPr>
            <a:r>
              <a:rPr sz="950" spc="0" dirty="0" smtClean="0">
                <a:solidFill>
                  <a:srgbClr val="745B78"/>
                </a:solidFill>
                <a:latin typeface="Arial"/>
                <a:cs typeface="Arial"/>
              </a:rPr>
              <a:t>cod</a:t>
            </a:r>
            <a:r>
              <a:rPr sz="950" spc="0" dirty="0" smtClean="0">
                <a:solidFill>
                  <a:srgbClr val="996E9B"/>
                </a:solidFill>
                <a:latin typeface="Arial"/>
                <a:cs typeface="Arial"/>
              </a:rPr>
              <a:t>i</a:t>
            </a:r>
            <a:r>
              <a:rPr sz="950" spc="0" dirty="0" smtClean="0">
                <a:solidFill>
                  <a:srgbClr val="745B78"/>
                </a:solidFill>
                <a:latin typeface="Arial"/>
                <a:cs typeface="Arial"/>
              </a:rPr>
              <a:t>ng</a:t>
            </a:r>
            <a:r>
              <a:rPr sz="950" spc="319" dirty="0" smtClean="0">
                <a:solidFill>
                  <a:srgbClr val="745B78"/>
                </a:solidFill>
                <a:latin typeface="Arial"/>
                <a:cs typeface="Arial"/>
              </a:rPr>
              <a:t> </a:t>
            </a:r>
            <a:r>
              <a:rPr sz="950" spc="0" dirty="0" smtClean="0">
                <a:solidFill>
                  <a:srgbClr val="5B465E"/>
                </a:solidFill>
                <a:latin typeface="Arial"/>
                <a:cs typeface="Arial"/>
              </a:rPr>
              <a:t>c</a:t>
            </a:r>
            <a:r>
              <a:rPr sz="950" spc="0" dirty="0" smtClean="0">
                <a:solidFill>
                  <a:srgbClr val="745B78"/>
                </a:solidFill>
                <a:latin typeface="Arial"/>
                <a:cs typeface="Arial"/>
              </a:rPr>
              <a:t>ons</a:t>
            </a:r>
            <a:r>
              <a:rPr sz="950" spc="0" dirty="0" smtClean="0">
                <a:solidFill>
                  <a:srgbClr val="862B86"/>
                </a:solidFill>
                <a:latin typeface="Arial"/>
                <a:cs typeface="Arial"/>
              </a:rPr>
              <a:t>i</a:t>
            </a:r>
            <a:r>
              <a:rPr sz="950" spc="0" dirty="0" smtClean="0">
                <a:solidFill>
                  <a:srgbClr val="745B78"/>
                </a:solidFill>
                <a:latin typeface="Arial"/>
                <a:cs typeface="Arial"/>
              </a:rPr>
              <a:t>s</a:t>
            </a:r>
            <a:r>
              <a:rPr sz="950" spc="0" dirty="0" smtClean="0">
                <a:solidFill>
                  <a:srgbClr val="5B465E"/>
                </a:solidFill>
                <a:latin typeface="Arial"/>
                <a:cs typeface="Arial"/>
              </a:rPr>
              <a:t>t</a:t>
            </a:r>
            <a:r>
              <a:rPr sz="950" spc="0" dirty="0" smtClean="0">
                <a:solidFill>
                  <a:srgbClr val="745B78"/>
                </a:solidFill>
                <a:latin typeface="Arial"/>
                <a:cs typeface="Arial"/>
              </a:rPr>
              <a:t>en</a:t>
            </a:r>
            <a:r>
              <a:rPr sz="950" spc="0" dirty="0" smtClean="0">
                <a:solidFill>
                  <a:srgbClr val="5B465E"/>
                </a:solidFill>
                <a:latin typeface="Arial"/>
                <a:cs typeface="Arial"/>
              </a:rPr>
              <a:t>t </a:t>
            </a:r>
            <a:r>
              <a:rPr sz="950" spc="9" dirty="0" smtClean="0">
                <a:solidFill>
                  <a:srgbClr val="5B465E"/>
                </a:solidFill>
                <a:latin typeface="Arial"/>
                <a:cs typeface="Arial"/>
              </a:rPr>
              <a:t> </a:t>
            </a:r>
            <a:r>
              <a:rPr sz="950" spc="0" dirty="0" smtClean="0">
                <a:solidFill>
                  <a:srgbClr val="745B78"/>
                </a:solidFill>
                <a:latin typeface="Arial"/>
                <a:cs typeface="Arial"/>
              </a:rPr>
              <a:t>and</a:t>
            </a:r>
            <a:r>
              <a:rPr sz="950" spc="335" dirty="0" smtClean="0">
                <a:solidFill>
                  <a:srgbClr val="745B78"/>
                </a:solidFill>
                <a:latin typeface="Arial"/>
                <a:cs typeface="Arial"/>
              </a:rPr>
              <a:t> </a:t>
            </a:r>
            <a:r>
              <a:rPr sz="950" spc="0" dirty="0" smtClean="0">
                <a:solidFill>
                  <a:srgbClr val="745B78"/>
                </a:solidFill>
                <a:latin typeface="Arial"/>
                <a:cs typeface="Arial"/>
              </a:rPr>
              <a:t>e</a:t>
            </a:r>
            <a:r>
              <a:rPr sz="950" spc="0" dirty="0" smtClean="0">
                <a:solidFill>
                  <a:srgbClr val="5B465E"/>
                </a:solidFill>
                <a:latin typeface="Arial"/>
                <a:cs typeface="Arial"/>
              </a:rPr>
              <a:t>a</a:t>
            </a:r>
            <a:r>
              <a:rPr sz="950" spc="0" dirty="0" smtClean="0">
                <a:solidFill>
                  <a:srgbClr val="745B78"/>
                </a:solidFill>
                <a:latin typeface="Arial"/>
                <a:cs typeface="Arial"/>
              </a:rPr>
              <a:t>s</a:t>
            </a:r>
            <a:r>
              <a:rPr sz="950" spc="0" dirty="0" smtClean="0">
                <a:solidFill>
                  <a:srgbClr val="914492"/>
                </a:solidFill>
                <a:latin typeface="Arial"/>
                <a:cs typeface="Arial"/>
              </a:rPr>
              <a:t>i</a:t>
            </a:r>
            <a:r>
              <a:rPr sz="950" spc="0" dirty="0" smtClean="0">
                <a:solidFill>
                  <a:srgbClr val="745B78"/>
                </a:solidFill>
                <a:latin typeface="Arial"/>
                <a:cs typeface="Arial"/>
              </a:rPr>
              <a:t>er </a:t>
            </a:r>
            <a:r>
              <a:rPr sz="950" spc="9" dirty="0" smtClean="0">
                <a:solidFill>
                  <a:srgbClr val="745B78"/>
                </a:solidFill>
                <a:latin typeface="Arial"/>
                <a:cs typeface="Arial"/>
              </a:rPr>
              <a:t> </a:t>
            </a:r>
            <a:r>
              <a:rPr sz="950" spc="0" dirty="0" smtClean="0">
                <a:solidFill>
                  <a:srgbClr val="745B78"/>
                </a:solidFill>
                <a:latin typeface="Arial"/>
                <a:cs typeface="Arial"/>
              </a:rPr>
              <a:t>for </a:t>
            </a:r>
            <a:r>
              <a:rPr sz="950" spc="9" dirty="0" smtClean="0">
                <a:solidFill>
                  <a:srgbClr val="745B78"/>
                </a:solidFill>
                <a:latin typeface="Arial"/>
                <a:cs typeface="Arial"/>
              </a:rPr>
              <a:t> </a:t>
            </a:r>
            <a:r>
              <a:rPr sz="950" spc="0" dirty="0" smtClean="0">
                <a:solidFill>
                  <a:srgbClr val="745B78"/>
                </a:solidFill>
                <a:latin typeface="Arial"/>
                <a:cs typeface="Arial"/>
              </a:rPr>
              <a:t>ot</a:t>
            </a:r>
            <a:r>
              <a:rPr sz="950" spc="0" dirty="0" smtClean="0">
                <a:solidFill>
                  <a:srgbClr val="714178"/>
                </a:solidFill>
                <a:latin typeface="Arial"/>
                <a:cs typeface="Arial"/>
              </a:rPr>
              <a:t>h</a:t>
            </a:r>
            <a:r>
              <a:rPr sz="950" spc="0" dirty="0" smtClean="0">
                <a:solidFill>
                  <a:srgbClr val="745B78"/>
                </a:solidFill>
                <a:latin typeface="Arial"/>
                <a:cs typeface="Arial"/>
              </a:rPr>
              <a:t>er</a:t>
            </a:r>
            <a:r>
              <a:rPr sz="950" spc="0" dirty="0" smtClean="0">
                <a:solidFill>
                  <a:srgbClr val="5B465E"/>
                </a:solidFill>
                <a:latin typeface="Arial"/>
                <a:cs typeface="Arial"/>
              </a:rPr>
              <a:t>s </a:t>
            </a:r>
            <a:r>
              <a:rPr sz="950" spc="119" dirty="0" smtClean="0">
                <a:solidFill>
                  <a:srgbClr val="5B465E"/>
                </a:solidFill>
                <a:latin typeface="Arial"/>
                <a:cs typeface="Arial"/>
              </a:rPr>
              <a:t> </a:t>
            </a:r>
            <a:r>
              <a:rPr sz="950" spc="0" dirty="0" smtClean="0">
                <a:solidFill>
                  <a:srgbClr val="745B78"/>
                </a:solidFill>
                <a:latin typeface="Arial"/>
                <a:cs typeface="Arial"/>
              </a:rPr>
              <a:t>t:o </a:t>
            </a:r>
            <a:r>
              <a:rPr sz="950" spc="27" dirty="0" smtClean="0">
                <a:solidFill>
                  <a:srgbClr val="745B78"/>
                </a:solidFill>
                <a:latin typeface="Arial"/>
                <a:cs typeface="Arial"/>
              </a:rPr>
              <a:t> </a:t>
            </a:r>
            <a:r>
              <a:rPr sz="1100" spc="0" dirty="0" smtClean="0">
                <a:solidFill>
                  <a:srgbClr val="5B2862"/>
                </a:solidFill>
                <a:latin typeface="Times New Roman"/>
                <a:cs typeface="Times New Roman"/>
              </a:rPr>
              <a:t>r</a:t>
            </a:r>
            <a:r>
              <a:rPr sz="1100" spc="0" dirty="0" smtClean="0">
                <a:solidFill>
                  <a:srgbClr val="745B78"/>
                </a:solidFill>
                <a:latin typeface="Times New Roman"/>
                <a:cs typeface="Times New Roman"/>
              </a:rPr>
              <a:t>ead</a:t>
            </a:r>
            <a:r>
              <a:rPr sz="1100" spc="0" dirty="0" smtClean="0">
                <a:solidFill>
                  <a:srgbClr val="9B6561"/>
                </a:solidFill>
                <a:latin typeface="Times New Roman"/>
                <a:cs typeface="Times New Roman"/>
              </a:rPr>
              <a:t>. </a:t>
            </a:r>
            <a:r>
              <a:rPr sz="1100" spc="8" dirty="0" smtClean="0">
                <a:solidFill>
                  <a:srgbClr val="9B6561"/>
                </a:solidFill>
                <a:latin typeface="Times New Roman"/>
                <a:cs typeface="Times New Roman"/>
              </a:rPr>
              <a:t> </a:t>
            </a:r>
            <a:r>
              <a:rPr sz="950" spc="0" dirty="0" smtClean="0">
                <a:solidFill>
                  <a:srgbClr val="745B78"/>
                </a:solidFill>
                <a:latin typeface="Arial"/>
                <a:cs typeface="Arial"/>
              </a:rPr>
              <a:t>A</a:t>
            </a:r>
            <a:r>
              <a:rPr sz="950" spc="0" dirty="0" smtClean="0">
                <a:solidFill>
                  <a:srgbClr val="714178"/>
                </a:solidFill>
                <a:latin typeface="Arial"/>
                <a:cs typeface="Arial"/>
              </a:rPr>
              <a:t>n</a:t>
            </a:r>
            <a:r>
              <a:rPr sz="950" spc="0" dirty="0" smtClean="0">
                <a:solidFill>
                  <a:srgbClr val="787780"/>
                </a:solidFill>
                <a:latin typeface="Arial"/>
                <a:cs typeface="Arial"/>
              </a:rPr>
              <a:t>y </a:t>
            </a:r>
            <a:r>
              <a:rPr sz="950" spc="9" dirty="0" smtClean="0">
                <a:solidFill>
                  <a:srgbClr val="787780"/>
                </a:solidFill>
                <a:latin typeface="Arial"/>
                <a:cs typeface="Arial"/>
              </a:rPr>
              <a:t> </a:t>
            </a:r>
            <a:r>
              <a:rPr sz="950" spc="0" dirty="0" smtClean="0">
                <a:solidFill>
                  <a:srgbClr val="745B78"/>
                </a:solidFill>
                <a:latin typeface="Arial"/>
                <a:cs typeface="Arial"/>
              </a:rPr>
              <a:t>p</a:t>
            </a:r>
            <a:r>
              <a:rPr sz="950" spc="0" dirty="0" smtClean="0">
                <a:solidFill>
                  <a:srgbClr val="5B465E"/>
                </a:solidFill>
                <a:latin typeface="Arial"/>
                <a:cs typeface="Arial"/>
              </a:rPr>
              <a:t>a</a:t>
            </a:r>
            <a:r>
              <a:rPr sz="950" spc="0" dirty="0" smtClean="0">
                <a:solidFill>
                  <a:srgbClr val="745B78"/>
                </a:solidFill>
                <a:latin typeface="Arial"/>
                <a:cs typeface="Arial"/>
              </a:rPr>
              <a:t>ramete</a:t>
            </a:r>
            <a:r>
              <a:rPr sz="950" spc="0" dirty="0" smtClean="0">
                <a:solidFill>
                  <a:srgbClr val="5B2862"/>
                </a:solidFill>
                <a:latin typeface="Arial"/>
                <a:cs typeface="Arial"/>
              </a:rPr>
              <a:t>r</a:t>
            </a:r>
            <a:r>
              <a:rPr sz="950" spc="0" dirty="0" smtClean="0">
                <a:solidFill>
                  <a:srgbClr val="745B78"/>
                </a:solidFill>
                <a:latin typeface="Arial"/>
                <a:cs typeface="Arial"/>
              </a:rPr>
              <a:t>s</a:t>
            </a:r>
            <a:endParaRPr sz="950">
              <a:latin typeface="Arial"/>
              <a:cs typeface="Arial"/>
            </a:endParaRPr>
          </a:p>
        </p:txBody>
      </p:sp>
      <p:sp>
        <p:nvSpPr>
          <p:cNvPr id="51" name="object 21"/>
          <p:cNvSpPr txBox="1"/>
          <p:nvPr/>
        </p:nvSpPr>
        <p:spPr>
          <a:xfrm>
            <a:off x="8028674" y="1744226"/>
            <a:ext cx="881848" cy="482152"/>
          </a:xfrm>
          <a:prstGeom prst="rect">
            <a:avLst/>
          </a:prstGeom>
        </p:spPr>
        <p:txBody>
          <a:bodyPr wrap="square" lIns="0" tIns="0" rIns="0" bIns="0" rtlCol="0">
            <a:noAutofit/>
          </a:bodyPr>
          <a:lstStyle/>
          <a:p>
            <a:pPr marL="26344" marR="24096">
              <a:lnSpc>
                <a:spcPct val="95825"/>
              </a:lnSpc>
              <a:spcBef>
                <a:spcPts val="15"/>
              </a:spcBef>
            </a:pPr>
            <a:r>
              <a:rPr sz="900" dirty="0" smtClean="0">
                <a:solidFill>
                  <a:srgbClr val="5A363A"/>
                </a:solidFill>
                <a:latin typeface="Arial"/>
                <a:cs typeface="Arial"/>
              </a:rPr>
              <a:t>b</a:t>
            </a:r>
            <a:r>
              <a:rPr sz="900" dirty="0" smtClean="0">
                <a:solidFill>
                  <a:srgbClr val="3B2F42"/>
                </a:solidFill>
                <a:latin typeface="Arial"/>
                <a:cs typeface="Arial"/>
              </a:rPr>
              <a:t>u</a:t>
            </a:r>
            <a:r>
              <a:rPr sz="900" dirty="0" smtClean="0">
                <a:solidFill>
                  <a:srgbClr val="466156"/>
                </a:solidFill>
                <a:latin typeface="Arial"/>
                <a:cs typeface="Arial"/>
              </a:rPr>
              <a:t>t</a:t>
            </a:r>
            <a:endParaRPr sz="900">
              <a:latin typeface="Arial"/>
              <a:cs typeface="Arial"/>
            </a:endParaRPr>
          </a:p>
          <a:p>
            <a:pPr marL="35441">
              <a:lnSpc>
                <a:spcPct val="95825"/>
              </a:lnSpc>
              <a:spcBef>
                <a:spcPts val="195"/>
              </a:spcBef>
            </a:pPr>
            <a:r>
              <a:rPr sz="1000" spc="0" dirty="0" smtClean="0">
                <a:solidFill>
                  <a:srgbClr val="745B78"/>
                </a:solidFill>
                <a:latin typeface="Arial"/>
                <a:cs typeface="Arial"/>
              </a:rPr>
              <a:t>make</a:t>
            </a:r>
            <a:r>
              <a:rPr sz="1000" spc="283"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714178"/>
                </a:solidFill>
                <a:latin typeface="Arial"/>
                <a:cs typeface="Arial"/>
              </a:rPr>
              <a:t>in</a:t>
            </a:r>
            <a:r>
              <a:rPr sz="1000" spc="0" dirty="0" smtClean="0">
                <a:solidFill>
                  <a:srgbClr val="745B78"/>
                </a:solidFill>
                <a:latin typeface="Arial"/>
                <a:cs typeface="Arial"/>
              </a:rPr>
              <a:t>e</a:t>
            </a:r>
            <a:endParaRPr sz="1000">
              <a:latin typeface="Arial"/>
              <a:cs typeface="Arial"/>
            </a:endParaRPr>
          </a:p>
          <a:p>
            <a:pPr marL="12700" marR="24096">
              <a:lnSpc>
                <a:spcPct val="95825"/>
              </a:lnSpc>
              <a:spcBef>
                <a:spcPts val="50"/>
              </a:spcBef>
            </a:pPr>
            <a:r>
              <a:rPr sz="950" dirty="0" smtClean="0">
                <a:solidFill>
                  <a:srgbClr val="745B78"/>
                </a:solidFill>
                <a:latin typeface="Arial"/>
                <a:cs typeface="Arial"/>
              </a:rPr>
              <a:t>fo</a:t>
            </a:r>
            <a:r>
              <a:rPr sz="950" dirty="0" smtClean="0">
                <a:solidFill>
                  <a:srgbClr val="5B2862"/>
                </a:solidFill>
                <a:latin typeface="Arial"/>
                <a:cs typeface="Arial"/>
              </a:rPr>
              <a:t>r </a:t>
            </a:r>
            <a:r>
              <a:rPr sz="950" spc="119" dirty="0" smtClean="0">
                <a:solidFill>
                  <a:srgbClr val="5B2862"/>
                </a:solidFill>
                <a:latin typeface="Arial"/>
                <a:cs typeface="Arial"/>
              </a:rPr>
              <a:t> </a:t>
            </a:r>
            <a:r>
              <a:rPr sz="1100" spc="0" dirty="0" smtClean="0">
                <a:solidFill>
                  <a:srgbClr val="5B465E"/>
                </a:solidFill>
                <a:latin typeface="Times New Roman"/>
                <a:cs typeface="Times New Roman"/>
              </a:rPr>
              <a:t>t</a:t>
            </a:r>
            <a:r>
              <a:rPr sz="1100" spc="0" dirty="0" smtClean="0">
                <a:solidFill>
                  <a:srgbClr val="745B78"/>
                </a:solidFill>
                <a:latin typeface="Times New Roman"/>
                <a:cs typeface="Times New Roman"/>
              </a:rPr>
              <a:t>he</a:t>
            </a:r>
            <a:endParaRPr sz="1100">
              <a:latin typeface="Times New Roman"/>
              <a:cs typeface="Times New Roman"/>
            </a:endParaRPr>
          </a:p>
        </p:txBody>
      </p:sp>
      <p:sp>
        <p:nvSpPr>
          <p:cNvPr id="52" name="object 20"/>
          <p:cNvSpPr txBox="1"/>
          <p:nvPr/>
        </p:nvSpPr>
        <p:spPr>
          <a:xfrm>
            <a:off x="2243352" y="2228179"/>
            <a:ext cx="6841439" cy="2455718"/>
          </a:xfrm>
          <a:prstGeom prst="rect">
            <a:avLst/>
          </a:prstGeom>
        </p:spPr>
        <p:txBody>
          <a:bodyPr wrap="square" lIns="0" tIns="0" rIns="0" bIns="0" rtlCol="0">
            <a:noAutofit/>
          </a:bodyPr>
          <a:lstStyle/>
          <a:p>
            <a:pPr marL="26344" marR="16438">
              <a:lnSpc>
                <a:spcPts val="1100"/>
              </a:lnSpc>
              <a:spcBef>
                <a:spcPts val="55"/>
              </a:spcBef>
            </a:pPr>
            <a:r>
              <a:rPr sz="1425" baseline="-3051" dirty="0" smtClean="0">
                <a:solidFill>
                  <a:srgbClr val="780E78"/>
                </a:solidFill>
                <a:latin typeface="Arial"/>
                <a:cs typeface="Arial"/>
              </a:rPr>
              <a:t>l</a:t>
            </a:r>
            <a:r>
              <a:rPr sz="1425" baseline="-3051" dirty="0" smtClean="0">
                <a:solidFill>
                  <a:srgbClr val="745B78"/>
                </a:solidFill>
                <a:latin typeface="Arial"/>
                <a:cs typeface="Arial"/>
              </a:rPr>
              <a:t>oad,  </a:t>
            </a:r>
            <a:r>
              <a:rPr sz="1425" spc="-75" baseline="-3051" dirty="0" smtClean="0">
                <a:solidFill>
                  <a:srgbClr val="745B78"/>
                </a:solidFill>
                <a:latin typeface="Arial"/>
                <a:cs typeface="Arial"/>
              </a:rPr>
              <a:t> </a:t>
            </a:r>
            <a:r>
              <a:rPr sz="1425" spc="0" baseline="-3051" dirty="0" smtClean="0">
                <a:solidFill>
                  <a:srgbClr val="5B465E"/>
                </a:solidFill>
                <a:latin typeface="Arial"/>
                <a:cs typeface="Arial"/>
              </a:rPr>
              <a:t>s</a:t>
            </a:r>
            <a:r>
              <a:rPr sz="1425" spc="0" baseline="-3051" dirty="0" smtClean="0">
                <a:solidFill>
                  <a:srgbClr val="745B78"/>
                </a:solidFill>
                <a:latin typeface="Arial"/>
                <a:cs typeface="Arial"/>
              </a:rPr>
              <a:t>uc</a:t>
            </a:r>
            <a:r>
              <a:rPr sz="1425" spc="0" baseline="-3051" dirty="0" smtClean="0">
                <a:solidFill>
                  <a:srgbClr val="714178"/>
                </a:solidFill>
                <a:latin typeface="Arial"/>
                <a:cs typeface="Arial"/>
              </a:rPr>
              <a:t>h </a:t>
            </a:r>
            <a:r>
              <a:rPr sz="1425" spc="119" baseline="-3051" dirty="0" smtClean="0">
                <a:solidFill>
                  <a:srgbClr val="714178"/>
                </a:solidFill>
                <a:latin typeface="Arial"/>
                <a:cs typeface="Arial"/>
              </a:rPr>
              <a:t> </a:t>
            </a:r>
            <a:r>
              <a:rPr sz="1500" spc="0" baseline="-2898" dirty="0" smtClean="0">
                <a:solidFill>
                  <a:srgbClr val="5B465E"/>
                </a:solidFill>
                <a:latin typeface="Arial"/>
                <a:cs typeface="Arial"/>
              </a:rPr>
              <a:t>a</a:t>
            </a:r>
            <a:r>
              <a:rPr sz="1500" spc="0" baseline="-2898" dirty="0" smtClean="0">
                <a:solidFill>
                  <a:srgbClr val="745B78"/>
                </a:solidFill>
                <a:latin typeface="Arial"/>
                <a:cs typeface="Arial"/>
              </a:rPr>
              <a:t>s</a:t>
            </a:r>
            <a:r>
              <a:rPr sz="1500" spc="266" baseline="-2898" dirty="0" smtClean="0">
                <a:solidFill>
                  <a:srgbClr val="745B78"/>
                </a:solidFill>
                <a:latin typeface="Arial"/>
                <a:cs typeface="Arial"/>
              </a:rPr>
              <a:t> </a:t>
            </a:r>
            <a:r>
              <a:rPr sz="1500" spc="0" baseline="-2898" dirty="0" smtClean="0">
                <a:solidFill>
                  <a:srgbClr val="745B78"/>
                </a:solidFill>
                <a:latin typeface="Arial"/>
                <a:cs typeface="Arial"/>
              </a:rPr>
              <a:t>erro</a:t>
            </a:r>
            <a:r>
              <a:rPr sz="1500" spc="0" baseline="-2898" dirty="0" smtClean="0">
                <a:solidFill>
                  <a:srgbClr val="714178"/>
                </a:solidFill>
                <a:latin typeface="Arial"/>
                <a:cs typeface="Arial"/>
              </a:rPr>
              <a:t>r </a:t>
            </a:r>
            <a:r>
              <a:rPr sz="1500" spc="89" baseline="-2898" dirty="0" smtClean="0">
                <a:solidFill>
                  <a:srgbClr val="714178"/>
                </a:solidFill>
                <a:latin typeface="Arial"/>
                <a:cs typeface="Arial"/>
              </a:rPr>
              <a:t> </a:t>
            </a:r>
            <a:r>
              <a:rPr sz="1425" spc="0" baseline="-3051" dirty="0" smtClean="0">
                <a:solidFill>
                  <a:srgbClr val="862B86"/>
                </a:solidFill>
                <a:latin typeface="Arial"/>
                <a:cs typeface="Arial"/>
              </a:rPr>
              <a:t>l</a:t>
            </a:r>
            <a:r>
              <a:rPr sz="1425" spc="0" baseline="-3051" dirty="0" smtClean="0">
                <a:solidFill>
                  <a:srgbClr val="780E78"/>
                </a:solidFill>
                <a:latin typeface="Arial"/>
                <a:cs typeface="Arial"/>
              </a:rPr>
              <a:t>i</a:t>
            </a:r>
            <a:r>
              <a:rPr sz="1425" spc="0" baseline="-3051" dirty="0" smtClean="0">
                <a:solidFill>
                  <a:srgbClr val="745B78"/>
                </a:solidFill>
                <a:latin typeface="Arial"/>
                <a:cs typeface="Arial"/>
              </a:rPr>
              <a:t>m</a:t>
            </a:r>
            <a:r>
              <a:rPr sz="1425" spc="0" baseline="-3051" dirty="0" smtClean="0">
                <a:solidFill>
                  <a:srgbClr val="996E9B"/>
                </a:solidFill>
                <a:latin typeface="Arial"/>
                <a:cs typeface="Arial"/>
              </a:rPr>
              <a:t>i</a:t>
            </a:r>
            <a:r>
              <a:rPr sz="1425" spc="0" baseline="-3051" dirty="0" smtClean="0">
                <a:solidFill>
                  <a:srgbClr val="5B465E"/>
                </a:solidFill>
                <a:latin typeface="Arial"/>
                <a:cs typeface="Arial"/>
              </a:rPr>
              <a:t>t</a:t>
            </a:r>
            <a:r>
              <a:rPr sz="1425" spc="0" baseline="-3051" dirty="0" smtClean="0">
                <a:solidFill>
                  <a:srgbClr val="745B78"/>
                </a:solidFill>
                <a:latin typeface="Arial"/>
                <a:cs typeface="Arial"/>
              </a:rPr>
              <a:t>s </a:t>
            </a:r>
            <a:r>
              <a:rPr sz="1425" spc="119" baseline="-3051" dirty="0" smtClean="0">
                <a:solidFill>
                  <a:srgbClr val="745B78"/>
                </a:solidFill>
                <a:latin typeface="Arial"/>
                <a:cs typeface="Arial"/>
              </a:rPr>
              <a:t> </a:t>
            </a:r>
            <a:r>
              <a:rPr sz="1500" spc="0" baseline="-2898" dirty="0" smtClean="0">
                <a:solidFill>
                  <a:srgbClr val="745B78"/>
                </a:solidFill>
                <a:latin typeface="Arial"/>
                <a:cs typeface="Arial"/>
              </a:rPr>
              <a:t>o</a:t>
            </a:r>
            <a:r>
              <a:rPr sz="1500" spc="0" baseline="-2898" dirty="0" smtClean="0">
                <a:solidFill>
                  <a:srgbClr val="996E9B"/>
                </a:solidFill>
                <a:latin typeface="Arial"/>
                <a:cs typeface="Arial"/>
              </a:rPr>
              <a:t>r </a:t>
            </a:r>
            <a:r>
              <a:rPr sz="1500" spc="-14" baseline="-2898" dirty="0" smtClean="0">
                <a:solidFill>
                  <a:srgbClr val="996E9B"/>
                </a:solidFill>
                <a:latin typeface="Arial"/>
                <a:cs typeface="Arial"/>
              </a:rPr>
              <a:t> </a:t>
            </a:r>
            <a:r>
              <a:rPr sz="1425" spc="0" baseline="-3051" dirty="0" smtClean="0">
                <a:solidFill>
                  <a:srgbClr val="745B78"/>
                </a:solidFill>
                <a:latin typeface="Arial"/>
                <a:cs typeface="Arial"/>
              </a:rPr>
              <a:t>c</a:t>
            </a:r>
            <a:r>
              <a:rPr sz="1425" spc="0" baseline="-3051" dirty="0" smtClean="0">
                <a:solidFill>
                  <a:srgbClr val="714178"/>
                </a:solidFill>
                <a:latin typeface="Arial"/>
                <a:cs typeface="Arial"/>
              </a:rPr>
              <a:t>h</a:t>
            </a:r>
            <a:r>
              <a:rPr sz="1425" spc="0" baseline="-3051" dirty="0" smtClean="0">
                <a:solidFill>
                  <a:srgbClr val="5B465E"/>
                </a:solidFill>
                <a:latin typeface="Arial"/>
                <a:cs typeface="Arial"/>
              </a:rPr>
              <a:t>e</a:t>
            </a:r>
            <a:r>
              <a:rPr sz="1425" spc="0" baseline="-3051" dirty="0" smtClean="0">
                <a:solidFill>
                  <a:srgbClr val="745B78"/>
                </a:solidFill>
                <a:latin typeface="Arial"/>
                <a:cs typeface="Arial"/>
              </a:rPr>
              <a:t>ckpo</a:t>
            </a:r>
            <a:r>
              <a:rPr sz="1425" spc="0" baseline="-3051" dirty="0" smtClean="0">
                <a:solidFill>
                  <a:srgbClr val="996E9B"/>
                </a:solidFill>
                <a:latin typeface="Arial"/>
                <a:cs typeface="Arial"/>
              </a:rPr>
              <a:t>i</a:t>
            </a:r>
            <a:r>
              <a:rPr sz="1425" spc="0" baseline="-3051" dirty="0" smtClean="0">
                <a:solidFill>
                  <a:srgbClr val="745B78"/>
                </a:solidFill>
                <a:latin typeface="Arial"/>
                <a:cs typeface="Arial"/>
              </a:rPr>
              <a:t>n</a:t>
            </a:r>
            <a:r>
              <a:rPr sz="1425" spc="0" baseline="-3051" dirty="0" smtClean="0">
                <a:solidFill>
                  <a:srgbClr val="5B465E"/>
                </a:solidFill>
                <a:latin typeface="Arial"/>
                <a:cs typeface="Arial"/>
              </a:rPr>
              <a:t>t</a:t>
            </a:r>
            <a:r>
              <a:rPr sz="1425" spc="0" baseline="-3051" dirty="0" smtClean="0">
                <a:solidFill>
                  <a:srgbClr val="745B78"/>
                </a:solidFill>
                <a:latin typeface="Arial"/>
                <a:cs typeface="Arial"/>
              </a:rPr>
              <a:t>s </a:t>
            </a:r>
            <a:r>
              <a:rPr sz="1425" spc="119" baseline="-3051" dirty="0" smtClean="0">
                <a:solidFill>
                  <a:srgbClr val="745B78"/>
                </a:solidFill>
                <a:latin typeface="Arial"/>
                <a:cs typeface="Arial"/>
              </a:rPr>
              <a:t> </a:t>
            </a:r>
            <a:r>
              <a:rPr sz="1425" spc="0" baseline="-3051" dirty="0" smtClean="0">
                <a:solidFill>
                  <a:srgbClr val="745B78"/>
                </a:solidFill>
                <a:latin typeface="Arial"/>
                <a:cs typeface="Arial"/>
              </a:rPr>
              <a:t>w</a:t>
            </a:r>
            <a:r>
              <a:rPr sz="1425" spc="0" baseline="-3051" dirty="0" smtClean="0">
                <a:solidFill>
                  <a:srgbClr val="996E9B"/>
                </a:solidFill>
                <a:latin typeface="Arial"/>
                <a:cs typeface="Arial"/>
              </a:rPr>
              <a:t>i</a:t>
            </a:r>
            <a:r>
              <a:rPr sz="1425" spc="0" baseline="-3051" dirty="0" smtClean="0">
                <a:solidFill>
                  <a:srgbClr val="780E78"/>
                </a:solidFill>
                <a:latin typeface="Arial"/>
                <a:cs typeface="Arial"/>
              </a:rPr>
              <a:t>l</a:t>
            </a:r>
            <a:r>
              <a:rPr sz="1425" spc="0" baseline="-3051" dirty="0" smtClean="0">
                <a:solidFill>
                  <a:srgbClr val="862B86"/>
                </a:solidFill>
                <a:latin typeface="Arial"/>
                <a:cs typeface="Arial"/>
              </a:rPr>
              <a:t>l </a:t>
            </a:r>
            <a:r>
              <a:rPr sz="1425" spc="93" baseline="-3051" dirty="0" smtClean="0">
                <a:solidFill>
                  <a:srgbClr val="862B86"/>
                </a:solidFill>
                <a:latin typeface="Arial"/>
                <a:cs typeface="Arial"/>
              </a:rPr>
              <a:t> </a:t>
            </a:r>
            <a:r>
              <a:rPr sz="1500" spc="0" baseline="-2898" dirty="0" smtClean="0">
                <a:solidFill>
                  <a:srgbClr val="714178"/>
                </a:solidFill>
                <a:latin typeface="Arial"/>
                <a:cs typeface="Arial"/>
              </a:rPr>
              <a:t>b</a:t>
            </a:r>
            <a:r>
              <a:rPr sz="1500" spc="0" baseline="-2898" dirty="0" smtClean="0">
                <a:solidFill>
                  <a:srgbClr val="5B465E"/>
                </a:solidFill>
                <a:latin typeface="Arial"/>
                <a:cs typeface="Arial"/>
              </a:rPr>
              <a:t>e</a:t>
            </a:r>
            <a:r>
              <a:rPr sz="1500" spc="235" baseline="-2898" dirty="0" smtClean="0">
                <a:solidFill>
                  <a:srgbClr val="5B465E"/>
                </a:solidFill>
                <a:latin typeface="Arial"/>
                <a:cs typeface="Arial"/>
              </a:rPr>
              <a:t> </a:t>
            </a:r>
            <a:r>
              <a:rPr sz="1425" spc="0" baseline="-3051" dirty="0" smtClean="0">
                <a:solidFill>
                  <a:srgbClr val="862B86"/>
                </a:solidFill>
                <a:latin typeface="Arial"/>
                <a:cs typeface="Arial"/>
              </a:rPr>
              <a:t>i</a:t>
            </a:r>
            <a:r>
              <a:rPr sz="1425" spc="0" baseline="-3051" dirty="0" smtClean="0">
                <a:solidFill>
                  <a:srgbClr val="745B78"/>
                </a:solidFill>
                <a:latin typeface="Arial"/>
                <a:cs typeface="Arial"/>
              </a:rPr>
              <a:t>nclud</a:t>
            </a:r>
            <a:r>
              <a:rPr sz="1425" spc="0" baseline="-3051" dirty="0" smtClean="0">
                <a:solidFill>
                  <a:srgbClr val="5B465E"/>
                </a:solidFill>
                <a:latin typeface="Arial"/>
                <a:cs typeface="Arial"/>
              </a:rPr>
              <a:t>e</a:t>
            </a:r>
            <a:r>
              <a:rPr sz="1425" spc="0" baseline="-3051" dirty="0" smtClean="0">
                <a:solidFill>
                  <a:srgbClr val="745B78"/>
                </a:solidFill>
                <a:latin typeface="Arial"/>
                <a:cs typeface="Arial"/>
              </a:rPr>
              <a:t>d  </a:t>
            </a:r>
            <a:r>
              <a:rPr sz="1425" spc="-109" baseline="-3051" dirty="0" smtClean="0">
                <a:solidFill>
                  <a:srgbClr val="745B78"/>
                </a:solidFill>
                <a:latin typeface="Arial"/>
                <a:cs typeface="Arial"/>
              </a:rPr>
              <a:t> </a:t>
            </a:r>
            <a:r>
              <a:rPr sz="1500" spc="0" baseline="-2898" dirty="0" smtClean="0">
                <a:solidFill>
                  <a:srgbClr val="745B78"/>
                </a:solidFill>
                <a:latin typeface="Arial"/>
                <a:cs typeface="Arial"/>
              </a:rPr>
              <a:t>unde</a:t>
            </a:r>
            <a:r>
              <a:rPr sz="1500" spc="0" baseline="-2898" dirty="0" smtClean="0">
                <a:solidFill>
                  <a:srgbClr val="714178"/>
                </a:solidFill>
                <a:latin typeface="Arial"/>
                <a:cs typeface="Arial"/>
              </a:rPr>
              <a:t>r</a:t>
            </a:r>
            <a:r>
              <a:rPr sz="1500" spc="281" baseline="-2898" dirty="0" smtClean="0">
                <a:solidFill>
                  <a:srgbClr val="714178"/>
                </a:solidFill>
                <a:latin typeface="Arial"/>
                <a:cs typeface="Arial"/>
              </a:rPr>
              <a:t> </a:t>
            </a:r>
            <a:r>
              <a:rPr sz="1500" spc="0" baseline="-2898" dirty="0" smtClean="0">
                <a:solidFill>
                  <a:srgbClr val="745B78"/>
                </a:solidFill>
                <a:latin typeface="Arial"/>
                <a:cs typeface="Arial"/>
              </a:rPr>
              <a:t>th</a:t>
            </a:r>
            <a:r>
              <a:rPr sz="1500" spc="0" baseline="-2898" dirty="0" smtClean="0">
                <a:solidFill>
                  <a:srgbClr val="5B465E"/>
                </a:solidFill>
                <a:latin typeface="Arial"/>
                <a:cs typeface="Arial"/>
              </a:rPr>
              <a:t>e</a:t>
            </a:r>
            <a:r>
              <a:rPr sz="1500" spc="341" baseline="-2898" dirty="0" smtClean="0">
                <a:solidFill>
                  <a:srgbClr val="5B465E"/>
                </a:solidFill>
                <a:latin typeface="Arial"/>
                <a:cs typeface="Arial"/>
              </a:rPr>
              <a:t> </a:t>
            </a:r>
            <a:r>
              <a:rPr sz="1500" spc="0" baseline="-2898" dirty="0" smtClean="0">
                <a:solidFill>
                  <a:srgbClr val="9B6561"/>
                </a:solidFill>
                <a:latin typeface="Arial"/>
                <a:cs typeface="Arial"/>
              </a:rPr>
              <a:t>.</a:t>
            </a:r>
            <a:r>
              <a:rPr sz="1500" spc="38" baseline="-2898" dirty="0" smtClean="0">
                <a:solidFill>
                  <a:srgbClr val="9B6561"/>
                </a:solidFill>
                <a:latin typeface="Arial"/>
                <a:cs typeface="Arial"/>
              </a:rPr>
              <a:t> </a:t>
            </a:r>
            <a:r>
              <a:rPr sz="1500" spc="0" baseline="-2898" dirty="0" smtClean="0">
                <a:solidFill>
                  <a:srgbClr val="5B465E"/>
                </a:solidFill>
                <a:latin typeface="Arial"/>
                <a:cs typeface="Arial"/>
              </a:rPr>
              <a:t>BE</a:t>
            </a:r>
            <a:r>
              <a:rPr sz="1500" spc="0" baseline="-2898" dirty="0" smtClean="0">
                <a:solidFill>
                  <a:srgbClr val="745B78"/>
                </a:solidFill>
                <a:latin typeface="Arial"/>
                <a:cs typeface="Arial"/>
              </a:rPr>
              <a:t>GIN</a:t>
            </a:r>
            <a:endParaRPr sz="1000" dirty="0">
              <a:latin typeface="Arial"/>
              <a:cs typeface="Arial"/>
            </a:endParaRPr>
          </a:p>
          <a:p>
            <a:pPr marL="26344" marR="16438">
              <a:lnSpc>
                <a:spcPts val="1460"/>
              </a:lnSpc>
              <a:spcBef>
                <a:spcPts val="17"/>
              </a:spcBef>
            </a:pPr>
            <a:r>
              <a:rPr sz="1050" spc="0" dirty="0" smtClean="0">
                <a:solidFill>
                  <a:srgbClr val="745B78"/>
                </a:solidFill>
                <a:latin typeface="Arial"/>
                <a:cs typeface="Arial"/>
              </a:rPr>
              <a:t>c</a:t>
            </a:r>
            <a:r>
              <a:rPr sz="1050" spc="-194" dirty="0" smtClean="0">
                <a:solidFill>
                  <a:srgbClr val="745B78"/>
                </a:solidFill>
                <a:latin typeface="Arial"/>
                <a:cs typeface="Arial"/>
              </a:rPr>
              <a:t> </a:t>
            </a:r>
            <a:r>
              <a:rPr sz="950" spc="0" dirty="0" smtClean="0">
                <a:solidFill>
                  <a:srgbClr val="745B78"/>
                </a:solidFill>
                <a:latin typeface="Arial"/>
                <a:cs typeface="Arial"/>
              </a:rPr>
              <a:t>crnrnerrd</a:t>
            </a:r>
            <a:r>
              <a:rPr sz="950" spc="0" dirty="0" smtClean="0">
                <a:solidFill>
                  <a:srgbClr val="996E9B"/>
                </a:solidFill>
                <a:latin typeface="Arial"/>
                <a:cs typeface="Arial"/>
              </a:rPr>
              <a:t>,  </a:t>
            </a:r>
            <a:r>
              <a:rPr sz="950" spc="-75" dirty="0" smtClean="0">
                <a:solidFill>
                  <a:srgbClr val="996E9B"/>
                </a:solidFill>
                <a:latin typeface="Arial"/>
                <a:cs typeface="Arial"/>
              </a:rPr>
              <a:t> </a:t>
            </a:r>
            <a:r>
              <a:rPr sz="950" spc="0" dirty="0" smtClean="0">
                <a:solidFill>
                  <a:srgbClr val="745B78"/>
                </a:solidFill>
                <a:latin typeface="Arial"/>
                <a:cs typeface="Arial"/>
              </a:rPr>
              <a:t>too</a:t>
            </a:r>
            <a:r>
              <a:rPr sz="950" spc="0" dirty="0" smtClean="0">
                <a:solidFill>
                  <a:srgbClr val="9B6561"/>
                </a:solidFill>
                <a:latin typeface="Arial"/>
                <a:cs typeface="Arial"/>
              </a:rPr>
              <a:t>.  </a:t>
            </a:r>
            <a:r>
              <a:rPr sz="950" spc="-39" dirty="0" smtClean="0">
                <a:solidFill>
                  <a:srgbClr val="9B6561"/>
                </a:solidFill>
                <a:latin typeface="Arial"/>
                <a:cs typeface="Arial"/>
              </a:rPr>
              <a:t> </a:t>
            </a:r>
            <a:r>
              <a:rPr sz="950" spc="0" dirty="0" smtClean="0">
                <a:solidFill>
                  <a:srgbClr val="745B78"/>
                </a:solidFill>
                <a:latin typeface="Arial"/>
                <a:cs typeface="Arial"/>
              </a:rPr>
              <a:t>I</a:t>
            </a:r>
            <a:r>
              <a:rPr sz="950" spc="0" dirty="0" smtClean="0">
                <a:solidFill>
                  <a:srgbClr val="5B465E"/>
                </a:solidFill>
                <a:latin typeface="Arial"/>
                <a:cs typeface="Arial"/>
              </a:rPr>
              <a:t>t </a:t>
            </a:r>
            <a:r>
              <a:rPr sz="950" spc="114" dirty="0" smtClean="0">
                <a:solidFill>
                  <a:srgbClr val="5B465E"/>
                </a:solidFill>
                <a:latin typeface="Arial"/>
                <a:cs typeface="Arial"/>
              </a:rPr>
              <a:t> </a:t>
            </a:r>
            <a:r>
              <a:rPr sz="950" spc="0" dirty="0" smtClean="0">
                <a:solidFill>
                  <a:srgbClr val="780E78"/>
                </a:solidFill>
                <a:latin typeface="Arial"/>
                <a:cs typeface="Arial"/>
              </a:rPr>
              <a:t>i</a:t>
            </a:r>
            <a:r>
              <a:rPr sz="950" spc="0" dirty="0" smtClean="0">
                <a:solidFill>
                  <a:srgbClr val="745B78"/>
                </a:solidFill>
                <a:latin typeface="Arial"/>
                <a:cs typeface="Arial"/>
              </a:rPr>
              <a:t>s </a:t>
            </a:r>
            <a:r>
              <a:rPr sz="950" spc="119" dirty="0" smtClean="0">
                <a:solidFill>
                  <a:srgbClr val="745B78"/>
                </a:solidFill>
                <a:latin typeface="Arial"/>
                <a:cs typeface="Arial"/>
              </a:rPr>
              <a:t> </a:t>
            </a:r>
            <a:r>
              <a:rPr sz="1050" spc="0" dirty="0" smtClean="0">
                <a:solidFill>
                  <a:srgbClr val="996E9B"/>
                </a:solidFill>
                <a:latin typeface="Arial"/>
                <a:cs typeface="Arial"/>
              </a:rPr>
              <a:t>i</a:t>
            </a:r>
            <a:r>
              <a:rPr sz="1050" spc="0" dirty="0" smtClean="0">
                <a:solidFill>
                  <a:srgbClr val="745B78"/>
                </a:solidFill>
                <a:latin typeface="Arial"/>
                <a:cs typeface="Arial"/>
              </a:rPr>
              <a:t>mpor</a:t>
            </a:r>
            <a:r>
              <a:rPr sz="1050" spc="0" dirty="0" smtClean="0">
                <a:solidFill>
                  <a:srgbClr val="5B465E"/>
                </a:solidFill>
                <a:latin typeface="Arial"/>
                <a:cs typeface="Arial"/>
              </a:rPr>
              <a:t>t</a:t>
            </a:r>
            <a:r>
              <a:rPr sz="1050" spc="0" dirty="0" smtClean="0">
                <a:solidFill>
                  <a:srgbClr val="745B78"/>
                </a:solidFill>
                <a:latin typeface="Arial"/>
                <a:cs typeface="Arial"/>
              </a:rPr>
              <a:t>a111</a:t>
            </a:r>
            <a:r>
              <a:rPr sz="1050" spc="0" dirty="0" smtClean="0">
                <a:solidFill>
                  <a:srgbClr val="5B465E"/>
                </a:solidFill>
                <a:latin typeface="Arial"/>
                <a:cs typeface="Arial"/>
              </a:rPr>
              <a:t>t </a:t>
            </a:r>
            <a:r>
              <a:rPr sz="1050" spc="-44" dirty="0" smtClean="0">
                <a:solidFill>
                  <a:srgbClr val="5B465E"/>
                </a:solidFill>
                <a:latin typeface="Arial"/>
                <a:cs typeface="Arial"/>
              </a:rPr>
              <a:t> </a:t>
            </a:r>
            <a:r>
              <a:rPr sz="1450" spc="0" dirty="0" smtClean="0">
                <a:solidFill>
                  <a:srgbClr val="745B78"/>
                </a:solidFill>
                <a:latin typeface="Times New Roman"/>
                <a:cs typeface="Times New Roman"/>
              </a:rPr>
              <a:t>ro </a:t>
            </a:r>
            <a:r>
              <a:rPr sz="1450" spc="-9" dirty="0" smtClean="0">
                <a:solidFill>
                  <a:srgbClr val="745B78"/>
                </a:solidFill>
                <a:latin typeface="Times New Roman"/>
                <a:cs typeface="Times New Roman"/>
              </a:rPr>
              <a:t> </a:t>
            </a:r>
            <a:r>
              <a:rPr sz="1050" spc="0" dirty="0" smtClean="0">
                <a:solidFill>
                  <a:srgbClr val="745B78"/>
                </a:solidFill>
                <a:latin typeface="Arial"/>
                <a:cs typeface="Arial"/>
              </a:rPr>
              <a:t>kno</a:t>
            </a:r>
            <a:r>
              <a:rPr sz="1050" spc="0" dirty="0" smtClean="0">
                <a:solidFill>
                  <a:srgbClr val="787780"/>
                </a:solidFill>
                <a:latin typeface="Arial"/>
                <a:cs typeface="Arial"/>
              </a:rPr>
              <a:t>w</a:t>
            </a:r>
            <a:r>
              <a:rPr sz="1050" spc="-76" dirty="0" smtClean="0">
                <a:solidFill>
                  <a:srgbClr val="787780"/>
                </a:solidFill>
                <a:latin typeface="Arial"/>
                <a:cs typeface="Arial"/>
              </a:rPr>
              <a:t> </a:t>
            </a:r>
            <a:r>
              <a:rPr sz="950" spc="0" dirty="0" smtClean="0">
                <a:solidFill>
                  <a:srgbClr val="787780"/>
                </a:solidFill>
                <a:latin typeface="Arial"/>
                <a:cs typeface="Arial"/>
              </a:rPr>
              <a:t>w</a:t>
            </a:r>
            <a:r>
              <a:rPr sz="950" spc="0" dirty="0" smtClean="0">
                <a:solidFill>
                  <a:srgbClr val="745B78"/>
                </a:solidFill>
                <a:latin typeface="Arial"/>
                <a:cs typeface="Arial"/>
              </a:rPr>
              <a:t>h</a:t>
            </a:r>
            <a:r>
              <a:rPr sz="950" spc="0" dirty="0" smtClean="0">
                <a:solidFill>
                  <a:srgbClr val="996E9B"/>
                </a:solidFill>
                <a:latin typeface="Arial"/>
                <a:cs typeface="Arial"/>
              </a:rPr>
              <a:t>i</a:t>
            </a:r>
            <a:r>
              <a:rPr sz="950" spc="0" dirty="0" smtClean="0">
                <a:solidFill>
                  <a:srgbClr val="5B465E"/>
                </a:solidFill>
                <a:latin typeface="Arial"/>
                <a:cs typeface="Arial"/>
              </a:rPr>
              <a:t>c</a:t>
            </a:r>
            <a:r>
              <a:rPr sz="950" spc="0" dirty="0" smtClean="0">
                <a:solidFill>
                  <a:srgbClr val="745B78"/>
                </a:solidFill>
                <a:latin typeface="Arial"/>
                <a:cs typeface="Arial"/>
              </a:rPr>
              <a:t>h </a:t>
            </a:r>
            <a:r>
              <a:rPr sz="950" spc="134" dirty="0" smtClean="0">
                <a:solidFill>
                  <a:srgbClr val="745B78"/>
                </a:solidFill>
                <a:latin typeface="Arial"/>
                <a:cs typeface="Arial"/>
              </a:rPr>
              <a:t> </a:t>
            </a:r>
            <a:r>
              <a:rPr sz="950" spc="0" dirty="0" smtClean="0">
                <a:solidFill>
                  <a:srgbClr val="745B78"/>
                </a:solidFill>
                <a:latin typeface="Arial"/>
                <a:cs typeface="Arial"/>
              </a:rPr>
              <a:t>comm</a:t>
            </a:r>
            <a:r>
              <a:rPr sz="950" spc="0" dirty="0" smtClean="0">
                <a:solidFill>
                  <a:srgbClr val="714178"/>
                </a:solidFill>
                <a:latin typeface="Arial"/>
                <a:cs typeface="Arial"/>
              </a:rPr>
              <a:t>a</a:t>
            </a:r>
            <a:r>
              <a:rPr sz="950" spc="0" dirty="0" smtClean="0">
                <a:solidFill>
                  <a:srgbClr val="745B78"/>
                </a:solidFill>
                <a:latin typeface="Arial"/>
                <a:cs typeface="Arial"/>
              </a:rPr>
              <a:t>nds</a:t>
            </a:r>
            <a:r>
              <a:rPr sz="950" spc="379" dirty="0" smtClean="0">
                <a:solidFill>
                  <a:srgbClr val="745B78"/>
                </a:solidFill>
                <a:latin typeface="Arial"/>
                <a:cs typeface="Arial"/>
              </a:rPr>
              <a:t> </a:t>
            </a:r>
            <a:r>
              <a:rPr sz="1050" spc="0" dirty="0" smtClean="0">
                <a:solidFill>
                  <a:srgbClr val="787780"/>
                </a:solidFill>
                <a:latin typeface="Arial"/>
                <a:cs typeface="Arial"/>
              </a:rPr>
              <a:t>o</a:t>
            </a:r>
            <a:r>
              <a:rPr sz="1050" spc="0" dirty="0" smtClean="0">
                <a:solidFill>
                  <a:srgbClr val="714178"/>
                </a:solidFill>
                <a:latin typeface="Arial"/>
                <a:cs typeface="Arial"/>
              </a:rPr>
              <a:t>r </a:t>
            </a:r>
            <a:r>
              <a:rPr sz="1050" spc="-44" dirty="0" smtClean="0">
                <a:solidFill>
                  <a:srgbClr val="714178"/>
                </a:solidFill>
                <a:latin typeface="Arial"/>
                <a:cs typeface="Arial"/>
              </a:rPr>
              <a:t> </a:t>
            </a:r>
            <a:r>
              <a:rPr sz="1050" spc="0" dirty="0" smtClean="0">
                <a:solidFill>
                  <a:srgbClr val="714178"/>
                </a:solidFill>
                <a:latin typeface="Arial"/>
                <a:cs typeface="Arial"/>
              </a:rPr>
              <a:t>p</a:t>
            </a:r>
            <a:r>
              <a:rPr sz="1050" spc="0" dirty="0" smtClean="0">
                <a:solidFill>
                  <a:srgbClr val="745B78"/>
                </a:solidFill>
                <a:latin typeface="Arial"/>
                <a:cs typeface="Arial"/>
              </a:rPr>
              <a:t>a</a:t>
            </a:r>
            <a:r>
              <a:rPr sz="1050" spc="0" dirty="0" smtClean="0">
                <a:solidFill>
                  <a:srgbClr val="996E9B"/>
                </a:solidFill>
                <a:latin typeface="Arial"/>
                <a:cs typeface="Arial"/>
              </a:rPr>
              <a:t>r</a:t>
            </a:r>
            <a:r>
              <a:rPr sz="1050" spc="0" dirty="0" smtClean="0">
                <a:solidFill>
                  <a:srgbClr val="745B78"/>
                </a:solidFill>
                <a:latin typeface="Arial"/>
                <a:cs typeface="Arial"/>
              </a:rPr>
              <a:t>ame</a:t>
            </a:r>
            <a:r>
              <a:rPr sz="1050" spc="0" dirty="0" smtClean="0">
                <a:solidFill>
                  <a:srgbClr val="5B465E"/>
                </a:solidFill>
                <a:latin typeface="Arial"/>
                <a:cs typeface="Arial"/>
              </a:rPr>
              <a:t>t</a:t>
            </a:r>
            <a:r>
              <a:rPr sz="1050" spc="0" dirty="0" smtClean="0">
                <a:solidFill>
                  <a:srgbClr val="745B78"/>
                </a:solidFill>
                <a:latin typeface="Arial"/>
                <a:cs typeface="Arial"/>
              </a:rPr>
              <a:t>ers </a:t>
            </a:r>
            <a:r>
              <a:rPr sz="1050" spc="134" dirty="0" smtClean="0">
                <a:solidFill>
                  <a:srgbClr val="745B78"/>
                </a:solidFill>
                <a:latin typeface="Arial"/>
                <a:cs typeface="Arial"/>
              </a:rPr>
              <a:t> </a:t>
            </a:r>
            <a:r>
              <a:rPr sz="1050" spc="0" dirty="0" smtClean="0">
                <a:solidFill>
                  <a:srgbClr val="745B78"/>
                </a:solidFill>
                <a:latin typeface="Arial"/>
                <a:cs typeface="Arial"/>
              </a:rPr>
              <a:t>a</a:t>
            </a:r>
            <a:r>
              <a:rPr sz="1050" spc="0" dirty="0" smtClean="0">
                <a:solidFill>
                  <a:srgbClr val="996E9B"/>
                </a:solidFill>
                <a:latin typeface="Arial"/>
                <a:cs typeface="Arial"/>
              </a:rPr>
              <a:t>r</a:t>
            </a:r>
            <a:r>
              <a:rPr sz="1050" spc="0" dirty="0" smtClean="0">
                <a:solidFill>
                  <a:srgbClr val="745B78"/>
                </a:solidFill>
                <a:latin typeface="Arial"/>
                <a:cs typeface="Arial"/>
              </a:rPr>
              <a:t>e</a:t>
            </a:r>
            <a:endParaRPr sz="1050" dirty="0">
              <a:latin typeface="Arial"/>
              <a:cs typeface="Arial"/>
            </a:endParaRPr>
          </a:p>
          <a:p>
            <a:pPr marL="26344" marR="16438">
              <a:lnSpc>
                <a:spcPts val="1180"/>
              </a:lnSpc>
            </a:pPr>
            <a:r>
              <a:rPr sz="950" dirty="0" smtClean="0">
                <a:solidFill>
                  <a:srgbClr val="745B78"/>
                </a:solidFill>
                <a:latin typeface="Arial"/>
                <a:cs typeface="Arial"/>
              </a:rPr>
              <a:t>op</a:t>
            </a:r>
            <a:r>
              <a:rPr sz="950" dirty="0" smtClean="0">
                <a:solidFill>
                  <a:srgbClr val="5B465E"/>
                </a:solidFill>
                <a:latin typeface="Arial"/>
                <a:cs typeface="Arial"/>
              </a:rPr>
              <a:t>t</a:t>
            </a:r>
            <a:r>
              <a:rPr sz="950" dirty="0" smtClean="0">
                <a:solidFill>
                  <a:srgbClr val="996E9B"/>
                </a:solidFill>
                <a:latin typeface="Arial"/>
                <a:cs typeface="Arial"/>
              </a:rPr>
              <a:t>i</a:t>
            </a:r>
            <a:r>
              <a:rPr sz="950" dirty="0" smtClean="0">
                <a:solidFill>
                  <a:srgbClr val="745B78"/>
                </a:solidFill>
                <a:latin typeface="Arial"/>
                <a:cs typeface="Arial"/>
              </a:rPr>
              <a:t>o</a:t>
            </a:r>
            <a:r>
              <a:rPr sz="950" dirty="0" smtClean="0">
                <a:solidFill>
                  <a:srgbClr val="714178"/>
                </a:solidFill>
                <a:latin typeface="Arial"/>
                <a:cs typeface="Arial"/>
              </a:rPr>
              <a:t>n</a:t>
            </a:r>
            <a:r>
              <a:rPr sz="950" dirty="0" smtClean="0">
                <a:solidFill>
                  <a:srgbClr val="5B465E"/>
                </a:solidFill>
                <a:latin typeface="Arial"/>
                <a:cs typeface="Arial"/>
              </a:rPr>
              <a:t>a</a:t>
            </a:r>
            <a:r>
              <a:rPr sz="950" dirty="0" smtClean="0">
                <a:solidFill>
                  <a:srgbClr val="780E78"/>
                </a:solidFill>
                <a:latin typeface="Arial"/>
                <a:cs typeface="Arial"/>
              </a:rPr>
              <a:t>l </a:t>
            </a:r>
            <a:r>
              <a:rPr sz="950" spc="119" dirty="0" smtClean="0">
                <a:solidFill>
                  <a:srgbClr val="780E78"/>
                </a:solidFill>
                <a:latin typeface="Arial"/>
                <a:cs typeface="Arial"/>
              </a:rPr>
              <a:t> </a:t>
            </a:r>
            <a:r>
              <a:rPr sz="1100" spc="0" dirty="0" smtClean="0">
                <a:solidFill>
                  <a:srgbClr val="5B465E"/>
                </a:solidFill>
                <a:latin typeface="Times New Roman"/>
                <a:cs typeface="Times New Roman"/>
              </a:rPr>
              <a:t>s</a:t>
            </a:r>
            <a:r>
              <a:rPr sz="1100" spc="0" dirty="0" smtClean="0">
                <a:solidFill>
                  <a:srgbClr val="996E9B"/>
                </a:solidFill>
                <a:latin typeface="Times New Roman"/>
                <a:cs typeface="Times New Roman"/>
              </a:rPr>
              <a:t>i</a:t>
            </a:r>
            <a:r>
              <a:rPr sz="1100" spc="0" dirty="0" smtClean="0">
                <a:solidFill>
                  <a:srgbClr val="745B78"/>
                </a:solidFill>
                <a:latin typeface="Times New Roman"/>
                <a:cs typeface="Times New Roman"/>
              </a:rPr>
              <a:t>nce,  </a:t>
            </a:r>
            <a:r>
              <a:rPr sz="1100" spc="-75" dirty="0" smtClean="0">
                <a:solidFill>
                  <a:srgbClr val="745B78"/>
                </a:solidFill>
                <a:latin typeface="Times New Roman"/>
                <a:cs typeface="Times New Roman"/>
              </a:rPr>
              <a:t> </a:t>
            </a:r>
            <a:r>
              <a:rPr sz="950" spc="0" dirty="0" smtClean="0">
                <a:solidFill>
                  <a:srgbClr val="780E78"/>
                </a:solidFill>
                <a:latin typeface="Arial"/>
                <a:cs typeface="Arial"/>
              </a:rPr>
              <a:t>i</a:t>
            </a:r>
            <a:r>
              <a:rPr sz="950" spc="0" dirty="0" smtClean="0">
                <a:solidFill>
                  <a:srgbClr val="745B78"/>
                </a:solidFill>
                <a:latin typeface="Arial"/>
                <a:cs typeface="Arial"/>
              </a:rPr>
              <a:t>f </a:t>
            </a:r>
            <a:r>
              <a:rPr sz="950" spc="-100" dirty="0" smtClean="0">
                <a:solidFill>
                  <a:srgbClr val="745B78"/>
                </a:solidFill>
                <a:latin typeface="Arial"/>
                <a:cs typeface="Arial"/>
              </a:rPr>
              <a:t> </a:t>
            </a:r>
            <a:r>
              <a:rPr sz="950" spc="0" dirty="0" smtClean="0">
                <a:solidFill>
                  <a:srgbClr val="787780"/>
                </a:solidFill>
                <a:latin typeface="Arial"/>
                <a:cs typeface="Arial"/>
              </a:rPr>
              <a:t>y</a:t>
            </a:r>
            <a:r>
              <a:rPr sz="950" spc="0" dirty="0" smtClean="0">
                <a:solidFill>
                  <a:srgbClr val="745B78"/>
                </a:solidFill>
                <a:latin typeface="Arial"/>
                <a:cs typeface="Arial"/>
              </a:rPr>
              <a:t>ou</a:t>
            </a:r>
            <a:r>
              <a:rPr sz="950" spc="381" dirty="0" smtClean="0">
                <a:solidFill>
                  <a:srgbClr val="745B78"/>
                </a:solidFill>
                <a:latin typeface="Arial"/>
                <a:cs typeface="Arial"/>
              </a:rPr>
              <a:t> </a:t>
            </a:r>
            <a:r>
              <a:rPr sz="1100" spc="0" dirty="0" smtClean="0">
                <a:solidFill>
                  <a:srgbClr val="745B78"/>
                </a:solidFill>
                <a:latin typeface="Times New Roman"/>
                <a:cs typeface="Times New Roman"/>
              </a:rPr>
              <a:t>do</a:t>
            </a:r>
            <a:r>
              <a:rPr sz="1100" spc="155" dirty="0" smtClean="0">
                <a:solidFill>
                  <a:srgbClr val="745B78"/>
                </a:solidFill>
                <a:latin typeface="Times New Roman"/>
                <a:cs typeface="Times New Roman"/>
              </a:rPr>
              <a:t> </a:t>
            </a:r>
            <a:r>
              <a:rPr sz="1100" spc="0" dirty="0" smtClean="0">
                <a:solidFill>
                  <a:srgbClr val="745B78"/>
                </a:solidFill>
                <a:latin typeface="Times New Roman"/>
                <a:cs typeface="Times New Roman"/>
              </a:rPr>
              <a:t>no</a:t>
            </a:r>
            <a:r>
              <a:rPr sz="1100" spc="0" dirty="0" smtClean="0">
                <a:solidFill>
                  <a:srgbClr val="5B465E"/>
                </a:solidFill>
                <a:latin typeface="Times New Roman"/>
                <a:cs typeface="Times New Roman"/>
              </a:rPr>
              <a:t>t </a:t>
            </a:r>
            <a:r>
              <a:rPr sz="1100" spc="94" dirty="0" smtClean="0">
                <a:solidFill>
                  <a:srgbClr val="5B465E"/>
                </a:solidFill>
                <a:latin typeface="Times New Roman"/>
                <a:cs typeface="Times New Roman"/>
              </a:rPr>
              <a:t> </a:t>
            </a:r>
            <a:r>
              <a:rPr sz="950" spc="0" dirty="0" smtClean="0">
                <a:solidFill>
                  <a:srgbClr val="862B86"/>
                </a:solidFill>
                <a:latin typeface="Arial"/>
                <a:cs typeface="Arial"/>
              </a:rPr>
              <a:t>i</a:t>
            </a:r>
            <a:r>
              <a:rPr sz="950" spc="0" dirty="0" smtClean="0">
                <a:solidFill>
                  <a:srgbClr val="714178"/>
                </a:solidFill>
                <a:latin typeface="Arial"/>
                <a:cs typeface="Arial"/>
              </a:rPr>
              <a:t>n</a:t>
            </a:r>
            <a:r>
              <a:rPr sz="950" spc="0" dirty="0" smtClean="0">
                <a:solidFill>
                  <a:srgbClr val="745B78"/>
                </a:solidFill>
                <a:latin typeface="Arial"/>
                <a:cs typeface="Arial"/>
              </a:rPr>
              <a:t>clud</a:t>
            </a:r>
            <a:r>
              <a:rPr sz="950" spc="0" dirty="0" smtClean="0">
                <a:solidFill>
                  <a:srgbClr val="5B465E"/>
                </a:solidFill>
                <a:latin typeface="Arial"/>
                <a:cs typeface="Arial"/>
              </a:rPr>
              <a:t>e  </a:t>
            </a:r>
            <a:r>
              <a:rPr sz="950" spc="-75" dirty="0" smtClean="0">
                <a:solidFill>
                  <a:srgbClr val="5B465E"/>
                </a:solidFill>
                <a:latin typeface="Arial"/>
                <a:cs typeface="Arial"/>
              </a:rPr>
              <a:t> </a:t>
            </a:r>
            <a:r>
              <a:rPr sz="1100" spc="0" dirty="0" smtClean="0">
                <a:solidFill>
                  <a:srgbClr val="5B465E"/>
                </a:solidFill>
                <a:latin typeface="Times New Roman"/>
                <a:cs typeface="Times New Roman"/>
              </a:rPr>
              <a:t>t</a:t>
            </a:r>
            <a:r>
              <a:rPr sz="1100" spc="0" dirty="0" smtClean="0">
                <a:solidFill>
                  <a:srgbClr val="745B78"/>
                </a:solidFill>
                <a:latin typeface="Times New Roman"/>
                <a:cs typeface="Times New Roman"/>
              </a:rPr>
              <a:t>he</a:t>
            </a:r>
            <a:r>
              <a:rPr sz="1100" spc="0" dirty="0" smtClean="0">
                <a:solidFill>
                  <a:srgbClr val="714178"/>
                </a:solidFill>
                <a:latin typeface="Times New Roman"/>
                <a:cs typeface="Times New Roman"/>
              </a:rPr>
              <a:t>m</a:t>
            </a:r>
            <a:r>
              <a:rPr sz="1100" spc="0" dirty="0" smtClean="0">
                <a:solidFill>
                  <a:srgbClr val="9B747C"/>
                </a:solidFill>
                <a:latin typeface="Times New Roman"/>
                <a:cs typeface="Times New Roman"/>
              </a:rPr>
              <a:t>,</a:t>
            </a:r>
            <a:r>
              <a:rPr sz="1100" spc="331" dirty="0" smtClean="0">
                <a:solidFill>
                  <a:srgbClr val="9B747C"/>
                </a:solidFill>
                <a:latin typeface="Times New Roman"/>
                <a:cs typeface="Times New Roman"/>
              </a:rPr>
              <a:t> </a:t>
            </a:r>
            <a:r>
              <a:rPr sz="950" spc="0" dirty="0" smtClean="0">
                <a:solidFill>
                  <a:srgbClr val="714178"/>
                </a:solidFill>
                <a:latin typeface="Arial"/>
                <a:cs typeface="Arial"/>
              </a:rPr>
              <a:t>M</a:t>
            </a:r>
            <a:r>
              <a:rPr sz="950" spc="0" dirty="0" smtClean="0">
                <a:solidFill>
                  <a:srgbClr val="745B78"/>
                </a:solidFill>
                <a:latin typeface="Arial"/>
                <a:cs typeface="Arial"/>
              </a:rPr>
              <a:t>u</a:t>
            </a:r>
            <a:r>
              <a:rPr sz="950" spc="0" dirty="0" smtClean="0">
                <a:solidFill>
                  <a:srgbClr val="780E78"/>
                </a:solidFill>
                <a:latin typeface="Arial"/>
                <a:cs typeface="Arial"/>
              </a:rPr>
              <a:t>l</a:t>
            </a:r>
            <a:r>
              <a:rPr sz="950" spc="0" dirty="0" smtClean="0">
                <a:solidFill>
                  <a:srgbClr val="745B78"/>
                </a:solidFill>
                <a:latin typeface="Arial"/>
                <a:cs typeface="Arial"/>
              </a:rPr>
              <a:t>t</a:t>
            </a:r>
            <a:r>
              <a:rPr sz="950" spc="0" dirty="0" smtClean="0">
                <a:solidFill>
                  <a:srgbClr val="A1A6AA"/>
                </a:solidFill>
                <a:latin typeface="Arial"/>
                <a:cs typeface="Arial"/>
              </a:rPr>
              <a:t>1</a:t>
            </a:r>
            <a:r>
              <a:rPr sz="950" spc="0" dirty="0" smtClean="0">
                <a:solidFill>
                  <a:srgbClr val="862B86"/>
                </a:solidFill>
                <a:latin typeface="Arial"/>
                <a:cs typeface="Arial"/>
              </a:rPr>
              <a:t>i</a:t>
            </a:r>
            <a:r>
              <a:rPr sz="950" spc="0" dirty="0" smtClean="0">
                <a:solidFill>
                  <a:srgbClr val="714178"/>
                </a:solidFill>
                <a:latin typeface="Arial"/>
                <a:cs typeface="Arial"/>
              </a:rPr>
              <a:t>L</a:t>
            </a:r>
            <a:r>
              <a:rPr sz="950" spc="0" dirty="0" smtClean="0">
                <a:solidFill>
                  <a:srgbClr val="745B78"/>
                </a:solidFill>
                <a:latin typeface="Arial"/>
                <a:cs typeface="Arial"/>
              </a:rPr>
              <a:t>o</a:t>
            </a:r>
            <a:r>
              <a:rPr sz="950" spc="0" dirty="0" smtClean="0">
                <a:solidFill>
                  <a:srgbClr val="5B465E"/>
                </a:solidFill>
                <a:latin typeface="Arial"/>
                <a:cs typeface="Arial"/>
              </a:rPr>
              <a:t>a</a:t>
            </a:r>
            <a:r>
              <a:rPr sz="950" spc="0" dirty="0" smtClean="0">
                <a:solidFill>
                  <a:srgbClr val="745B78"/>
                </a:solidFill>
                <a:latin typeface="Arial"/>
                <a:cs typeface="Arial"/>
              </a:rPr>
              <a:t>d </a:t>
            </a:r>
            <a:r>
              <a:rPr sz="950" spc="79" dirty="0" smtClean="0">
                <a:solidFill>
                  <a:srgbClr val="745B78"/>
                </a:solidFill>
                <a:latin typeface="Arial"/>
                <a:cs typeface="Arial"/>
              </a:rPr>
              <a:t> </a:t>
            </a:r>
            <a:r>
              <a:rPr sz="950" spc="0" dirty="0" smtClean="0">
                <a:solidFill>
                  <a:srgbClr val="745B78"/>
                </a:solidFill>
                <a:latin typeface="Arial"/>
                <a:cs typeface="Arial"/>
              </a:rPr>
              <a:t>may</a:t>
            </a:r>
            <a:r>
              <a:rPr sz="950" spc="199" dirty="0" smtClean="0">
                <a:solidFill>
                  <a:srgbClr val="745B78"/>
                </a:solidFill>
                <a:latin typeface="Arial"/>
                <a:cs typeface="Arial"/>
              </a:rPr>
              <a:t> </a:t>
            </a:r>
            <a:r>
              <a:rPr sz="950" spc="0" dirty="0" smtClean="0">
                <a:solidFill>
                  <a:srgbClr val="5B465E"/>
                </a:solidFill>
                <a:latin typeface="Arial"/>
                <a:cs typeface="Arial"/>
              </a:rPr>
              <a:t>s</a:t>
            </a:r>
            <a:r>
              <a:rPr sz="950" spc="0" dirty="0" smtClean="0">
                <a:solidFill>
                  <a:srgbClr val="745B78"/>
                </a:solidFill>
                <a:latin typeface="Arial"/>
                <a:cs typeface="Arial"/>
              </a:rPr>
              <a:t>upp</a:t>
            </a:r>
            <a:r>
              <a:rPr sz="950" spc="0" dirty="0" smtClean="0">
                <a:solidFill>
                  <a:srgbClr val="862B86"/>
                </a:solidFill>
                <a:latin typeface="Arial"/>
                <a:cs typeface="Arial"/>
              </a:rPr>
              <a:t>l</a:t>
            </a:r>
            <a:r>
              <a:rPr sz="950" spc="0" dirty="0" smtClean="0">
                <a:solidFill>
                  <a:srgbClr val="787780"/>
                </a:solidFill>
                <a:latin typeface="Arial"/>
                <a:cs typeface="Arial"/>
              </a:rPr>
              <a:t>y </a:t>
            </a:r>
            <a:r>
              <a:rPr sz="950" spc="44" dirty="0" smtClean="0">
                <a:solidFill>
                  <a:srgbClr val="787780"/>
                </a:solidFill>
                <a:latin typeface="Arial"/>
                <a:cs typeface="Arial"/>
              </a:rPr>
              <a:t> </a:t>
            </a:r>
            <a:r>
              <a:rPr sz="950" spc="0" dirty="0" smtClean="0">
                <a:solidFill>
                  <a:srgbClr val="745B78"/>
                </a:solidFill>
                <a:latin typeface="Arial"/>
                <a:cs typeface="Arial"/>
              </a:rPr>
              <a:t>d</a:t>
            </a:r>
            <a:r>
              <a:rPr sz="950" spc="0" dirty="0" smtClean="0">
                <a:solidFill>
                  <a:srgbClr val="5B465E"/>
                </a:solidFill>
                <a:latin typeface="Arial"/>
                <a:cs typeface="Arial"/>
              </a:rPr>
              <a:t>efa</a:t>
            </a:r>
            <a:r>
              <a:rPr sz="950" spc="0" dirty="0" smtClean="0">
                <a:solidFill>
                  <a:srgbClr val="745B78"/>
                </a:solidFill>
                <a:latin typeface="Arial"/>
                <a:cs typeface="Arial"/>
              </a:rPr>
              <a:t>u</a:t>
            </a:r>
            <a:r>
              <a:rPr sz="950" spc="0" dirty="0" smtClean="0">
                <a:solidFill>
                  <a:srgbClr val="780E78"/>
                </a:solidFill>
                <a:latin typeface="Arial"/>
                <a:cs typeface="Arial"/>
              </a:rPr>
              <a:t>l</a:t>
            </a:r>
            <a:r>
              <a:rPr sz="950" spc="0" dirty="0" smtClean="0">
                <a:solidFill>
                  <a:srgbClr val="745B78"/>
                </a:solidFill>
                <a:latin typeface="Arial"/>
                <a:cs typeface="Arial"/>
              </a:rPr>
              <a:t>t</a:t>
            </a:r>
            <a:r>
              <a:rPr sz="950" spc="0" dirty="0" smtClean="0">
                <a:solidFill>
                  <a:srgbClr val="5B465E"/>
                </a:solidFill>
                <a:latin typeface="Arial"/>
                <a:cs typeface="Arial"/>
              </a:rPr>
              <a:t>s</a:t>
            </a:r>
            <a:endParaRPr sz="950" dirty="0">
              <a:latin typeface="Arial"/>
              <a:cs typeface="Arial"/>
            </a:endParaRPr>
          </a:p>
          <a:p>
            <a:pPr marL="35441" marR="16438">
              <a:lnSpc>
                <a:spcPct val="95825"/>
              </a:lnSpc>
              <a:spcBef>
                <a:spcPts val="101"/>
              </a:spcBef>
            </a:pPr>
            <a:r>
              <a:rPr sz="950" dirty="0" smtClean="0">
                <a:solidFill>
                  <a:srgbClr val="745B78"/>
                </a:solidFill>
                <a:latin typeface="Arial"/>
                <a:cs typeface="Arial"/>
              </a:rPr>
              <a:t>that </a:t>
            </a:r>
            <a:r>
              <a:rPr sz="950" spc="9" dirty="0" smtClean="0">
                <a:solidFill>
                  <a:srgbClr val="745B78"/>
                </a:solidFill>
                <a:latin typeface="Arial"/>
                <a:cs typeface="Arial"/>
              </a:rPr>
              <a:t> </a:t>
            </a:r>
            <a:r>
              <a:rPr sz="950" spc="0" dirty="0" smtClean="0">
                <a:solidFill>
                  <a:srgbClr val="745B78"/>
                </a:solidFill>
                <a:latin typeface="Arial"/>
                <a:cs typeface="Arial"/>
              </a:rPr>
              <a:t>m</a:t>
            </a:r>
            <a:r>
              <a:rPr sz="950" spc="0" dirty="0" smtClean="0">
                <a:solidFill>
                  <a:srgbClr val="5B465E"/>
                </a:solidFill>
                <a:latin typeface="Arial"/>
                <a:cs typeface="Arial"/>
              </a:rPr>
              <a:t>a</a:t>
            </a:r>
            <a:r>
              <a:rPr sz="950" spc="0" dirty="0" smtClean="0">
                <a:solidFill>
                  <a:srgbClr val="787780"/>
                </a:solidFill>
                <a:latin typeface="Arial"/>
                <a:cs typeface="Arial"/>
              </a:rPr>
              <a:t>y </a:t>
            </a:r>
            <a:r>
              <a:rPr sz="950" spc="44" dirty="0" smtClean="0">
                <a:solidFill>
                  <a:srgbClr val="787780"/>
                </a:solidFill>
                <a:latin typeface="Arial"/>
                <a:cs typeface="Arial"/>
              </a:rPr>
              <a:t> </a:t>
            </a:r>
            <a:r>
              <a:rPr sz="950" spc="0" dirty="0" smtClean="0">
                <a:solidFill>
                  <a:srgbClr val="996E9B"/>
                </a:solidFill>
                <a:latin typeface="Arial"/>
                <a:cs typeface="Arial"/>
              </a:rPr>
              <a:t>i</a:t>
            </a:r>
            <a:r>
              <a:rPr sz="950" spc="0" dirty="0" smtClean="0">
                <a:solidFill>
                  <a:srgbClr val="745B78"/>
                </a:solidFill>
                <a:latin typeface="Arial"/>
                <a:cs typeface="Arial"/>
              </a:rPr>
              <a:t>m</a:t>
            </a:r>
            <a:r>
              <a:rPr sz="950" spc="0" dirty="0" smtClean="0">
                <a:solidFill>
                  <a:srgbClr val="5B465E"/>
                </a:solidFill>
                <a:latin typeface="Arial"/>
                <a:cs typeface="Arial"/>
              </a:rPr>
              <a:t>pa</a:t>
            </a:r>
            <a:r>
              <a:rPr sz="950" spc="0" dirty="0" smtClean="0">
                <a:solidFill>
                  <a:srgbClr val="745B78"/>
                </a:solidFill>
                <a:latin typeface="Arial"/>
                <a:cs typeface="Arial"/>
              </a:rPr>
              <a:t>ct </a:t>
            </a:r>
            <a:r>
              <a:rPr sz="950" spc="9" dirty="0" smtClean="0">
                <a:solidFill>
                  <a:srgbClr val="745B78"/>
                </a:solidFill>
                <a:latin typeface="Arial"/>
                <a:cs typeface="Arial"/>
              </a:rPr>
              <a:t> </a:t>
            </a:r>
            <a:r>
              <a:rPr sz="950" spc="0" dirty="0" smtClean="0">
                <a:solidFill>
                  <a:srgbClr val="787780"/>
                </a:solidFill>
                <a:latin typeface="Arial"/>
                <a:cs typeface="Arial"/>
              </a:rPr>
              <a:t>y</a:t>
            </a:r>
            <a:r>
              <a:rPr sz="950" spc="0" dirty="0" smtClean="0">
                <a:solidFill>
                  <a:srgbClr val="745B78"/>
                </a:solidFill>
                <a:latin typeface="Arial"/>
                <a:cs typeface="Arial"/>
              </a:rPr>
              <a:t>ou</a:t>
            </a:r>
            <a:r>
              <a:rPr sz="950" spc="0" dirty="0" smtClean="0">
                <a:solidFill>
                  <a:srgbClr val="996E9B"/>
                </a:solidFill>
                <a:latin typeface="Arial"/>
                <a:cs typeface="Arial"/>
              </a:rPr>
              <a:t>r</a:t>
            </a:r>
            <a:r>
              <a:rPr sz="950" spc="114" dirty="0" smtClean="0">
                <a:solidFill>
                  <a:srgbClr val="996E9B"/>
                </a:solidFill>
                <a:latin typeface="Arial"/>
                <a:cs typeface="Arial"/>
              </a:rPr>
              <a:t> </a:t>
            </a:r>
            <a:r>
              <a:rPr sz="950" spc="0" dirty="0" smtClean="0">
                <a:solidFill>
                  <a:srgbClr val="996E9B"/>
                </a:solidFill>
                <a:latin typeface="Arial"/>
                <a:cs typeface="Arial"/>
              </a:rPr>
              <a:t>l</a:t>
            </a:r>
            <a:r>
              <a:rPr sz="950" spc="0" dirty="0" smtClean="0">
                <a:solidFill>
                  <a:srgbClr val="745B78"/>
                </a:solidFill>
                <a:latin typeface="Arial"/>
                <a:cs typeface="Arial"/>
              </a:rPr>
              <a:t>o</a:t>
            </a:r>
            <a:r>
              <a:rPr sz="950" spc="0" dirty="0" smtClean="0">
                <a:solidFill>
                  <a:srgbClr val="5B465E"/>
                </a:solidFill>
                <a:latin typeface="Arial"/>
                <a:cs typeface="Arial"/>
              </a:rPr>
              <a:t>a</a:t>
            </a:r>
            <a:r>
              <a:rPr sz="950" spc="0" dirty="0" smtClean="0">
                <a:solidFill>
                  <a:srgbClr val="745B78"/>
                </a:solidFill>
                <a:latin typeface="Arial"/>
                <a:cs typeface="Arial"/>
              </a:rPr>
              <a:t>d</a:t>
            </a:r>
            <a:r>
              <a:rPr sz="950" spc="0" dirty="0" smtClean="0">
                <a:solidFill>
                  <a:srgbClr val="9B6561"/>
                </a:solidFill>
                <a:latin typeface="Arial"/>
                <a:cs typeface="Arial"/>
              </a:rPr>
              <a:t>.</a:t>
            </a:r>
            <a:endParaRPr sz="950" dirty="0">
              <a:latin typeface="Arial"/>
              <a:cs typeface="Arial"/>
            </a:endParaRPr>
          </a:p>
          <a:p>
            <a:pPr marL="12700" marR="16438">
              <a:lnSpc>
                <a:spcPct val="95825"/>
              </a:lnSpc>
              <a:spcBef>
                <a:spcPts val="135"/>
              </a:spcBef>
            </a:pPr>
            <a:r>
              <a:rPr sz="950" spc="0" dirty="0" smtClean="0">
                <a:solidFill>
                  <a:srgbClr val="714178"/>
                </a:solidFill>
                <a:latin typeface="Arial"/>
                <a:cs typeface="Arial"/>
              </a:rPr>
              <a:t>Th</a:t>
            </a:r>
            <a:r>
              <a:rPr sz="950" spc="0" dirty="0" smtClean="0">
                <a:solidFill>
                  <a:srgbClr val="745B78"/>
                </a:solidFill>
                <a:latin typeface="Arial"/>
                <a:cs typeface="Arial"/>
              </a:rPr>
              <a:t>e</a:t>
            </a:r>
            <a:r>
              <a:rPr sz="950" spc="381" dirty="0" smtClean="0">
                <a:solidFill>
                  <a:srgbClr val="745B78"/>
                </a:solidFill>
                <a:latin typeface="Arial"/>
                <a:cs typeface="Arial"/>
              </a:rPr>
              <a:t> </a:t>
            </a:r>
            <a:r>
              <a:rPr sz="900" spc="0" dirty="0" smtClean="0">
                <a:solidFill>
                  <a:srgbClr val="745B78"/>
                </a:solidFill>
                <a:latin typeface="Arial"/>
                <a:cs typeface="Arial"/>
              </a:rPr>
              <a:t>DM</a:t>
            </a:r>
            <a:r>
              <a:rPr sz="900" spc="0" dirty="0" smtClean="0">
                <a:solidFill>
                  <a:srgbClr val="714178"/>
                </a:solidFill>
                <a:latin typeface="Arial"/>
                <a:cs typeface="Arial"/>
              </a:rPr>
              <a:t>L</a:t>
            </a:r>
            <a:r>
              <a:rPr sz="900" spc="107" dirty="0" smtClean="0">
                <a:solidFill>
                  <a:srgbClr val="714178"/>
                </a:solidFill>
                <a:latin typeface="Arial"/>
                <a:cs typeface="Arial"/>
              </a:rPr>
              <a:t> </a:t>
            </a:r>
            <a:r>
              <a:rPr sz="900" spc="0" dirty="0" smtClean="0">
                <a:solidFill>
                  <a:srgbClr val="787780"/>
                </a:solidFill>
                <a:latin typeface="Arial"/>
                <a:cs typeface="Arial"/>
              </a:rPr>
              <a:t>IL.</a:t>
            </a:r>
            <a:r>
              <a:rPr sz="900" spc="-6" dirty="0" smtClean="0">
                <a:solidFill>
                  <a:srgbClr val="787780"/>
                </a:solidFill>
                <a:latin typeface="Arial"/>
                <a:cs typeface="Arial"/>
              </a:rPr>
              <a:t>A</a:t>
            </a:r>
            <a:r>
              <a:rPr sz="900" spc="0" dirty="0" smtClean="0">
                <a:solidFill>
                  <a:srgbClr val="745B78"/>
                </a:solidFill>
                <a:latin typeface="Arial"/>
                <a:cs typeface="Arial"/>
              </a:rPr>
              <a:t>BEL</a:t>
            </a:r>
            <a:r>
              <a:rPr sz="900" spc="243" dirty="0" smtClean="0">
                <a:solidFill>
                  <a:srgbClr val="745B78"/>
                </a:solidFill>
                <a:latin typeface="Arial"/>
                <a:cs typeface="Arial"/>
              </a:rPr>
              <a:t> </a:t>
            </a:r>
            <a:r>
              <a:rPr sz="950" spc="0" dirty="0" smtClean="0">
                <a:solidFill>
                  <a:srgbClr val="745B78"/>
                </a:solidFill>
                <a:latin typeface="Arial"/>
                <a:cs typeface="Arial"/>
              </a:rPr>
              <a:t>defines</a:t>
            </a:r>
            <a:r>
              <a:rPr sz="950" spc="354" dirty="0" smtClean="0">
                <a:solidFill>
                  <a:srgbClr val="745B78"/>
                </a:solidFill>
                <a:latin typeface="Arial"/>
                <a:cs typeface="Arial"/>
              </a:rPr>
              <a:t> </a:t>
            </a:r>
            <a:r>
              <a:rPr sz="950" spc="0" dirty="0" smtClean="0">
                <a:solidFill>
                  <a:srgbClr val="745B78"/>
                </a:solidFill>
                <a:latin typeface="Arial"/>
                <a:cs typeface="Arial"/>
              </a:rPr>
              <a:t>treatment </a:t>
            </a:r>
            <a:r>
              <a:rPr sz="950" spc="9" dirty="0" smtClean="0">
                <a:solidFill>
                  <a:srgbClr val="745B78"/>
                </a:solidFill>
                <a:latin typeface="Arial"/>
                <a:cs typeface="Arial"/>
              </a:rPr>
              <a:t> </a:t>
            </a:r>
            <a:r>
              <a:rPr sz="950" spc="0" dirty="0" smtClean="0">
                <a:solidFill>
                  <a:srgbClr val="745B78"/>
                </a:solidFill>
                <a:latin typeface="Arial"/>
                <a:cs typeface="Arial"/>
              </a:rPr>
              <a:t>op</a:t>
            </a:r>
            <a:r>
              <a:rPr sz="950" spc="0" dirty="0" smtClean="0">
                <a:solidFill>
                  <a:srgbClr val="996E9B"/>
                </a:solidFill>
                <a:latin typeface="Arial"/>
                <a:cs typeface="Arial"/>
              </a:rPr>
              <a:t>ti</a:t>
            </a:r>
            <a:r>
              <a:rPr sz="950" spc="0" dirty="0" smtClean="0">
                <a:solidFill>
                  <a:srgbClr val="787780"/>
                </a:solidFill>
                <a:latin typeface="Arial"/>
                <a:cs typeface="Arial"/>
              </a:rPr>
              <a:t>o</a:t>
            </a:r>
            <a:r>
              <a:rPr sz="950" spc="0" dirty="0" smtClean="0">
                <a:solidFill>
                  <a:srgbClr val="745B78"/>
                </a:solidFill>
                <a:latin typeface="Arial"/>
                <a:cs typeface="Arial"/>
              </a:rPr>
              <a:t>ns  </a:t>
            </a:r>
            <a:r>
              <a:rPr sz="950" spc="-75" dirty="0" smtClean="0">
                <a:solidFill>
                  <a:srgbClr val="745B78"/>
                </a:solidFill>
                <a:latin typeface="Arial"/>
                <a:cs typeface="Arial"/>
              </a:rPr>
              <a:t> </a:t>
            </a:r>
            <a:r>
              <a:rPr sz="950" spc="0" dirty="0" smtClean="0">
                <a:solidFill>
                  <a:srgbClr val="745B78"/>
                </a:solidFill>
                <a:latin typeface="Arial"/>
                <a:cs typeface="Arial"/>
              </a:rPr>
              <a:t>and</a:t>
            </a:r>
            <a:r>
              <a:rPr sz="950" spc="267" dirty="0" smtClean="0">
                <a:solidFill>
                  <a:srgbClr val="745B78"/>
                </a:solidFill>
                <a:latin typeface="Arial"/>
                <a:cs typeface="Arial"/>
              </a:rPr>
              <a:t> </a:t>
            </a:r>
            <a:r>
              <a:rPr sz="950" spc="0" dirty="0" smtClean="0">
                <a:solidFill>
                  <a:srgbClr val="996E9B"/>
                </a:solidFill>
                <a:latin typeface="Arial"/>
                <a:cs typeface="Arial"/>
              </a:rPr>
              <a:t>l</a:t>
            </a:r>
            <a:r>
              <a:rPr sz="950" spc="0" dirty="0" smtClean="0">
                <a:solidFill>
                  <a:srgbClr val="745B78"/>
                </a:solidFill>
                <a:latin typeface="Arial"/>
                <a:cs typeface="Arial"/>
              </a:rPr>
              <a:t>abe</a:t>
            </a:r>
            <a:r>
              <a:rPr sz="950" spc="0" dirty="0" smtClean="0">
                <a:solidFill>
                  <a:srgbClr val="996E9B"/>
                </a:solidFill>
                <a:latin typeface="Arial"/>
                <a:cs typeface="Arial"/>
              </a:rPr>
              <a:t>l</a:t>
            </a:r>
            <a:r>
              <a:rPr sz="950" spc="0" dirty="0" smtClean="0">
                <a:solidFill>
                  <a:srgbClr val="745B78"/>
                </a:solidFill>
                <a:latin typeface="Arial"/>
                <a:cs typeface="Arial"/>
              </a:rPr>
              <a:t>s  </a:t>
            </a:r>
            <a:r>
              <a:rPr sz="950" spc="-34" dirty="0" smtClean="0">
                <a:solidFill>
                  <a:srgbClr val="745B78"/>
                </a:solidFill>
                <a:latin typeface="Arial"/>
                <a:cs typeface="Arial"/>
              </a:rPr>
              <a:t> </a:t>
            </a:r>
            <a:r>
              <a:rPr sz="1050" spc="0" dirty="0" smtClean="0">
                <a:solidFill>
                  <a:srgbClr val="5B2862"/>
                </a:solidFill>
                <a:latin typeface="Arial"/>
                <a:cs typeface="Arial"/>
              </a:rPr>
              <a:t>f</a:t>
            </a:r>
            <a:r>
              <a:rPr sz="1050" spc="0" dirty="0" smtClean="0">
                <a:solidFill>
                  <a:srgbClr val="745B78"/>
                </a:solidFill>
                <a:latin typeface="Arial"/>
                <a:cs typeface="Arial"/>
              </a:rPr>
              <a:t>o</a:t>
            </a:r>
            <a:r>
              <a:rPr sz="1050" spc="0" dirty="0" smtClean="0">
                <a:solidFill>
                  <a:srgbClr val="5B2862"/>
                </a:solidFill>
                <a:latin typeface="Arial"/>
                <a:cs typeface="Arial"/>
              </a:rPr>
              <a:t>r </a:t>
            </a:r>
            <a:r>
              <a:rPr sz="1050" spc="-44" dirty="0" smtClean="0">
                <a:solidFill>
                  <a:srgbClr val="5B2862"/>
                </a:solidFill>
                <a:latin typeface="Arial"/>
                <a:cs typeface="Arial"/>
              </a:rPr>
              <a:t> </a:t>
            </a:r>
            <a:r>
              <a:rPr sz="950" spc="0" dirty="0" smtClean="0">
                <a:solidFill>
                  <a:srgbClr val="745B78"/>
                </a:solidFill>
                <a:latin typeface="Arial"/>
                <a:cs typeface="Arial"/>
              </a:rPr>
              <a:t>the</a:t>
            </a:r>
            <a:r>
              <a:rPr sz="950" spc="182" dirty="0" smtClean="0">
                <a:solidFill>
                  <a:srgbClr val="745B78"/>
                </a:solidFill>
                <a:latin typeface="Arial"/>
                <a:cs typeface="Arial"/>
              </a:rPr>
              <a:t> </a:t>
            </a:r>
            <a:r>
              <a:rPr sz="950" spc="0" dirty="0" smtClean="0">
                <a:solidFill>
                  <a:srgbClr val="745B78"/>
                </a:solidFill>
                <a:latin typeface="Arial"/>
                <a:cs typeface="Arial"/>
              </a:rPr>
              <a:t>app</a:t>
            </a:r>
            <a:r>
              <a:rPr sz="950" spc="0" dirty="0" smtClean="0">
                <a:solidFill>
                  <a:srgbClr val="780E78"/>
                </a:solidFill>
                <a:latin typeface="Arial"/>
                <a:cs typeface="Arial"/>
              </a:rPr>
              <a:t>l</a:t>
            </a:r>
            <a:r>
              <a:rPr sz="950" spc="0" dirty="0" smtClean="0">
                <a:solidFill>
                  <a:srgbClr val="996E9B"/>
                </a:solidFill>
                <a:latin typeface="Arial"/>
                <a:cs typeface="Arial"/>
              </a:rPr>
              <a:t>i</a:t>
            </a:r>
            <a:r>
              <a:rPr sz="950" spc="0" dirty="0" smtClean="0">
                <a:solidFill>
                  <a:srgbClr val="745B78"/>
                </a:solidFill>
                <a:latin typeface="Arial"/>
                <a:cs typeface="Arial"/>
              </a:rPr>
              <a:t>cati</a:t>
            </a:r>
            <a:r>
              <a:rPr sz="950" spc="0" dirty="0" smtClean="0">
                <a:solidFill>
                  <a:srgbClr val="787780"/>
                </a:solidFill>
                <a:latin typeface="Arial"/>
                <a:cs typeface="Arial"/>
              </a:rPr>
              <a:t>o</a:t>
            </a:r>
            <a:r>
              <a:rPr sz="950" spc="0" dirty="0" smtClean="0">
                <a:solidFill>
                  <a:srgbClr val="745B78"/>
                </a:solidFill>
                <a:latin typeface="Arial"/>
                <a:cs typeface="Arial"/>
              </a:rPr>
              <a:t>n</a:t>
            </a:r>
            <a:endParaRPr sz="950" dirty="0">
              <a:latin typeface="Arial"/>
              <a:cs typeface="Arial"/>
            </a:endParaRPr>
          </a:p>
          <a:p>
            <a:pPr marL="26344">
              <a:lnSpc>
                <a:spcPct val="107071"/>
              </a:lnSpc>
              <a:spcBef>
                <a:spcPts val="150"/>
              </a:spcBef>
            </a:pPr>
            <a:r>
              <a:rPr sz="1050" dirty="0" smtClean="0">
                <a:solidFill>
                  <a:srgbClr val="929187"/>
                </a:solidFill>
                <a:latin typeface="Times New Roman"/>
                <a:cs typeface="Times New Roman"/>
              </a:rPr>
              <a:t>{</a:t>
            </a:r>
            <a:r>
              <a:rPr sz="1050" dirty="0" smtClean="0">
                <a:solidFill>
                  <a:srgbClr val="5B465E"/>
                </a:solidFill>
                <a:latin typeface="Times New Roman"/>
                <a:cs typeface="Times New Roman"/>
              </a:rPr>
              <a:t>A</a:t>
            </a:r>
            <a:r>
              <a:rPr sz="1050" dirty="0" smtClean="0">
                <a:solidFill>
                  <a:srgbClr val="745B78"/>
                </a:solidFill>
                <a:latin typeface="Times New Roman"/>
                <a:cs typeface="Times New Roman"/>
              </a:rPr>
              <a:t>PPL</a:t>
            </a:r>
            <a:r>
              <a:rPr sz="1050" dirty="0" smtClean="0">
                <a:solidFill>
                  <a:srgbClr val="996E9B"/>
                </a:solidFill>
                <a:latin typeface="Times New Roman"/>
                <a:cs typeface="Times New Roman"/>
              </a:rPr>
              <a:t>Y</a:t>
            </a:r>
            <a:r>
              <a:rPr sz="1050" dirty="0" smtClean="0">
                <a:solidFill>
                  <a:srgbClr val="788794"/>
                </a:solidFill>
                <a:latin typeface="Times New Roman"/>
                <a:cs typeface="Times New Roman"/>
              </a:rPr>
              <a:t>)  </a:t>
            </a:r>
            <a:r>
              <a:rPr sz="1050" spc="-69" dirty="0" smtClean="0">
                <a:solidFill>
                  <a:srgbClr val="788794"/>
                </a:solidFill>
                <a:latin typeface="Times New Roman"/>
                <a:cs typeface="Times New Roman"/>
              </a:rPr>
              <a:t> </a:t>
            </a:r>
            <a:r>
              <a:rPr sz="1050" spc="0" dirty="0" smtClean="0">
                <a:solidFill>
                  <a:srgbClr val="745B78"/>
                </a:solidFill>
                <a:latin typeface="Arial"/>
                <a:cs typeface="Arial"/>
              </a:rPr>
              <a:t>of </a:t>
            </a:r>
            <a:r>
              <a:rPr sz="1050" spc="-119" dirty="0" smtClean="0">
                <a:solidFill>
                  <a:srgbClr val="745B78"/>
                </a:solidFill>
                <a:latin typeface="Arial"/>
                <a:cs typeface="Arial"/>
              </a:rPr>
              <a:t> </a:t>
            </a:r>
            <a:r>
              <a:rPr sz="1050" spc="0" dirty="0" smtClean="0">
                <a:solidFill>
                  <a:srgbClr val="745B78"/>
                </a:solidFill>
                <a:latin typeface="Arial"/>
                <a:cs typeface="Arial"/>
              </a:rPr>
              <a:t>data</a:t>
            </a:r>
            <a:r>
              <a:rPr sz="1050" spc="306" dirty="0" smtClean="0">
                <a:solidFill>
                  <a:srgbClr val="745B78"/>
                </a:solidFill>
                <a:latin typeface="Arial"/>
                <a:cs typeface="Arial"/>
              </a:rPr>
              <a:t> </a:t>
            </a:r>
            <a:r>
              <a:rPr sz="1050" spc="0" dirty="0" smtClean="0">
                <a:solidFill>
                  <a:srgbClr val="714178"/>
                </a:solidFill>
                <a:latin typeface="Arial"/>
                <a:cs typeface="Arial"/>
              </a:rPr>
              <a:t>f</a:t>
            </a:r>
            <a:r>
              <a:rPr sz="1050" spc="0" dirty="0" smtClean="0">
                <a:solidFill>
                  <a:srgbClr val="745B78"/>
                </a:solidFill>
                <a:latin typeface="Arial"/>
                <a:cs typeface="Arial"/>
              </a:rPr>
              <a:t>or </a:t>
            </a:r>
            <a:r>
              <a:rPr sz="1050" spc="-44" dirty="0" smtClean="0">
                <a:solidFill>
                  <a:srgbClr val="745B78"/>
                </a:solidFill>
                <a:latin typeface="Arial"/>
                <a:cs typeface="Arial"/>
              </a:rPr>
              <a:t> </a:t>
            </a:r>
            <a:r>
              <a:rPr sz="1050" spc="0" dirty="0" smtClean="0">
                <a:solidFill>
                  <a:srgbClr val="996E9B"/>
                </a:solidFill>
                <a:latin typeface="Arial"/>
                <a:cs typeface="Arial"/>
              </a:rPr>
              <a:t>ti</a:t>
            </a:r>
            <a:r>
              <a:rPr sz="1050" spc="0" dirty="0" smtClean="0">
                <a:solidFill>
                  <a:srgbClr val="714178"/>
                </a:solidFill>
                <a:latin typeface="Arial"/>
                <a:cs typeface="Arial"/>
              </a:rPr>
              <a:t>h</a:t>
            </a:r>
            <a:r>
              <a:rPr sz="1050" spc="0" dirty="0" smtClean="0">
                <a:solidFill>
                  <a:srgbClr val="5B465E"/>
                </a:solidFill>
                <a:latin typeface="Arial"/>
                <a:cs typeface="Arial"/>
              </a:rPr>
              <a:t>e</a:t>
            </a:r>
            <a:r>
              <a:rPr sz="1050" spc="353" dirty="0" smtClean="0">
                <a:solidFill>
                  <a:srgbClr val="5B465E"/>
                </a:solidFill>
                <a:latin typeface="Arial"/>
                <a:cs typeface="Arial"/>
              </a:rPr>
              <a:t> </a:t>
            </a:r>
            <a:r>
              <a:rPr sz="1050" spc="0" dirty="0" smtClean="0">
                <a:solidFill>
                  <a:srgbClr val="5B2862"/>
                </a:solidFill>
                <a:latin typeface="Arial"/>
                <a:cs typeface="Arial"/>
              </a:rPr>
              <a:t>I</a:t>
            </a:r>
            <a:r>
              <a:rPr sz="1050" spc="0" dirty="0" smtClean="0">
                <a:solidFill>
                  <a:srgbClr val="745B78"/>
                </a:solidFill>
                <a:latin typeface="Arial"/>
                <a:cs typeface="Arial"/>
              </a:rPr>
              <a:t>NS</a:t>
            </a:r>
            <a:r>
              <a:rPr sz="1050" spc="0" dirty="0" smtClean="0">
                <a:solidFill>
                  <a:srgbClr val="5B465E"/>
                </a:solidFill>
                <a:latin typeface="Arial"/>
                <a:cs typeface="Arial"/>
              </a:rPr>
              <a:t>E</a:t>
            </a:r>
            <a:r>
              <a:rPr sz="1050" spc="0" dirty="0" smtClean="0">
                <a:solidFill>
                  <a:srgbClr val="745058"/>
                </a:solidFill>
                <a:latin typeface="Arial"/>
                <a:cs typeface="Arial"/>
              </a:rPr>
              <a:t>R</a:t>
            </a:r>
            <a:r>
              <a:rPr sz="1050" spc="0" dirty="0" smtClean="0">
                <a:solidFill>
                  <a:srgbClr val="745B78"/>
                </a:solidFill>
                <a:latin typeface="Arial"/>
                <a:cs typeface="Arial"/>
              </a:rPr>
              <a:t>T</a:t>
            </a:r>
            <a:r>
              <a:rPr sz="1050" spc="0" dirty="0" smtClean="0">
                <a:solidFill>
                  <a:srgbClr val="996E9B"/>
                </a:solidFill>
                <a:latin typeface="Arial"/>
                <a:cs typeface="Arial"/>
              </a:rPr>
              <a:t>,</a:t>
            </a:r>
            <a:r>
              <a:rPr sz="1050" spc="333" dirty="0" smtClean="0">
                <a:solidFill>
                  <a:srgbClr val="996E9B"/>
                </a:solidFill>
                <a:latin typeface="Arial"/>
                <a:cs typeface="Arial"/>
              </a:rPr>
              <a:t> </a:t>
            </a:r>
            <a:r>
              <a:rPr sz="1050" spc="0" dirty="0" smtClean="0">
                <a:solidFill>
                  <a:srgbClr val="745B78"/>
                </a:solidFill>
                <a:latin typeface="Arial"/>
                <a:cs typeface="Arial"/>
              </a:rPr>
              <a:t>UPD</a:t>
            </a:r>
            <a:r>
              <a:rPr sz="1050" spc="0" dirty="0" smtClean="0">
                <a:solidFill>
                  <a:srgbClr val="787780"/>
                </a:solidFill>
                <a:latin typeface="Arial"/>
                <a:cs typeface="Arial"/>
              </a:rPr>
              <a:t>A</a:t>
            </a:r>
            <a:r>
              <a:rPr sz="1050" spc="0" dirty="0" smtClean="0">
                <a:solidFill>
                  <a:srgbClr val="745B78"/>
                </a:solidFill>
                <a:latin typeface="Arial"/>
                <a:cs typeface="Arial"/>
              </a:rPr>
              <a:t>T</a:t>
            </a:r>
            <a:r>
              <a:rPr sz="1050" spc="0" dirty="0" smtClean="0">
                <a:solidFill>
                  <a:srgbClr val="5B465E"/>
                </a:solidFill>
                <a:latin typeface="Arial"/>
                <a:cs typeface="Arial"/>
              </a:rPr>
              <a:t>E</a:t>
            </a:r>
            <a:r>
              <a:rPr sz="1050" spc="0" dirty="0" smtClean="0">
                <a:solidFill>
                  <a:srgbClr val="9B747C"/>
                </a:solidFill>
                <a:latin typeface="Arial"/>
                <a:cs typeface="Arial"/>
              </a:rPr>
              <a:t>, </a:t>
            </a:r>
            <a:r>
              <a:rPr sz="1050" spc="25" dirty="0" smtClean="0">
                <a:solidFill>
                  <a:srgbClr val="9B747C"/>
                </a:solidFill>
                <a:latin typeface="Arial"/>
                <a:cs typeface="Arial"/>
              </a:rPr>
              <a:t> </a:t>
            </a:r>
            <a:r>
              <a:rPr sz="1050" spc="0" dirty="0" smtClean="0">
                <a:solidFill>
                  <a:srgbClr val="745B78"/>
                </a:solidFill>
                <a:latin typeface="Arial"/>
                <a:cs typeface="Arial"/>
              </a:rPr>
              <a:t>UPSE</a:t>
            </a:r>
            <a:r>
              <a:rPr sz="1050" spc="0" dirty="0" smtClean="0">
                <a:solidFill>
                  <a:srgbClr val="745058"/>
                </a:solidFill>
                <a:latin typeface="Arial"/>
                <a:cs typeface="Arial"/>
              </a:rPr>
              <a:t>R</a:t>
            </a:r>
            <a:r>
              <a:rPr sz="1050" spc="0" dirty="0" smtClean="0">
                <a:solidFill>
                  <a:srgbClr val="745B78"/>
                </a:solidFill>
                <a:latin typeface="Arial"/>
                <a:cs typeface="Arial"/>
              </a:rPr>
              <a:t>T</a:t>
            </a:r>
            <a:r>
              <a:rPr sz="1050" spc="-125" dirty="0" smtClean="0">
                <a:solidFill>
                  <a:srgbClr val="745B78"/>
                </a:solidFill>
                <a:latin typeface="Arial"/>
                <a:cs typeface="Arial"/>
              </a:rPr>
              <a:t> </a:t>
            </a:r>
            <a:r>
              <a:rPr sz="950" spc="0" dirty="0" smtClean="0">
                <a:solidFill>
                  <a:srgbClr val="745B78"/>
                </a:solidFill>
                <a:latin typeface="Arial"/>
                <a:cs typeface="Arial"/>
              </a:rPr>
              <a:t>and </a:t>
            </a:r>
            <a:r>
              <a:rPr sz="950" spc="205" dirty="0" smtClean="0">
                <a:solidFill>
                  <a:srgbClr val="745B78"/>
                </a:solidFill>
                <a:latin typeface="Arial"/>
                <a:cs typeface="Arial"/>
              </a:rPr>
              <a:t> </a:t>
            </a:r>
            <a:r>
              <a:rPr sz="1050" spc="0" dirty="0" smtClean="0">
                <a:solidFill>
                  <a:srgbClr val="745B78"/>
                </a:solidFill>
                <a:latin typeface="Arial"/>
                <a:cs typeface="Arial"/>
              </a:rPr>
              <a:t>D</a:t>
            </a:r>
            <a:r>
              <a:rPr sz="1050" spc="0" dirty="0" smtClean="0">
                <a:solidFill>
                  <a:srgbClr val="5B465E"/>
                </a:solidFill>
                <a:latin typeface="Arial"/>
                <a:cs typeface="Arial"/>
              </a:rPr>
              <a:t>E</a:t>
            </a:r>
            <a:r>
              <a:rPr sz="1050" spc="0" dirty="0" smtClean="0">
                <a:solidFill>
                  <a:srgbClr val="745B78"/>
                </a:solidFill>
                <a:latin typeface="Arial"/>
                <a:cs typeface="Arial"/>
              </a:rPr>
              <a:t>LET</a:t>
            </a:r>
            <a:r>
              <a:rPr sz="1050" spc="0" dirty="0" smtClean="0">
                <a:solidFill>
                  <a:srgbClr val="5B465E"/>
                </a:solidFill>
                <a:latin typeface="Arial"/>
                <a:cs typeface="Arial"/>
              </a:rPr>
              <a:t>E</a:t>
            </a:r>
            <a:r>
              <a:rPr sz="1050" spc="263" dirty="0" smtClean="0">
                <a:solidFill>
                  <a:srgbClr val="5B465E"/>
                </a:solidFill>
                <a:latin typeface="Arial"/>
                <a:cs typeface="Arial"/>
              </a:rPr>
              <a:t> </a:t>
            </a:r>
            <a:r>
              <a:rPr sz="1050" spc="0" dirty="0" smtClean="0">
                <a:solidFill>
                  <a:srgbClr val="745B78"/>
                </a:solidFill>
                <a:latin typeface="Arial"/>
                <a:cs typeface="Arial"/>
              </a:rPr>
              <a:t>op</a:t>
            </a:r>
            <a:r>
              <a:rPr sz="1050" spc="-150" dirty="0" smtClean="0">
                <a:solidFill>
                  <a:srgbClr val="745B78"/>
                </a:solidFill>
                <a:latin typeface="Arial"/>
                <a:cs typeface="Arial"/>
              </a:rPr>
              <a:t> </a:t>
            </a:r>
            <a:r>
              <a:rPr sz="950" spc="0" dirty="0" smtClean="0">
                <a:solidFill>
                  <a:srgbClr val="5B465E"/>
                </a:solidFill>
                <a:latin typeface="Arial"/>
                <a:cs typeface="Arial"/>
              </a:rPr>
              <a:t>e</a:t>
            </a:r>
            <a:r>
              <a:rPr sz="950" spc="0" dirty="0" smtClean="0">
                <a:solidFill>
                  <a:srgbClr val="745B78"/>
                </a:solidFill>
                <a:latin typeface="Arial"/>
                <a:cs typeface="Arial"/>
              </a:rPr>
              <a:t>r</a:t>
            </a:r>
            <a:r>
              <a:rPr sz="950" spc="0" dirty="0" smtClean="0">
                <a:solidFill>
                  <a:srgbClr val="5B465E"/>
                </a:solidFill>
                <a:latin typeface="Arial"/>
                <a:cs typeface="Arial"/>
              </a:rPr>
              <a:t>e</a:t>
            </a:r>
            <a:r>
              <a:rPr sz="950" spc="-119" dirty="0" smtClean="0">
                <a:solidFill>
                  <a:srgbClr val="5B465E"/>
                </a:solidFill>
                <a:latin typeface="Arial"/>
                <a:cs typeface="Arial"/>
              </a:rPr>
              <a:t> </a:t>
            </a:r>
            <a:r>
              <a:rPr sz="950" spc="0" dirty="0" smtClean="0">
                <a:solidFill>
                  <a:srgbClr val="745058"/>
                </a:solidFill>
                <a:latin typeface="Arial"/>
                <a:cs typeface="Arial"/>
              </a:rPr>
              <a:t>t</a:t>
            </a:r>
            <a:r>
              <a:rPr sz="950" spc="0" dirty="0" smtClean="0">
                <a:solidFill>
                  <a:srgbClr val="996E9B"/>
                </a:solidFill>
                <a:latin typeface="Arial"/>
                <a:cs typeface="Arial"/>
              </a:rPr>
              <a:t>i</a:t>
            </a:r>
            <a:r>
              <a:rPr sz="950" spc="0" dirty="0" smtClean="0">
                <a:solidFill>
                  <a:srgbClr val="745B78"/>
                </a:solidFill>
                <a:latin typeface="Arial"/>
                <a:cs typeface="Arial"/>
              </a:rPr>
              <a:t>oris</a:t>
            </a:r>
            <a:r>
              <a:rPr sz="950" spc="-151" dirty="0" smtClean="0">
                <a:solidFill>
                  <a:srgbClr val="745B78"/>
                </a:solidFill>
                <a:latin typeface="Arial"/>
                <a:cs typeface="Arial"/>
              </a:rPr>
              <a:t> </a:t>
            </a:r>
            <a:r>
              <a:rPr sz="950" spc="0" dirty="0" smtClean="0">
                <a:solidFill>
                  <a:srgbClr val="9B747C"/>
                </a:solidFill>
                <a:latin typeface="Arial"/>
                <a:cs typeface="Arial"/>
              </a:rPr>
              <a:t>.</a:t>
            </a:r>
            <a:r>
              <a:rPr sz="950" spc="-39" dirty="0" smtClean="0">
                <a:solidFill>
                  <a:srgbClr val="E5BD58"/>
                </a:solidFill>
                <a:latin typeface="Arial"/>
                <a:cs typeface="Arial"/>
              </a:rPr>
              <a:t>.</a:t>
            </a:r>
            <a:r>
              <a:rPr sz="1050" spc="0" dirty="0" smtClean="0">
                <a:solidFill>
                  <a:srgbClr val="745B78"/>
                </a:solidFill>
                <a:latin typeface="Times New Roman"/>
                <a:cs typeface="Times New Roman"/>
              </a:rPr>
              <a:t>A </a:t>
            </a:r>
            <a:r>
              <a:rPr sz="950" spc="0" dirty="0" smtClean="0">
                <a:solidFill>
                  <a:srgbClr val="5B465E"/>
                </a:solidFill>
                <a:latin typeface="Arial"/>
                <a:cs typeface="Arial"/>
              </a:rPr>
              <a:t>LA</a:t>
            </a:r>
            <a:r>
              <a:rPr sz="950" spc="-6" dirty="0" smtClean="0">
                <a:solidFill>
                  <a:srgbClr val="5B465E"/>
                </a:solidFill>
                <a:latin typeface="Arial"/>
                <a:cs typeface="Arial"/>
              </a:rPr>
              <a:t>B</a:t>
            </a:r>
            <a:r>
              <a:rPr sz="950" spc="0" dirty="0" smtClean="0">
                <a:solidFill>
                  <a:srgbClr val="5B465E"/>
                </a:solidFill>
                <a:latin typeface="Arial"/>
                <a:cs typeface="Arial"/>
              </a:rPr>
              <a:t>E</a:t>
            </a:r>
            <a:r>
              <a:rPr sz="950" spc="0" dirty="0" smtClean="0">
                <a:solidFill>
                  <a:srgbClr val="714178"/>
                </a:solidFill>
                <a:latin typeface="Arial"/>
                <a:cs typeface="Arial"/>
              </a:rPr>
              <a:t>IL</a:t>
            </a:r>
            <a:r>
              <a:rPr sz="950" spc="215" dirty="0" smtClean="0">
                <a:solidFill>
                  <a:srgbClr val="714178"/>
                </a:solidFill>
                <a:latin typeface="Arial"/>
                <a:cs typeface="Arial"/>
              </a:rPr>
              <a:t> </a:t>
            </a:r>
            <a:r>
              <a:rPr sz="950" spc="0" dirty="0" smtClean="0">
                <a:solidFill>
                  <a:srgbClr val="996E9B"/>
                </a:solidFill>
                <a:latin typeface="Arial"/>
                <a:cs typeface="Arial"/>
              </a:rPr>
              <a:t>i</a:t>
            </a:r>
            <a:r>
              <a:rPr sz="950" spc="0" dirty="0" smtClean="0">
                <a:solidFill>
                  <a:srgbClr val="745B78"/>
                </a:solidFill>
                <a:latin typeface="Arial"/>
                <a:cs typeface="Arial"/>
              </a:rPr>
              <a:t>s  </a:t>
            </a:r>
            <a:r>
              <a:rPr sz="950" spc="-75" dirty="0" smtClean="0">
                <a:solidFill>
                  <a:srgbClr val="745B78"/>
                </a:solidFill>
                <a:latin typeface="Arial"/>
                <a:cs typeface="Arial"/>
              </a:rPr>
              <a:t> </a:t>
            </a:r>
            <a:r>
              <a:rPr sz="950" spc="0" dirty="0" smtClean="0">
                <a:solidFill>
                  <a:srgbClr val="745B78"/>
                </a:solidFill>
                <a:latin typeface="Arial"/>
                <a:cs typeface="Arial"/>
              </a:rPr>
              <a:t>s</a:t>
            </a:r>
            <a:r>
              <a:rPr sz="950" spc="0" dirty="0" smtClean="0">
                <a:solidFill>
                  <a:srgbClr val="996E9B"/>
                </a:solidFill>
                <a:latin typeface="Arial"/>
                <a:cs typeface="Arial"/>
              </a:rPr>
              <a:t>i</a:t>
            </a:r>
            <a:r>
              <a:rPr sz="950" spc="0" dirty="0" smtClean="0">
                <a:solidFill>
                  <a:srgbClr val="745B78"/>
                </a:solidFill>
                <a:latin typeface="Arial"/>
                <a:cs typeface="Arial"/>
              </a:rPr>
              <a:t>m</a:t>
            </a:r>
            <a:r>
              <a:rPr sz="950" spc="0" dirty="0" smtClean="0">
                <a:solidFill>
                  <a:srgbClr val="5B465E"/>
                </a:solidFill>
                <a:latin typeface="Arial"/>
                <a:cs typeface="Arial"/>
              </a:rPr>
              <a:t>p</a:t>
            </a:r>
            <a:r>
              <a:rPr sz="950" spc="0" dirty="0" smtClean="0">
                <a:solidFill>
                  <a:srgbClr val="914492"/>
                </a:solidFill>
                <a:latin typeface="Arial"/>
                <a:cs typeface="Arial"/>
              </a:rPr>
              <a:t>l</a:t>
            </a:r>
            <a:r>
              <a:rPr sz="950" spc="0" dirty="0" smtClean="0">
                <a:solidFill>
                  <a:srgbClr val="787780"/>
                </a:solidFill>
                <a:latin typeface="Arial"/>
                <a:cs typeface="Arial"/>
              </a:rPr>
              <a:t>y</a:t>
            </a:r>
            <a:r>
              <a:rPr sz="950" spc="215" dirty="0" smtClean="0">
                <a:solidFill>
                  <a:srgbClr val="787780"/>
                </a:solidFill>
                <a:latin typeface="Arial"/>
                <a:cs typeface="Arial"/>
              </a:rPr>
              <a:t> </a:t>
            </a:r>
            <a:r>
              <a:rPr sz="950" spc="0" dirty="0" smtClean="0">
                <a:solidFill>
                  <a:srgbClr val="745B78"/>
                </a:solidFill>
                <a:latin typeface="Arial"/>
                <a:cs typeface="Arial"/>
              </a:rPr>
              <a:t>a</a:t>
            </a:r>
            <a:r>
              <a:rPr sz="950" spc="124" dirty="0" smtClean="0">
                <a:solidFill>
                  <a:srgbClr val="745B78"/>
                </a:solidFill>
                <a:latin typeface="Arial"/>
                <a:cs typeface="Arial"/>
              </a:rPr>
              <a:t> </a:t>
            </a:r>
            <a:r>
              <a:rPr sz="950" spc="0" dirty="0" smtClean="0">
                <a:solidFill>
                  <a:srgbClr val="745B78"/>
                </a:solidFill>
                <a:latin typeface="Arial"/>
                <a:cs typeface="Arial"/>
              </a:rPr>
              <a:t>name</a:t>
            </a:r>
            <a:r>
              <a:rPr sz="950" spc="225" dirty="0" smtClean="0">
                <a:solidFill>
                  <a:srgbClr val="745B78"/>
                </a:solidFill>
                <a:latin typeface="Arial"/>
                <a:cs typeface="Arial"/>
              </a:rPr>
              <a:t> </a:t>
            </a:r>
            <a:r>
              <a:rPr sz="950" spc="0" dirty="0" smtClean="0">
                <a:solidFill>
                  <a:srgbClr val="745B78"/>
                </a:solidFill>
                <a:latin typeface="Arial"/>
                <a:cs typeface="Arial"/>
              </a:rPr>
              <a:t>fo</a:t>
            </a:r>
            <a:r>
              <a:rPr sz="950" spc="0" dirty="0" smtClean="0">
                <a:solidFill>
                  <a:srgbClr val="714178"/>
                </a:solidFill>
                <a:latin typeface="Arial"/>
                <a:cs typeface="Arial"/>
              </a:rPr>
              <a:t>r </a:t>
            </a:r>
            <a:r>
              <a:rPr sz="950" spc="119" dirty="0" smtClean="0">
                <a:solidFill>
                  <a:srgbClr val="714178"/>
                </a:solidFill>
                <a:latin typeface="Arial"/>
                <a:cs typeface="Arial"/>
              </a:rPr>
              <a:t> </a:t>
            </a:r>
            <a:r>
              <a:rPr sz="950" spc="0" dirty="0" smtClean="0">
                <a:solidFill>
                  <a:srgbClr val="745B78"/>
                </a:solidFill>
                <a:latin typeface="Arial"/>
                <a:cs typeface="Arial"/>
              </a:rPr>
              <a:t>a</a:t>
            </a:r>
            <a:r>
              <a:rPr sz="950" spc="250" dirty="0" smtClean="0">
                <a:solidFill>
                  <a:srgbClr val="745B78"/>
                </a:solidFill>
                <a:latin typeface="Arial"/>
                <a:cs typeface="Arial"/>
              </a:rPr>
              <a:t> </a:t>
            </a:r>
            <a:r>
              <a:rPr sz="1000" spc="0" dirty="0" smtClean="0">
                <a:solidFill>
                  <a:srgbClr val="714178"/>
                </a:solidFill>
                <a:latin typeface="Arial"/>
                <a:cs typeface="Arial"/>
              </a:rPr>
              <a:t>r</a:t>
            </a:r>
            <a:r>
              <a:rPr sz="1000" spc="0" dirty="0" smtClean="0">
                <a:solidFill>
                  <a:srgbClr val="745B78"/>
                </a:solidFill>
                <a:latin typeface="Arial"/>
                <a:cs typeface="Arial"/>
              </a:rPr>
              <a:t>equested </a:t>
            </a:r>
            <a:r>
              <a:rPr sz="1000" spc="54" dirty="0" smtClean="0">
                <a:solidFill>
                  <a:srgbClr val="745B78"/>
                </a:solidFill>
                <a:latin typeface="Arial"/>
                <a:cs typeface="Arial"/>
              </a:rPr>
              <a:t> </a:t>
            </a:r>
            <a:r>
              <a:rPr sz="950" spc="0" dirty="0" smtClean="0">
                <a:solidFill>
                  <a:srgbClr val="745B78"/>
                </a:solidFill>
                <a:latin typeface="Arial"/>
                <a:cs typeface="Arial"/>
              </a:rPr>
              <a:t>S</a:t>
            </a:r>
            <a:r>
              <a:rPr sz="950" spc="0" dirty="0" smtClean="0">
                <a:solidFill>
                  <a:srgbClr val="5B465E"/>
                </a:solidFill>
                <a:latin typeface="Arial"/>
                <a:cs typeface="Arial"/>
              </a:rPr>
              <a:t>Q</a:t>
            </a:r>
            <a:r>
              <a:rPr sz="950" spc="0" dirty="0" smtClean="0">
                <a:solidFill>
                  <a:srgbClr val="420E49"/>
                </a:solidFill>
                <a:latin typeface="Arial"/>
                <a:cs typeface="Arial"/>
              </a:rPr>
              <a:t>L</a:t>
            </a:r>
            <a:r>
              <a:rPr sz="950" spc="177" dirty="0" smtClean="0">
                <a:solidFill>
                  <a:srgbClr val="420E49"/>
                </a:solidFill>
                <a:latin typeface="Arial"/>
                <a:cs typeface="Arial"/>
              </a:rPr>
              <a:t> </a:t>
            </a:r>
            <a:r>
              <a:rPr sz="950" spc="0" dirty="0" smtClean="0">
                <a:solidFill>
                  <a:srgbClr val="745B78"/>
                </a:solidFill>
                <a:latin typeface="Arial"/>
                <a:cs typeface="Arial"/>
              </a:rPr>
              <a:t>a</a:t>
            </a:r>
            <a:r>
              <a:rPr sz="950" spc="0" dirty="0" smtClean="0">
                <a:solidFill>
                  <a:srgbClr val="5B465E"/>
                </a:solidFill>
                <a:latin typeface="Arial"/>
                <a:cs typeface="Arial"/>
              </a:rPr>
              <a:t>c</a:t>
            </a:r>
            <a:r>
              <a:rPr sz="950" spc="0" dirty="0" smtClean="0">
                <a:solidFill>
                  <a:srgbClr val="745B78"/>
                </a:solidFill>
                <a:latin typeface="Arial"/>
                <a:cs typeface="Arial"/>
              </a:rPr>
              <a:t>t</a:t>
            </a:r>
            <a:r>
              <a:rPr sz="950" spc="0" dirty="0" smtClean="0">
                <a:solidFill>
                  <a:srgbClr val="996E9B"/>
                </a:solidFill>
                <a:latin typeface="Arial"/>
                <a:cs typeface="Arial"/>
              </a:rPr>
              <a:t>i</a:t>
            </a:r>
            <a:r>
              <a:rPr sz="950" spc="0" dirty="0" smtClean="0">
                <a:solidFill>
                  <a:srgbClr val="787780"/>
                </a:solidFill>
                <a:latin typeface="Arial"/>
                <a:cs typeface="Arial"/>
              </a:rPr>
              <a:t>v</a:t>
            </a:r>
            <a:r>
              <a:rPr sz="950" spc="0" dirty="0" smtClean="0">
                <a:solidFill>
                  <a:srgbClr val="996E9B"/>
                </a:solidFill>
                <a:latin typeface="Arial"/>
                <a:cs typeface="Arial"/>
              </a:rPr>
              <a:t>i</a:t>
            </a:r>
            <a:r>
              <a:rPr sz="950" spc="0" dirty="0" smtClean="0">
                <a:solidFill>
                  <a:srgbClr val="745B78"/>
                </a:solidFill>
                <a:latin typeface="Arial"/>
                <a:cs typeface="Arial"/>
              </a:rPr>
              <a:t>t</a:t>
            </a:r>
            <a:r>
              <a:rPr sz="950" spc="0" dirty="0" smtClean="0">
                <a:solidFill>
                  <a:srgbClr val="787780"/>
                </a:solidFill>
                <a:latin typeface="Arial"/>
                <a:cs typeface="Arial"/>
              </a:rPr>
              <a:t>y</a:t>
            </a:r>
            <a:r>
              <a:rPr sz="950" spc="0" dirty="0" smtClean="0">
                <a:solidFill>
                  <a:srgbClr val="9B6561"/>
                </a:solidFill>
                <a:latin typeface="Arial"/>
                <a:cs typeface="Arial"/>
              </a:rPr>
              <a:t>. </a:t>
            </a:r>
            <a:r>
              <a:rPr sz="950" spc="79" dirty="0" smtClean="0">
                <a:solidFill>
                  <a:srgbClr val="9B6561"/>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he</a:t>
            </a:r>
            <a:r>
              <a:rPr sz="1000" spc="374" dirty="0" smtClean="0">
                <a:solidFill>
                  <a:srgbClr val="745B78"/>
                </a:solidFill>
                <a:latin typeface="Arial"/>
                <a:cs typeface="Arial"/>
              </a:rPr>
              <a:t> </a:t>
            </a:r>
            <a:r>
              <a:rPr sz="950" spc="0" dirty="0" smtClean="0">
                <a:solidFill>
                  <a:srgbClr val="5B465E"/>
                </a:solidFill>
                <a:latin typeface="Arial"/>
                <a:cs typeface="Arial"/>
              </a:rPr>
              <a:t>LABE</a:t>
            </a:r>
            <a:r>
              <a:rPr sz="950" spc="0" dirty="0" smtClean="0">
                <a:solidFill>
                  <a:srgbClr val="420E49"/>
                </a:solidFill>
                <a:latin typeface="Arial"/>
                <a:cs typeface="Arial"/>
              </a:rPr>
              <a:t>L</a:t>
            </a:r>
            <a:r>
              <a:rPr sz="950" spc="69" dirty="0" smtClean="0">
                <a:solidFill>
                  <a:srgbClr val="420E49"/>
                </a:solidFill>
                <a:latin typeface="Arial"/>
                <a:cs typeface="Arial"/>
              </a:rPr>
              <a:t> </a:t>
            </a:r>
            <a:r>
              <a:rPr sz="950" spc="0" dirty="0" smtClean="0">
                <a:solidFill>
                  <a:srgbClr val="95579C"/>
                </a:solidFill>
                <a:latin typeface="Arial"/>
                <a:cs typeface="Arial"/>
              </a:rPr>
              <a:t>i</a:t>
            </a:r>
            <a:r>
              <a:rPr sz="950" spc="0" dirty="0" smtClean="0">
                <a:solidFill>
                  <a:srgbClr val="745B78"/>
                </a:solidFill>
                <a:latin typeface="Arial"/>
                <a:cs typeface="Arial"/>
              </a:rPr>
              <a:t>s </a:t>
            </a:r>
            <a:r>
              <a:rPr sz="950" spc="119" dirty="0" smtClean="0">
                <a:solidFill>
                  <a:srgbClr val="745B78"/>
                </a:solidFill>
                <a:latin typeface="Arial"/>
                <a:cs typeface="Arial"/>
              </a:rPr>
              <a:t> </a:t>
            </a:r>
            <a:r>
              <a:rPr sz="1000" spc="0" dirty="0" smtClean="0">
                <a:solidFill>
                  <a:srgbClr val="745B78"/>
                </a:solidFill>
                <a:latin typeface="Arial"/>
                <a:cs typeface="Arial"/>
              </a:rPr>
              <a:t>defined </a:t>
            </a:r>
            <a:r>
              <a:rPr sz="950" spc="0" dirty="0" smtClean="0">
                <a:solidFill>
                  <a:srgbClr val="745B78"/>
                </a:solidFill>
                <a:latin typeface="Arial"/>
                <a:cs typeface="Arial"/>
              </a:rPr>
              <a:t>fi</a:t>
            </a:r>
            <a:r>
              <a:rPr sz="950" spc="0" dirty="0" smtClean="0">
                <a:solidFill>
                  <a:srgbClr val="5B2862"/>
                </a:solidFill>
                <a:latin typeface="Arial"/>
                <a:cs typeface="Arial"/>
              </a:rPr>
              <a:t>r</a:t>
            </a:r>
            <a:r>
              <a:rPr sz="950" spc="0" dirty="0" smtClean="0">
                <a:solidFill>
                  <a:srgbClr val="996E9B"/>
                </a:solidFill>
                <a:latin typeface="Arial"/>
                <a:cs typeface="Arial"/>
              </a:rPr>
              <a:t>s</a:t>
            </a:r>
            <a:r>
              <a:rPr sz="950" spc="0" dirty="0" smtClean="0">
                <a:solidFill>
                  <a:srgbClr val="745B78"/>
                </a:solidFill>
                <a:latin typeface="Arial"/>
                <a:cs typeface="Arial"/>
              </a:rPr>
              <a:t>t</a:t>
            </a:r>
            <a:r>
              <a:rPr sz="950" spc="0" dirty="0" smtClean="0">
                <a:solidFill>
                  <a:srgbClr val="9B747C"/>
                </a:solidFill>
                <a:latin typeface="Arial"/>
                <a:cs typeface="Arial"/>
              </a:rPr>
              <a:t>,  </a:t>
            </a:r>
            <a:r>
              <a:rPr sz="950" spc="-109" dirty="0" smtClean="0">
                <a:solidFill>
                  <a:srgbClr val="9B747C"/>
                </a:solidFill>
                <a:latin typeface="Arial"/>
                <a:cs typeface="Arial"/>
              </a:rPr>
              <a:t> </a:t>
            </a:r>
            <a:r>
              <a:rPr sz="950" spc="0" dirty="0" smtClean="0">
                <a:solidFill>
                  <a:srgbClr val="745B78"/>
                </a:solidFill>
                <a:latin typeface="Arial"/>
                <a:cs typeface="Arial"/>
              </a:rPr>
              <a:t>a</a:t>
            </a:r>
            <a:r>
              <a:rPr sz="950" spc="0" dirty="0" smtClean="0">
                <a:solidFill>
                  <a:srgbClr val="714178"/>
                </a:solidFill>
                <a:latin typeface="Arial"/>
                <a:cs typeface="Arial"/>
              </a:rPr>
              <a:t>n</a:t>
            </a:r>
            <a:r>
              <a:rPr sz="950" spc="0" dirty="0" smtClean="0">
                <a:solidFill>
                  <a:srgbClr val="745B78"/>
                </a:solidFill>
                <a:latin typeface="Arial"/>
                <a:cs typeface="Arial"/>
              </a:rPr>
              <a:t>d</a:t>
            </a:r>
            <a:r>
              <a:rPr sz="950" spc="311" dirty="0" smtClean="0">
                <a:solidFill>
                  <a:srgbClr val="745B78"/>
                </a:solidFill>
                <a:latin typeface="Arial"/>
                <a:cs typeface="Arial"/>
              </a:rPr>
              <a:t> </a:t>
            </a:r>
            <a:r>
              <a:rPr sz="950" spc="0" dirty="0" smtClean="0">
                <a:solidFill>
                  <a:srgbClr val="996E9B"/>
                </a:solidFill>
                <a:latin typeface="Arial"/>
                <a:cs typeface="Arial"/>
              </a:rPr>
              <a:t>t</a:t>
            </a:r>
            <a:r>
              <a:rPr sz="950" spc="0" dirty="0" smtClean="0">
                <a:solidFill>
                  <a:srgbClr val="745B78"/>
                </a:solidFill>
                <a:latin typeface="Arial"/>
                <a:cs typeface="Arial"/>
              </a:rPr>
              <a:t>h12n  </a:t>
            </a:r>
            <a:r>
              <a:rPr sz="950" spc="-75" dirty="0" smtClean="0">
                <a:solidFill>
                  <a:srgbClr val="745B78"/>
                </a:solidFill>
                <a:latin typeface="Arial"/>
                <a:cs typeface="Arial"/>
              </a:rPr>
              <a:t> </a:t>
            </a:r>
            <a:r>
              <a:rPr sz="950" spc="0" dirty="0" smtClean="0">
                <a:solidFill>
                  <a:srgbClr val="5B2862"/>
                </a:solidFill>
                <a:latin typeface="Arial"/>
                <a:cs typeface="Arial"/>
              </a:rPr>
              <a:t>r</a:t>
            </a:r>
            <a:r>
              <a:rPr sz="950" spc="0" dirty="0" smtClean="0">
                <a:solidFill>
                  <a:srgbClr val="745B78"/>
                </a:solidFill>
                <a:latin typeface="Arial"/>
                <a:cs typeface="Arial"/>
              </a:rPr>
              <a:t>efe</a:t>
            </a:r>
            <a:r>
              <a:rPr sz="950" spc="0" dirty="0" smtClean="0">
                <a:solidFill>
                  <a:srgbClr val="996E9B"/>
                </a:solidFill>
                <a:latin typeface="Arial"/>
                <a:cs typeface="Arial"/>
              </a:rPr>
              <a:t>r</a:t>
            </a:r>
            <a:r>
              <a:rPr sz="950" spc="0" dirty="0" smtClean="0">
                <a:solidFill>
                  <a:srgbClr val="745B78"/>
                </a:solidFill>
                <a:latin typeface="Arial"/>
                <a:cs typeface="Arial"/>
              </a:rPr>
              <a:t>encsd </a:t>
            </a:r>
            <a:r>
              <a:rPr sz="950" spc="79" dirty="0" smtClean="0">
                <a:solidFill>
                  <a:srgbClr val="745B78"/>
                </a:solidFill>
                <a:latin typeface="Arial"/>
                <a:cs typeface="Arial"/>
              </a:rPr>
              <a:t> </a:t>
            </a:r>
            <a:r>
              <a:rPr sz="950" spc="0" dirty="0" smtClean="0">
                <a:solidFill>
                  <a:srgbClr val="996E9B"/>
                </a:solidFill>
                <a:latin typeface="Arial"/>
                <a:cs typeface="Arial"/>
              </a:rPr>
              <a:t>l</a:t>
            </a:r>
            <a:r>
              <a:rPr sz="950" spc="0" dirty="0" smtClean="0">
                <a:solidFill>
                  <a:srgbClr val="745B78"/>
                </a:solidFill>
                <a:latin typeface="Arial"/>
                <a:cs typeface="Arial"/>
              </a:rPr>
              <a:t>ate</a:t>
            </a:r>
            <a:r>
              <a:rPr sz="950" spc="0" dirty="0" smtClean="0">
                <a:solidFill>
                  <a:srgbClr val="5B2862"/>
                </a:solidFill>
                <a:latin typeface="Arial"/>
                <a:cs typeface="Arial"/>
              </a:rPr>
              <a:t>r </a:t>
            </a:r>
            <a:r>
              <a:rPr sz="950" spc="9" dirty="0" smtClean="0">
                <a:solidFill>
                  <a:srgbClr val="5B2862"/>
                </a:solidFill>
                <a:latin typeface="Arial"/>
                <a:cs typeface="Arial"/>
              </a:rPr>
              <a:t> </a:t>
            </a:r>
            <a:r>
              <a:rPr sz="1150" spc="0" dirty="0" smtClean="0">
                <a:solidFill>
                  <a:srgbClr val="914492"/>
                </a:solidFill>
                <a:latin typeface="Segoe UI"/>
                <a:cs typeface="Segoe UI"/>
              </a:rPr>
              <a:t>�</a:t>
            </a:r>
            <a:r>
              <a:rPr sz="1150" spc="0" dirty="0" smtClean="0">
                <a:solidFill>
                  <a:srgbClr val="745B78"/>
                </a:solidFill>
                <a:latin typeface="Times New Roman"/>
                <a:cs typeface="Times New Roman"/>
              </a:rPr>
              <a:t>n </a:t>
            </a:r>
            <a:r>
              <a:rPr sz="1150" spc="139" dirty="0" smtClean="0">
                <a:solidFill>
                  <a:srgbClr val="745B78"/>
                </a:solidFill>
                <a:latin typeface="Times New Roman"/>
                <a:cs typeface="Times New Roman"/>
              </a:rPr>
              <a:t> </a:t>
            </a:r>
            <a:r>
              <a:rPr sz="950" spc="0" dirty="0" smtClean="0">
                <a:solidFill>
                  <a:srgbClr val="996E9B"/>
                </a:solidFill>
                <a:latin typeface="Arial"/>
                <a:cs typeface="Arial"/>
              </a:rPr>
              <a:t>t</a:t>
            </a:r>
            <a:r>
              <a:rPr sz="950" spc="0" dirty="0" smtClean="0">
                <a:solidFill>
                  <a:srgbClr val="714178"/>
                </a:solidFill>
                <a:latin typeface="Arial"/>
                <a:cs typeface="Arial"/>
              </a:rPr>
              <a:t>h</a:t>
            </a:r>
            <a:r>
              <a:rPr sz="950" spc="0" dirty="0" smtClean="0">
                <a:solidFill>
                  <a:srgbClr val="745B78"/>
                </a:solidFill>
                <a:latin typeface="Arial"/>
                <a:cs typeface="Arial"/>
              </a:rPr>
              <a:t>e </a:t>
            </a:r>
            <a:r>
              <a:rPr sz="950" spc="9" dirty="0" smtClean="0">
                <a:solidFill>
                  <a:srgbClr val="745B78"/>
                </a:solidFill>
                <a:latin typeface="Arial"/>
                <a:cs typeface="Arial"/>
              </a:rPr>
              <a:t> </a:t>
            </a:r>
            <a:r>
              <a:rPr sz="950" spc="0" dirty="0" smtClean="0">
                <a:solidFill>
                  <a:srgbClr val="787780"/>
                </a:solidFill>
                <a:latin typeface="Arial"/>
                <a:cs typeface="Arial"/>
              </a:rPr>
              <a:t>A</a:t>
            </a:r>
            <a:r>
              <a:rPr sz="950" spc="0" dirty="0" smtClean="0">
                <a:solidFill>
                  <a:srgbClr val="5B465E"/>
                </a:solidFill>
                <a:latin typeface="Arial"/>
                <a:cs typeface="Arial"/>
              </a:rPr>
              <a:t>P</a:t>
            </a:r>
            <a:r>
              <a:rPr sz="950" spc="0" dirty="0" smtClean="0">
                <a:solidFill>
                  <a:srgbClr val="745B78"/>
                </a:solidFill>
                <a:latin typeface="Arial"/>
                <a:cs typeface="Arial"/>
              </a:rPr>
              <a:t>P</a:t>
            </a:r>
            <a:r>
              <a:rPr sz="950" spc="0" dirty="0" smtClean="0">
                <a:solidFill>
                  <a:srgbClr val="996E9B"/>
                </a:solidFill>
                <a:latin typeface="Arial"/>
                <a:cs typeface="Arial"/>
              </a:rPr>
              <a:t>L</a:t>
            </a:r>
            <a:r>
              <a:rPr sz="950" spc="0" dirty="0" smtClean="0">
                <a:solidFill>
                  <a:srgbClr val="787780"/>
                </a:solidFill>
                <a:latin typeface="Arial"/>
                <a:cs typeface="Arial"/>
              </a:rPr>
              <a:t>Y </a:t>
            </a:r>
            <a:r>
              <a:rPr sz="950" spc="114" dirty="0" smtClean="0">
                <a:solidFill>
                  <a:srgbClr val="787780"/>
                </a:solidFill>
                <a:latin typeface="Arial"/>
                <a:cs typeface="Arial"/>
              </a:rPr>
              <a:t> </a:t>
            </a:r>
            <a:r>
              <a:rPr sz="950" spc="0" dirty="0" smtClean="0">
                <a:solidFill>
                  <a:srgbClr val="787780"/>
                </a:solidFill>
                <a:latin typeface="Arial"/>
                <a:cs typeface="Arial"/>
              </a:rPr>
              <a:t>c</a:t>
            </a:r>
            <a:r>
              <a:rPr sz="950" spc="0" dirty="0" smtClean="0">
                <a:solidFill>
                  <a:srgbClr val="996E9B"/>
                </a:solidFill>
                <a:latin typeface="Arial"/>
                <a:cs typeface="Arial"/>
              </a:rPr>
              <a:t>l</a:t>
            </a:r>
            <a:r>
              <a:rPr sz="950" spc="0" dirty="0" smtClean="0">
                <a:solidFill>
                  <a:srgbClr val="745B78"/>
                </a:solidFill>
                <a:latin typeface="Arial"/>
                <a:cs typeface="Arial"/>
              </a:rPr>
              <a:t>au</a:t>
            </a:r>
            <a:r>
              <a:rPr sz="950" spc="0" dirty="0" smtClean="0">
                <a:solidFill>
                  <a:srgbClr val="996E9B"/>
                </a:solidFill>
                <a:latin typeface="Arial"/>
                <a:cs typeface="Arial"/>
              </a:rPr>
              <a:t>s</a:t>
            </a:r>
            <a:r>
              <a:rPr sz="950" spc="0" dirty="0" smtClean="0">
                <a:solidFill>
                  <a:srgbClr val="745B78"/>
                </a:solidFill>
                <a:latin typeface="Arial"/>
                <a:cs typeface="Arial"/>
              </a:rPr>
              <a:t>e</a:t>
            </a:r>
            <a:r>
              <a:rPr sz="950" spc="0" dirty="0" smtClean="0">
                <a:solidFill>
                  <a:srgbClr val="9B6561"/>
                </a:solidFill>
                <a:latin typeface="Arial"/>
                <a:cs typeface="Arial"/>
              </a:rPr>
              <a:t>.</a:t>
            </a:r>
            <a:endParaRPr sz="950" dirty="0">
              <a:latin typeface="Arial"/>
              <a:cs typeface="Arial"/>
            </a:endParaRPr>
          </a:p>
          <a:p>
            <a:pPr marL="12700" marR="16438">
              <a:lnSpc>
                <a:spcPts val="1200"/>
              </a:lnSpc>
              <a:spcBef>
                <a:spcPts val="60"/>
              </a:spcBef>
            </a:pPr>
            <a:r>
              <a:rPr sz="950" spc="0" dirty="0" smtClean="0">
                <a:solidFill>
                  <a:srgbClr val="745B78"/>
                </a:solidFill>
                <a:latin typeface="Arial"/>
                <a:cs typeface="Arial"/>
              </a:rPr>
              <a:t>T</a:t>
            </a:r>
            <a:r>
              <a:rPr sz="950" spc="0" dirty="0" smtClean="0">
                <a:solidFill>
                  <a:srgbClr val="714178"/>
                </a:solidFill>
                <a:latin typeface="Arial"/>
                <a:cs typeface="Arial"/>
              </a:rPr>
              <a:t>h</a:t>
            </a:r>
            <a:r>
              <a:rPr sz="950" spc="0" dirty="0" smtClean="0">
                <a:solidFill>
                  <a:srgbClr val="914492"/>
                </a:solidFill>
                <a:latin typeface="Arial"/>
                <a:cs typeface="Arial"/>
              </a:rPr>
              <a:t>i</a:t>
            </a:r>
            <a:r>
              <a:rPr sz="950" spc="0" dirty="0" smtClean="0">
                <a:solidFill>
                  <a:srgbClr val="5B465E"/>
                </a:solidFill>
                <a:latin typeface="Arial"/>
                <a:cs typeface="Arial"/>
              </a:rPr>
              <a:t>s</a:t>
            </a:r>
            <a:r>
              <a:rPr sz="950" spc="155" dirty="0" smtClean="0">
                <a:solidFill>
                  <a:srgbClr val="5B465E"/>
                </a:solidFill>
                <a:latin typeface="Arial"/>
                <a:cs typeface="Arial"/>
              </a:rPr>
              <a:t> </a:t>
            </a:r>
            <a:r>
              <a:rPr sz="950" spc="34" dirty="0" smtClean="0">
                <a:solidFill>
                  <a:srgbClr val="996E9B"/>
                </a:solidFill>
                <a:latin typeface="Arial"/>
                <a:cs typeface="Arial"/>
              </a:rPr>
              <a:t>•</a:t>
            </a:r>
            <a:r>
              <a:rPr sz="800" spc="0" dirty="0" smtClean="0">
                <a:solidFill>
                  <a:srgbClr val="745B78"/>
                </a:solidFill>
                <a:latin typeface="Times New Roman"/>
                <a:cs typeface="Times New Roman"/>
              </a:rPr>
              <a:t>..-.</a:t>
            </a:r>
            <a:r>
              <a:rPr sz="800" spc="0" dirty="0" smtClean="0">
                <a:solidFill>
                  <a:srgbClr val="5B465E"/>
                </a:solidFill>
                <a:latin typeface="Times New Roman"/>
                <a:cs typeface="Times New Roman"/>
              </a:rPr>
              <a:t>.e</a:t>
            </a:r>
            <a:r>
              <a:rPr sz="800" spc="0" dirty="0" smtClean="0">
                <a:solidFill>
                  <a:srgbClr val="745B78"/>
                </a:solidFill>
                <a:latin typeface="Times New Roman"/>
                <a:cs typeface="Times New Roman"/>
              </a:rPr>
              <a:t>t...-</a:t>
            </a:r>
            <a:r>
              <a:rPr sz="800" spc="0" dirty="0" smtClean="0">
                <a:solidFill>
                  <a:srgbClr val="780E78"/>
                </a:solidFill>
                <a:latin typeface="Times New Roman"/>
                <a:cs typeface="Times New Roman"/>
              </a:rPr>
              <a:t>, </a:t>
            </a:r>
            <a:r>
              <a:rPr sz="800" spc="-79" dirty="0" smtClean="0">
                <a:solidFill>
                  <a:srgbClr val="780E78"/>
                </a:solidFill>
                <a:latin typeface="Times New Roman"/>
                <a:cs typeface="Times New Roman"/>
              </a:rPr>
              <a:t> </a:t>
            </a:r>
            <a:r>
              <a:rPr sz="800" spc="0" dirty="0" smtClean="0">
                <a:solidFill>
                  <a:srgbClr val="996E9B"/>
                </a:solidFill>
                <a:latin typeface="Times New Roman"/>
                <a:cs typeface="Times New Roman"/>
              </a:rPr>
              <a:t>•</a:t>
            </a:r>
            <a:r>
              <a:rPr sz="800" spc="-32" dirty="0" smtClean="0">
                <a:solidFill>
                  <a:srgbClr val="996E9B"/>
                </a:solidFill>
                <a:latin typeface="Times New Roman"/>
                <a:cs typeface="Times New Roman"/>
              </a:rPr>
              <a:t> </a:t>
            </a:r>
            <a:r>
              <a:rPr sz="650" spc="0" dirty="0" smtClean="0">
                <a:solidFill>
                  <a:srgbClr val="745B78"/>
                </a:solidFill>
                <a:latin typeface="Arial"/>
                <a:cs typeface="Arial"/>
              </a:rPr>
              <a:t>.-lt-'</a:t>
            </a:r>
            <a:r>
              <a:rPr sz="650" spc="0" dirty="0" smtClean="0">
                <a:solidFill>
                  <a:srgbClr val="5B465E"/>
                </a:solidFill>
                <a:latin typeface="Arial"/>
                <a:cs typeface="Arial"/>
              </a:rPr>
              <a:t>e   </a:t>
            </a:r>
            <a:r>
              <a:rPr sz="650" spc="-75" dirty="0" smtClean="0">
                <a:solidFill>
                  <a:srgbClr val="5B465E"/>
                </a:solidFill>
                <a:latin typeface="Arial"/>
                <a:cs typeface="Arial"/>
              </a:rPr>
              <a:t> </a:t>
            </a:r>
            <a:r>
              <a:rPr sz="950" spc="0" dirty="0" smtClean="0">
                <a:solidFill>
                  <a:srgbClr val="745B78"/>
                </a:solidFill>
                <a:latin typeface="Arial"/>
                <a:cs typeface="Arial"/>
              </a:rPr>
              <a:t>M</a:t>
            </a:r>
            <a:r>
              <a:rPr sz="950" spc="0" dirty="0" smtClean="0">
                <a:solidFill>
                  <a:srgbClr val="714178"/>
                </a:solidFill>
                <a:latin typeface="Arial"/>
                <a:cs typeface="Arial"/>
              </a:rPr>
              <a:t>u</a:t>
            </a:r>
            <a:r>
              <a:rPr sz="950" spc="0" dirty="0" smtClean="0">
                <a:solidFill>
                  <a:srgbClr val="996E9B"/>
                </a:solidFill>
                <a:latin typeface="Arial"/>
                <a:cs typeface="Arial"/>
              </a:rPr>
              <a:t>!</a:t>
            </a:r>
            <a:r>
              <a:rPr sz="950" spc="0" dirty="0" smtClean="0">
                <a:solidFill>
                  <a:srgbClr val="745B78"/>
                </a:solidFill>
                <a:latin typeface="Arial"/>
                <a:cs typeface="Arial"/>
              </a:rPr>
              <a:t>!!:</a:t>
            </a:r>
            <a:r>
              <a:rPr sz="950" spc="0" dirty="0" smtClean="0">
                <a:solidFill>
                  <a:srgbClr val="862B86"/>
                </a:solidFill>
                <a:latin typeface="Arial"/>
                <a:cs typeface="Arial"/>
              </a:rPr>
              <a:t>i</a:t>
            </a:r>
            <a:r>
              <a:rPr sz="950" spc="0" dirty="0" smtClean="0">
                <a:solidFill>
                  <a:srgbClr val="745B78"/>
                </a:solidFill>
                <a:latin typeface="Arial"/>
                <a:cs typeface="Arial"/>
              </a:rPr>
              <a:t>Lo</a:t>
            </a:r>
            <a:r>
              <a:rPr sz="950" spc="0" dirty="0" smtClean="0">
                <a:solidFill>
                  <a:srgbClr val="5B465E"/>
                </a:solidFill>
                <a:latin typeface="Arial"/>
                <a:cs typeface="Arial"/>
              </a:rPr>
              <a:t>a</a:t>
            </a:r>
            <a:r>
              <a:rPr sz="950" spc="0" dirty="0" smtClean="0">
                <a:solidFill>
                  <a:srgbClr val="745B78"/>
                </a:solidFill>
                <a:latin typeface="Arial"/>
                <a:cs typeface="Arial"/>
              </a:rPr>
              <a:t>d </a:t>
            </a:r>
            <a:r>
              <a:rPr sz="950" spc="79" dirty="0" smtClean="0">
                <a:solidFill>
                  <a:srgbClr val="745B78"/>
                </a:solidFill>
                <a:latin typeface="Arial"/>
                <a:cs typeface="Arial"/>
              </a:rPr>
              <a:t> </a:t>
            </a:r>
            <a:r>
              <a:rPr sz="950" spc="0" dirty="0" smtClean="0">
                <a:solidFill>
                  <a:srgbClr val="5B465E"/>
                </a:solidFill>
                <a:latin typeface="Arial"/>
                <a:cs typeface="Arial"/>
              </a:rPr>
              <a:t>t</a:t>
            </a:r>
            <a:r>
              <a:rPr sz="950" spc="0" dirty="0" smtClean="0">
                <a:solidFill>
                  <a:srgbClr val="745B78"/>
                </a:solidFill>
                <a:latin typeface="Arial"/>
                <a:cs typeface="Arial"/>
              </a:rPr>
              <a:t>o  </a:t>
            </a:r>
            <a:r>
              <a:rPr sz="950" spc="-39" dirty="0" smtClean="0">
                <a:solidFill>
                  <a:srgbClr val="745B78"/>
                </a:solidFill>
                <a:latin typeface="Arial"/>
                <a:cs typeface="Arial"/>
              </a:rPr>
              <a:t> </a:t>
            </a:r>
            <a:r>
              <a:rPr sz="1050" spc="0" dirty="0" smtClean="0">
                <a:solidFill>
                  <a:srgbClr val="745B78"/>
                </a:solidFill>
                <a:latin typeface="Arial"/>
                <a:cs typeface="Arial"/>
              </a:rPr>
              <a:t>f!:n</a:t>
            </a:r>
            <a:r>
              <a:rPr sz="1050" spc="0" dirty="0" smtClean="0">
                <a:solidFill>
                  <a:srgbClr val="996E9B"/>
                </a:solidFill>
                <a:latin typeface="Arial"/>
                <a:cs typeface="Arial"/>
              </a:rPr>
              <a:t>!</a:t>
            </a:r>
            <a:r>
              <a:rPr sz="1050" spc="0" dirty="0" smtClean="0">
                <a:solidFill>
                  <a:srgbClr val="5B465E"/>
                </a:solidFill>
                <a:latin typeface="Arial"/>
                <a:cs typeface="Arial"/>
              </a:rPr>
              <a:t>s</a:t>
            </a:r>
            <a:r>
              <a:rPr sz="1050" spc="0" dirty="0" smtClean="0">
                <a:solidFill>
                  <a:srgbClr val="745B78"/>
                </a:solidFill>
                <a:latin typeface="Arial"/>
                <a:cs typeface="Arial"/>
              </a:rPr>
              <a:t>h  </a:t>
            </a:r>
            <a:r>
              <a:rPr sz="1050" spc="-119" dirty="0" smtClean="0">
                <a:solidFill>
                  <a:srgbClr val="745B78"/>
                </a:solidFill>
                <a:latin typeface="Arial"/>
                <a:cs typeface="Arial"/>
              </a:rPr>
              <a:t> </a:t>
            </a:r>
            <a:r>
              <a:rPr sz="950" spc="0" dirty="0" smtClean="0">
                <a:solidFill>
                  <a:srgbClr val="5B465E"/>
                </a:solidFill>
                <a:latin typeface="Arial"/>
                <a:cs typeface="Arial"/>
              </a:rPr>
              <a:t>t</a:t>
            </a:r>
            <a:r>
              <a:rPr sz="950" spc="0" dirty="0" smtClean="0">
                <a:solidFill>
                  <a:srgbClr val="745B78"/>
                </a:solidFill>
                <a:latin typeface="Arial"/>
                <a:cs typeface="Arial"/>
              </a:rPr>
              <a:t>h</a:t>
            </a:r>
            <a:r>
              <a:rPr sz="950" spc="0" dirty="0" smtClean="0">
                <a:solidFill>
                  <a:srgbClr val="5B465E"/>
                </a:solidFill>
                <a:latin typeface="Arial"/>
                <a:cs typeface="Arial"/>
              </a:rPr>
              <a:t>e</a:t>
            </a:r>
            <a:r>
              <a:rPr sz="950" spc="117" dirty="0" smtClean="0">
                <a:solidFill>
                  <a:srgbClr val="5B465E"/>
                </a:solidFill>
                <a:latin typeface="Arial"/>
                <a:cs typeface="Arial"/>
              </a:rPr>
              <a:t> </a:t>
            </a:r>
            <a:r>
              <a:rPr sz="950" spc="0" dirty="0" smtClean="0">
                <a:solidFill>
                  <a:srgbClr val="787780"/>
                </a:solidFill>
                <a:latin typeface="Arial"/>
                <a:cs typeface="Arial"/>
              </a:rPr>
              <a:t>l</a:t>
            </a:r>
            <a:r>
              <a:rPr sz="950" spc="0" dirty="0" smtClean="0">
                <a:solidFill>
                  <a:srgbClr val="745B78"/>
                </a:solidFill>
                <a:latin typeface="Arial"/>
                <a:cs typeface="Arial"/>
              </a:rPr>
              <a:t>\P</a:t>
            </a:r>
            <a:r>
              <a:rPr sz="950" spc="0" dirty="0" smtClean="0">
                <a:solidFill>
                  <a:srgbClr val="5B465E"/>
                </a:solidFill>
                <a:latin typeface="Arial"/>
                <a:cs typeface="Arial"/>
              </a:rPr>
              <a:t>D</a:t>
            </a:r>
            <a:r>
              <a:rPr sz="950" spc="0" dirty="0" smtClean="0">
                <a:solidFill>
                  <a:srgbClr val="5B2862"/>
                </a:solidFill>
                <a:latin typeface="Arial"/>
                <a:cs typeface="Arial"/>
              </a:rPr>
              <a:t>L</a:t>
            </a:r>
            <a:r>
              <a:rPr sz="950" spc="0" dirty="0" smtClean="0">
                <a:solidFill>
                  <a:srgbClr val="787780"/>
                </a:solidFill>
                <a:latin typeface="Arial"/>
                <a:cs typeface="Arial"/>
              </a:rPr>
              <a:t>Y  </a:t>
            </a:r>
            <a:r>
              <a:rPr sz="950" spc="-75" dirty="0" smtClean="0">
                <a:solidFill>
                  <a:srgbClr val="787780"/>
                </a:solidFill>
                <a:latin typeface="Arial"/>
                <a:cs typeface="Arial"/>
              </a:rPr>
              <a:t> </a:t>
            </a:r>
            <a:r>
              <a:rPr sz="1050" spc="0" dirty="0" smtClean="0">
                <a:solidFill>
                  <a:srgbClr val="745B78"/>
                </a:solidFill>
                <a:latin typeface="Arial"/>
                <a:cs typeface="Arial"/>
              </a:rPr>
              <a:t>cp</a:t>
            </a:r>
            <a:r>
              <a:rPr sz="1050" spc="0" dirty="0" smtClean="0">
                <a:solidFill>
                  <a:srgbClr val="5B465E"/>
                </a:solidFill>
                <a:latin typeface="Arial"/>
                <a:cs typeface="Arial"/>
              </a:rPr>
              <a:t>e</a:t>
            </a:r>
            <a:r>
              <a:rPr sz="1050" spc="0" dirty="0" smtClean="0">
                <a:solidFill>
                  <a:srgbClr val="745B78"/>
                </a:solidFill>
                <a:latin typeface="Arial"/>
                <a:cs typeface="Arial"/>
              </a:rPr>
              <a:t>r-</a:t>
            </a:r>
            <a:r>
              <a:rPr sz="1050" spc="0" dirty="0" smtClean="0">
                <a:solidFill>
                  <a:srgbClr val="5B465E"/>
                </a:solidFill>
                <a:latin typeface="Arial"/>
                <a:cs typeface="Arial"/>
              </a:rPr>
              <a:t>.a</a:t>
            </a:r>
            <a:r>
              <a:rPr sz="1050" spc="-39" dirty="0" smtClean="0">
                <a:solidFill>
                  <a:srgbClr val="5B465E"/>
                </a:solidFill>
                <a:latin typeface="Arial"/>
                <a:cs typeface="Arial"/>
              </a:rPr>
              <a:t> </a:t>
            </a:r>
            <a:r>
              <a:rPr sz="1050" spc="0" dirty="0" smtClean="0">
                <a:solidFill>
                  <a:srgbClr val="745B78"/>
                </a:solidFill>
                <a:latin typeface="Arial"/>
                <a:cs typeface="Arial"/>
              </a:rPr>
              <a:t>t</a:t>
            </a:r>
            <a:r>
              <a:rPr sz="1050" spc="0" dirty="0" smtClean="0">
                <a:solidFill>
                  <a:srgbClr val="862B86"/>
                </a:solidFill>
                <a:latin typeface="Arial"/>
                <a:cs typeface="Arial"/>
              </a:rPr>
              <a:t>i</a:t>
            </a:r>
            <a:r>
              <a:rPr sz="1050" spc="0" dirty="0" smtClean="0">
                <a:solidFill>
                  <a:srgbClr val="745B78"/>
                </a:solidFill>
                <a:latin typeface="Arial"/>
                <a:cs typeface="Arial"/>
              </a:rPr>
              <a:t>orr</a:t>
            </a:r>
            <a:r>
              <a:rPr sz="1050" spc="0" dirty="0" smtClean="0">
                <a:solidFill>
                  <a:srgbClr val="5B465E"/>
                </a:solidFill>
                <a:latin typeface="Arial"/>
                <a:cs typeface="Arial"/>
              </a:rPr>
              <a:t>s </a:t>
            </a:r>
            <a:r>
              <a:rPr sz="1050" spc="64" dirty="0" smtClean="0">
                <a:solidFill>
                  <a:srgbClr val="5B465E"/>
                </a:solidFill>
                <a:latin typeface="Arial"/>
                <a:cs typeface="Arial"/>
              </a:rPr>
              <a:t> </a:t>
            </a:r>
            <a:r>
              <a:rPr sz="1050" spc="0" dirty="0" smtClean="0">
                <a:solidFill>
                  <a:srgbClr val="9B6561"/>
                </a:solidFill>
                <a:latin typeface="Arial"/>
                <a:cs typeface="Arial"/>
              </a:rPr>
              <a:t>·</a:t>
            </a:r>
            <a:r>
              <a:rPr sz="1050" spc="0" dirty="0" smtClean="0">
                <a:solidFill>
                  <a:srgbClr val="787780"/>
                </a:solidFill>
                <a:latin typeface="Segoe UI"/>
                <a:cs typeface="Segoe UI"/>
              </a:rPr>
              <a:t>�</a:t>
            </a:r>
            <a:r>
              <a:rPr sz="1050" spc="0" dirty="0" smtClean="0">
                <a:solidFill>
                  <a:srgbClr val="787780"/>
                </a:solidFill>
                <a:latin typeface="Arial"/>
                <a:cs typeface="Arial"/>
              </a:rPr>
              <a:t>.</a:t>
            </a:r>
            <a:r>
              <a:rPr sz="1050" spc="0" dirty="0" smtClean="0">
                <a:solidFill>
                  <a:srgbClr val="745B78"/>
                </a:solidFill>
                <a:latin typeface="Arial"/>
                <a:cs typeface="Arial"/>
              </a:rPr>
              <a:t>dt</a:t>
            </a:r>
            <a:r>
              <a:rPr sz="1050" spc="0" dirty="0" smtClean="0">
                <a:solidFill>
                  <a:srgbClr val="714178"/>
                </a:solidFill>
                <a:latin typeface="Arial"/>
                <a:cs typeface="Arial"/>
              </a:rPr>
              <a:t>h </a:t>
            </a:r>
            <a:r>
              <a:rPr sz="1050" spc="134" dirty="0" smtClean="0">
                <a:solidFill>
                  <a:srgbClr val="714178"/>
                </a:solidFill>
                <a:latin typeface="Arial"/>
                <a:cs typeface="Arial"/>
              </a:rPr>
              <a:t> </a:t>
            </a:r>
            <a:r>
              <a:rPr sz="1050" spc="0" dirty="0" smtClean="0">
                <a:solidFill>
                  <a:srgbClr val="745B78"/>
                </a:solidFill>
                <a:latin typeface="Arial"/>
                <a:cs typeface="Arial"/>
              </a:rPr>
              <a:t>t</a:t>
            </a:r>
            <a:r>
              <a:rPr sz="1050" spc="0" dirty="0" smtClean="0">
                <a:solidFill>
                  <a:srgbClr val="714178"/>
                </a:solidFill>
                <a:latin typeface="Arial"/>
                <a:cs typeface="Arial"/>
              </a:rPr>
              <a:t>h</a:t>
            </a:r>
            <a:r>
              <a:rPr sz="1050" spc="0" dirty="0" smtClean="0">
                <a:solidFill>
                  <a:srgbClr val="5B465E"/>
                </a:solidFill>
                <a:latin typeface="Arial"/>
                <a:cs typeface="Arial"/>
              </a:rPr>
              <a:t>e</a:t>
            </a:r>
            <a:r>
              <a:rPr sz="1050" spc="193" dirty="0" smtClean="0">
                <a:solidFill>
                  <a:srgbClr val="5B465E"/>
                </a:solidFill>
                <a:latin typeface="Arial"/>
                <a:cs typeface="Arial"/>
              </a:rPr>
              <a:t> </a:t>
            </a:r>
            <a:r>
              <a:rPr sz="1050" spc="0" dirty="0" smtClean="0">
                <a:solidFill>
                  <a:srgbClr val="5B465E"/>
                </a:solidFill>
                <a:latin typeface="Arial"/>
                <a:cs typeface="Arial"/>
              </a:rPr>
              <a:t>c</a:t>
            </a:r>
            <a:r>
              <a:rPr sz="1050" spc="0" dirty="0" smtClean="0">
                <a:solidFill>
                  <a:srgbClr val="745B78"/>
                </a:solidFill>
                <a:latin typeface="Arial"/>
                <a:cs typeface="Arial"/>
              </a:rPr>
              <a:t>h</a:t>
            </a:r>
            <a:r>
              <a:rPr sz="1050" spc="0" dirty="0" smtClean="0">
                <a:solidFill>
                  <a:srgbClr val="5B465E"/>
                </a:solidFill>
                <a:latin typeface="Arial"/>
                <a:cs typeface="Arial"/>
              </a:rPr>
              <a:t>.a</a:t>
            </a:r>
            <a:r>
              <a:rPr sz="1050" spc="0" dirty="0" smtClean="0">
                <a:solidFill>
                  <a:srgbClr val="745B78"/>
                </a:solidFill>
                <a:latin typeface="Arial"/>
                <a:cs typeface="Arial"/>
              </a:rPr>
              <a:t>rig</a:t>
            </a:r>
            <a:r>
              <a:rPr sz="1050" spc="0" dirty="0" smtClean="0">
                <a:solidFill>
                  <a:srgbClr val="5B465E"/>
                </a:solidFill>
                <a:latin typeface="Arial"/>
                <a:cs typeface="Arial"/>
              </a:rPr>
              <a:t>es </a:t>
            </a:r>
            <a:r>
              <a:rPr sz="1050" spc="134" dirty="0" smtClean="0">
                <a:solidFill>
                  <a:srgbClr val="5B465E"/>
                </a:solidFill>
                <a:latin typeface="Arial"/>
                <a:cs typeface="Arial"/>
              </a:rPr>
              <a:t> </a:t>
            </a:r>
            <a:r>
              <a:rPr sz="950" spc="0" dirty="0" smtClean="0">
                <a:solidFill>
                  <a:srgbClr val="5B465E"/>
                </a:solidFill>
                <a:latin typeface="Arial"/>
                <a:cs typeface="Arial"/>
              </a:rPr>
              <a:t>t</a:t>
            </a:r>
            <a:r>
              <a:rPr sz="950" spc="0" dirty="0" smtClean="0">
                <a:solidFill>
                  <a:srgbClr val="745B78"/>
                </a:solidFill>
                <a:latin typeface="Arial"/>
                <a:cs typeface="Arial"/>
              </a:rPr>
              <a:t>o</a:t>
            </a:r>
            <a:endParaRPr sz="950" dirty="0">
              <a:latin typeface="Arial"/>
              <a:cs typeface="Arial"/>
            </a:endParaRPr>
          </a:p>
          <a:p>
            <a:pPr marL="30892" marR="16438">
              <a:lnSpc>
                <a:spcPct val="95825"/>
              </a:lnSpc>
              <a:spcBef>
                <a:spcPts val="14"/>
              </a:spcBef>
            </a:pPr>
            <a:r>
              <a:rPr sz="1050" dirty="0" smtClean="0">
                <a:solidFill>
                  <a:srgbClr val="745B78"/>
                </a:solidFill>
                <a:latin typeface="Arial"/>
                <a:cs typeface="Arial"/>
              </a:rPr>
              <a:t>t1,</a:t>
            </a:r>
            <a:r>
              <a:rPr sz="1050" dirty="0" smtClean="0">
                <a:solidFill>
                  <a:srgbClr val="A091C7"/>
                </a:solidFill>
                <a:latin typeface="Arial"/>
                <a:cs typeface="Arial"/>
              </a:rPr>
              <a:t>1</a:t>
            </a:r>
            <a:r>
              <a:rPr sz="1050" dirty="0" smtClean="0">
                <a:solidFill>
                  <a:srgbClr val="745B78"/>
                </a:solidFill>
                <a:latin typeface="Arial"/>
                <a:cs typeface="Arial"/>
              </a:rPr>
              <a:t>e  </a:t>
            </a:r>
            <a:r>
              <a:rPr sz="1050" spc="-119" dirty="0" smtClean="0">
                <a:solidFill>
                  <a:srgbClr val="745B78"/>
                </a:solidFill>
                <a:latin typeface="Arial"/>
                <a:cs typeface="Arial"/>
              </a:rPr>
              <a:t> </a:t>
            </a:r>
            <a:r>
              <a:rPr sz="1000" spc="0" dirty="0" smtClean="0">
                <a:solidFill>
                  <a:srgbClr val="745B78"/>
                </a:solidFill>
                <a:latin typeface="Arial"/>
                <a:cs typeface="Arial"/>
              </a:rPr>
              <a:t>des</a:t>
            </a:r>
            <a:r>
              <a:rPr sz="1000" spc="0" dirty="0" smtClean="0">
                <a:solidFill>
                  <a:srgbClr val="780E78"/>
                </a:solidFill>
                <a:latin typeface="Arial"/>
                <a:cs typeface="Arial"/>
              </a:rPr>
              <a:t>i</a:t>
            </a:r>
            <a:r>
              <a:rPr sz="1000" spc="0" dirty="0" smtClean="0">
                <a:solidFill>
                  <a:srgbClr val="745B78"/>
                </a:solidFill>
                <a:latin typeface="Arial"/>
                <a:cs typeface="Arial"/>
              </a:rPr>
              <a:t>qnated </a:t>
            </a:r>
            <a:r>
              <a:rPr sz="1000" spc="89" dirty="0" smtClean="0">
                <a:solidFill>
                  <a:srgbClr val="745B78"/>
                </a:solidFill>
                <a:latin typeface="Arial"/>
                <a:cs typeface="Arial"/>
              </a:rPr>
              <a:t> </a:t>
            </a:r>
            <a:r>
              <a:rPr sz="1000" spc="0" dirty="0" smtClean="0">
                <a:solidFill>
                  <a:srgbClr val="745B78"/>
                </a:solidFill>
                <a:latin typeface="Arial"/>
                <a:cs typeface="Arial"/>
              </a:rPr>
              <a:t>da</a:t>
            </a:r>
            <a:r>
              <a:rPr sz="1000" spc="0" dirty="0" smtClean="0">
                <a:solidFill>
                  <a:srgbClr val="5B465E"/>
                </a:solidFill>
                <a:latin typeface="Arial"/>
                <a:cs typeface="Arial"/>
              </a:rPr>
              <a:t>t</a:t>
            </a:r>
            <a:r>
              <a:rPr sz="1000" spc="0" dirty="0" smtClean="0">
                <a:solidFill>
                  <a:srgbClr val="745B78"/>
                </a:solidFill>
                <a:latin typeface="Arial"/>
                <a:cs typeface="Arial"/>
              </a:rPr>
              <a:t>abases </a:t>
            </a:r>
            <a:r>
              <a:rPr sz="1000" spc="89" dirty="0" smtClean="0">
                <a:solidFill>
                  <a:srgbClr val="745B78"/>
                </a:solidFill>
                <a:latin typeface="Arial"/>
                <a:cs typeface="Arial"/>
              </a:rPr>
              <a:t> </a:t>
            </a:r>
            <a:r>
              <a:rPr sz="1000" spc="0" dirty="0" smtClean="0">
                <a:solidFill>
                  <a:srgbClr val="745B78"/>
                </a:solidFill>
                <a:latin typeface="Arial"/>
                <a:cs typeface="Arial"/>
              </a:rPr>
              <a:t>and</a:t>
            </a:r>
            <a:r>
              <a:rPr sz="1000" spc="253" dirty="0" smtClean="0">
                <a:solidFill>
                  <a:srgbClr val="745B78"/>
                </a:solidFill>
                <a:latin typeface="Arial"/>
                <a:cs typeface="Arial"/>
              </a:rPr>
              <a:t> </a:t>
            </a:r>
            <a:r>
              <a:rPr sz="1000" spc="0" dirty="0" smtClean="0">
                <a:solidFill>
                  <a:srgbClr val="745B78"/>
                </a:solidFill>
                <a:latin typeface="Arial"/>
                <a:cs typeface="Arial"/>
              </a:rPr>
              <a:t>tab</a:t>
            </a:r>
            <a:r>
              <a:rPr sz="1000" spc="0" dirty="0" smtClean="0">
                <a:solidFill>
                  <a:srgbClr val="996E9B"/>
                </a:solidFill>
                <a:latin typeface="Arial"/>
                <a:cs typeface="Arial"/>
              </a:rPr>
              <a:t>l</a:t>
            </a:r>
            <a:r>
              <a:rPr sz="1000" spc="0" dirty="0" smtClean="0">
                <a:solidFill>
                  <a:srgbClr val="745B78"/>
                </a:solidFill>
                <a:latin typeface="Arial"/>
                <a:cs typeface="Arial"/>
              </a:rPr>
              <a:t>es</a:t>
            </a:r>
            <a:r>
              <a:rPr sz="1000" spc="0" dirty="0" smtClean="0">
                <a:solidFill>
                  <a:srgbClr val="9B6561"/>
                </a:solidFill>
                <a:latin typeface="Arial"/>
                <a:cs typeface="Arial"/>
              </a:rPr>
              <a:t>.</a:t>
            </a:r>
            <a:endParaRPr sz="1000" dirty="0">
              <a:latin typeface="Arial"/>
              <a:cs typeface="Arial"/>
            </a:endParaRPr>
          </a:p>
          <a:p>
            <a:pPr marL="12700" marR="231526">
              <a:lnSpc>
                <a:spcPts val="1326"/>
              </a:lnSpc>
              <a:spcBef>
                <a:spcPts val="110"/>
              </a:spcBef>
            </a:pPr>
            <a:r>
              <a:rPr sz="1000" spc="0" dirty="0" smtClean="0">
                <a:solidFill>
                  <a:srgbClr val="745B78"/>
                </a:solidFill>
                <a:latin typeface="Arial"/>
                <a:cs typeface="Arial"/>
              </a:rPr>
              <a:t>T</a:t>
            </a:r>
            <a:r>
              <a:rPr sz="1000" spc="0" dirty="0" smtClean="0">
                <a:solidFill>
                  <a:srgbClr val="714178"/>
                </a:solidFill>
                <a:latin typeface="Arial"/>
                <a:cs typeface="Arial"/>
              </a:rPr>
              <a:t>h</a:t>
            </a:r>
            <a:r>
              <a:rPr sz="1000" spc="0" dirty="0" smtClean="0">
                <a:solidFill>
                  <a:srgbClr val="862B86"/>
                </a:solidFill>
                <a:latin typeface="Arial"/>
                <a:cs typeface="Arial"/>
              </a:rPr>
              <a:t>i</a:t>
            </a:r>
            <a:r>
              <a:rPr sz="1000" spc="0" dirty="0" smtClean="0">
                <a:solidFill>
                  <a:srgbClr val="745B78"/>
                </a:solidFill>
                <a:latin typeface="Arial"/>
                <a:cs typeface="Arial"/>
              </a:rPr>
              <a:t>s</a:t>
            </a:r>
            <a:r>
              <a:rPr sz="1000" spc="179" dirty="0" smtClean="0">
                <a:solidFill>
                  <a:srgbClr val="745B78"/>
                </a:solidFill>
                <a:latin typeface="Arial"/>
                <a:cs typeface="Arial"/>
              </a:rPr>
              <a:t> </a:t>
            </a:r>
            <a:r>
              <a:rPr sz="1000" spc="0" dirty="0" smtClean="0">
                <a:solidFill>
                  <a:srgbClr val="745B78"/>
                </a:solidFill>
                <a:latin typeface="Arial"/>
                <a:cs typeface="Arial"/>
              </a:rPr>
              <a:t>de</a:t>
            </a:r>
            <a:r>
              <a:rPr sz="1000" spc="0" dirty="0" smtClean="0">
                <a:solidFill>
                  <a:srgbClr val="714178"/>
                </a:solidFill>
                <a:latin typeface="Arial"/>
                <a:cs typeface="Arial"/>
              </a:rPr>
              <a:t>fi</a:t>
            </a:r>
            <a:r>
              <a:rPr sz="1000" spc="0" dirty="0" smtClean="0">
                <a:solidFill>
                  <a:srgbClr val="745B78"/>
                </a:solidFill>
                <a:latin typeface="Arial"/>
                <a:cs typeface="Arial"/>
              </a:rPr>
              <a:t>nes</a:t>
            </a:r>
            <a:r>
              <a:rPr sz="1000" spc="219" dirty="0" smtClean="0">
                <a:solidFill>
                  <a:srgbClr val="745B78"/>
                </a:solidFill>
                <a:latin typeface="Arial"/>
                <a:cs typeface="Arial"/>
              </a:rPr>
              <a:t> </a:t>
            </a:r>
            <a:r>
              <a:rPr sz="1150" i="1" spc="0" dirty="0" smtClean="0">
                <a:solidFill>
                  <a:srgbClr val="745B78"/>
                </a:solidFill>
                <a:latin typeface="Times New Roman"/>
                <a:cs typeface="Times New Roman"/>
              </a:rPr>
              <a:t>a </a:t>
            </a:r>
            <a:r>
              <a:rPr sz="1150" i="1" spc="172" dirty="0" smtClean="0">
                <a:solidFill>
                  <a:srgbClr val="745B78"/>
                </a:solidFill>
                <a:latin typeface="Times New Roman"/>
                <a:cs typeface="Times New Roman"/>
              </a:rPr>
              <a:t> </a:t>
            </a:r>
            <a:r>
              <a:rPr sz="1000" spc="0" dirty="0" smtClean="0">
                <a:solidFill>
                  <a:srgbClr val="745B78"/>
                </a:solidFill>
                <a:latin typeface="Arial"/>
                <a:cs typeface="Arial"/>
              </a:rPr>
              <a:t>co</a:t>
            </a:r>
            <a:r>
              <a:rPr sz="1000" spc="0" dirty="0" smtClean="0">
                <a:solidFill>
                  <a:srgbClr val="862B86"/>
                </a:solidFill>
                <a:latin typeface="Arial"/>
                <a:cs typeface="Arial"/>
              </a:rPr>
              <a:t>l</a:t>
            </a:r>
            <a:r>
              <a:rPr sz="1000" spc="0" dirty="0" smtClean="0">
                <a:solidFill>
                  <a:srgbClr val="745B78"/>
                </a:solidFill>
                <a:latin typeface="Arial"/>
                <a:cs typeface="Arial"/>
              </a:rPr>
              <a:t>um</a:t>
            </a:r>
            <a:r>
              <a:rPr sz="1000" spc="0" dirty="0" smtClean="0">
                <a:solidFill>
                  <a:srgbClr val="714178"/>
                </a:solidFill>
                <a:latin typeface="Arial"/>
                <a:cs typeface="Arial"/>
              </a:rPr>
              <a:t>n</a:t>
            </a:r>
            <a:r>
              <a:rPr sz="1000" spc="209" dirty="0" smtClean="0">
                <a:solidFill>
                  <a:srgbClr val="714178"/>
                </a:solidFill>
                <a:latin typeface="Arial"/>
                <a:cs typeface="Arial"/>
              </a:rPr>
              <a:t> </a:t>
            </a:r>
            <a:r>
              <a:rPr sz="1000" spc="0" dirty="0" smtClean="0">
                <a:solidFill>
                  <a:srgbClr val="745B78"/>
                </a:solidFill>
                <a:latin typeface="Arial"/>
                <a:cs typeface="Arial"/>
              </a:rPr>
              <a:t>of </a:t>
            </a:r>
            <a:r>
              <a:rPr sz="1000" spc="-125"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714178"/>
                </a:solidFill>
                <a:latin typeface="Arial"/>
                <a:cs typeface="Arial"/>
              </a:rPr>
              <a:t>h</a:t>
            </a:r>
            <a:r>
              <a:rPr sz="1000" spc="0" dirty="0" smtClean="0">
                <a:solidFill>
                  <a:srgbClr val="745B78"/>
                </a:solidFill>
                <a:latin typeface="Arial"/>
                <a:cs typeface="Arial"/>
              </a:rPr>
              <a:t>e</a:t>
            </a:r>
            <a:r>
              <a:rPr sz="1000" spc="0" dirty="0" smtClean="0">
                <a:solidFill>
                  <a:srgbClr val="A0A7D9"/>
                </a:solidFill>
                <a:latin typeface="Arial"/>
                <a:cs typeface="Arial"/>
              </a:rPr>
              <a:t>· </a:t>
            </a:r>
            <a:r>
              <a:rPr sz="1000" spc="54" dirty="0" smtClean="0">
                <a:solidFill>
                  <a:srgbClr val="A0A7D9"/>
                </a:solidFill>
                <a:latin typeface="Arial"/>
                <a:cs typeface="Arial"/>
              </a:rPr>
              <a:t> </a:t>
            </a:r>
            <a:r>
              <a:rPr sz="1000" spc="0" dirty="0" smtClean="0">
                <a:solidFill>
                  <a:srgbClr val="745B78"/>
                </a:solidFill>
                <a:latin typeface="Arial"/>
                <a:cs typeface="Arial"/>
              </a:rPr>
              <a:t>data </a:t>
            </a:r>
            <a:r>
              <a:rPr sz="1000" spc="89" dirty="0" smtClean="0">
                <a:solidFill>
                  <a:srgbClr val="745B78"/>
                </a:solidFill>
                <a:latin typeface="Arial"/>
                <a:cs typeface="Arial"/>
              </a:rPr>
              <a:t> </a:t>
            </a:r>
            <a:r>
              <a:rPr sz="1000" spc="0" dirty="0" smtClean="0">
                <a:solidFill>
                  <a:srgbClr val="745B78"/>
                </a:solidFill>
                <a:latin typeface="Arial"/>
                <a:cs typeface="Arial"/>
              </a:rPr>
              <a:t>sourrce </a:t>
            </a:r>
            <a:r>
              <a:rPr sz="1000" spc="89" dirty="0" smtClean="0">
                <a:solidFill>
                  <a:srgbClr val="745B78"/>
                </a:solidFill>
                <a:latin typeface="Arial"/>
                <a:cs typeface="Arial"/>
              </a:rPr>
              <a:t> </a:t>
            </a:r>
            <a:r>
              <a:rPr sz="1000" spc="0" dirty="0" smtClean="0">
                <a:solidFill>
                  <a:srgbClr val="745B78"/>
                </a:solidFill>
                <a:latin typeface="Arial"/>
                <a:cs typeface="Arial"/>
              </a:rPr>
              <a:t>reco</a:t>
            </a:r>
            <a:r>
              <a:rPr sz="1000" spc="0" dirty="0" smtClean="0">
                <a:solidFill>
                  <a:srgbClr val="714178"/>
                </a:solidFill>
                <a:latin typeface="Arial"/>
                <a:cs typeface="Arial"/>
              </a:rPr>
              <a:t>r</a:t>
            </a:r>
            <a:r>
              <a:rPr sz="1000" spc="0" dirty="0" smtClean="0">
                <a:solidFill>
                  <a:srgbClr val="5B465E"/>
                </a:solidFill>
                <a:latin typeface="Arial"/>
                <a:cs typeface="Arial"/>
              </a:rPr>
              <a:t>d  </a:t>
            </a:r>
            <a:r>
              <a:rPr sz="1000" spc="-114" dirty="0" smtClean="0">
                <a:solidFill>
                  <a:srgbClr val="5B465E"/>
                </a:solidFill>
                <a:latin typeface="Arial"/>
                <a:cs typeface="Arial"/>
              </a:rPr>
              <a:t> </a:t>
            </a:r>
            <a:r>
              <a:rPr sz="1100" spc="0" dirty="0" smtClean="0">
                <a:solidFill>
                  <a:srgbClr val="714178"/>
                </a:solidFill>
                <a:latin typeface="Times New Roman"/>
                <a:cs typeface="Times New Roman"/>
              </a:rPr>
              <a:t>th</a:t>
            </a:r>
            <a:r>
              <a:rPr sz="1100" spc="0" dirty="0" smtClean="0">
                <a:solidFill>
                  <a:srgbClr val="745B78"/>
                </a:solidFill>
                <a:latin typeface="Times New Roman"/>
                <a:cs typeface="Times New Roman"/>
              </a:rPr>
              <a:t>a</a:t>
            </a:r>
            <a:r>
              <a:rPr sz="1100" spc="0" dirty="0" smtClean="0">
                <a:solidFill>
                  <a:srgbClr val="5B465E"/>
                </a:solidFill>
                <a:latin typeface="Times New Roman"/>
                <a:cs typeface="Times New Roman"/>
              </a:rPr>
              <a:t>t </a:t>
            </a:r>
            <a:r>
              <a:rPr sz="1100" spc="-14" dirty="0" smtClean="0">
                <a:solidFill>
                  <a:srgbClr val="5B465E"/>
                </a:solidFill>
                <a:latin typeface="Times New Roman"/>
                <a:cs typeface="Times New Roman"/>
              </a:rPr>
              <a:t> </a:t>
            </a:r>
            <a:r>
              <a:rPr sz="1100" spc="0" dirty="0" smtClean="0">
                <a:solidFill>
                  <a:srgbClr val="787780"/>
                </a:solidFill>
                <a:latin typeface="Arial"/>
                <a:cs typeface="Arial"/>
              </a:rPr>
              <a:t>w</a:t>
            </a:r>
            <a:r>
              <a:rPr sz="1100" spc="0" dirty="0" smtClean="0">
                <a:solidFill>
                  <a:srgbClr val="95579C"/>
                </a:solidFill>
                <a:latin typeface="Arial"/>
                <a:cs typeface="Arial"/>
              </a:rPr>
              <a:t>ill</a:t>
            </a:r>
            <a:r>
              <a:rPr sz="1100" spc="157" dirty="0" smtClean="0">
                <a:solidFill>
                  <a:srgbClr val="95579C"/>
                </a:solidFill>
                <a:latin typeface="Arial"/>
                <a:cs typeface="Arial"/>
              </a:rPr>
              <a:t> </a:t>
            </a:r>
            <a:r>
              <a:rPr sz="1000" spc="0" dirty="0" smtClean="0">
                <a:solidFill>
                  <a:srgbClr val="745B78"/>
                </a:solidFill>
                <a:latin typeface="Arial"/>
                <a:cs typeface="Arial"/>
              </a:rPr>
              <a:t>be</a:t>
            </a:r>
            <a:r>
              <a:rPr sz="1000" spc="321" dirty="0" smtClean="0">
                <a:solidFill>
                  <a:srgbClr val="745B78"/>
                </a:solidFill>
                <a:latin typeface="Arial"/>
                <a:cs typeface="Arial"/>
              </a:rPr>
              <a:t> </a:t>
            </a:r>
            <a:r>
              <a:rPr sz="1000" spc="0" dirty="0" smtClean="0">
                <a:solidFill>
                  <a:srgbClr val="5B465E"/>
                </a:solidFill>
                <a:latin typeface="Arial"/>
                <a:cs typeface="Arial"/>
              </a:rPr>
              <a:t>s</a:t>
            </a:r>
            <a:r>
              <a:rPr sz="1000" spc="0" dirty="0" smtClean="0">
                <a:solidFill>
                  <a:srgbClr val="745B78"/>
                </a:solidFill>
                <a:latin typeface="Arial"/>
                <a:cs typeface="Arial"/>
              </a:rPr>
              <a:t>en</a:t>
            </a:r>
            <a:r>
              <a:rPr sz="1000" spc="0" dirty="0" smtClean="0">
                <a:solidFill>
                  <a:srgbClr val="5B465E"/>
                </a:solidFill>
                <a:latin typeface="Arial"/>
                <a:cs typeface="Arial"/>
              </a:rPr>
              <a:t>t </a:t>
            </a:r>
            <a:r>
              <a:rPr sz="1000" spc="-19" dirty="0" smtClean="0">
                <a:solidFill>
                  <a:srgbClr val="5B465E"/>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o  </a:t>
            </a:r>
            <a:r>
              <a:rPr sz="1000" spc="-114" dirty="0" smtClean="0">
                <a:solidFill>
                  <a:srgbClr val="745B78"/>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he </a:t>
            </a:r>
            <a:endParaRPr sz="1100" dirty="0">
              <a:latin typeface="Arial"/>
              <a:cs typeface="Arial"/>
            </a:endParaRPr>
          </a:p>
          <a:p>
            <a:pPr marL="12700" marR="231526">
              <a:lnSpc>
                <a:spcPts val="1552"/>
              </a:lnSpc>
            </a:pPr>
            <a:r>
              <a:rPr sz="1100" spc="0" dirty="0" smtClean="0">
                <a:solidFill>
                  <a:srgbClr val="745B78"/>
                </a:solidFill>
                <a:latin typeface="Arial"/>
                <a:cs typeface="Arial"/>
              </a:rPr>
              <a:t>T</a:t>
            </a:r>
            <a:r>
              <a:rPr sz="1100" spc="0" dirty="0" smtClean="0">
                <a:solidFill>
                  <a:srgbClr val="5B465E"/>
                </a:solidFill>
                <a:latin typeface="Arial"/>
                <a:cs typeface="Arial"/>
              </a:rPr>
              <a:t>e</a:t>
            </a:r>
            <a:r>
              <a:rPr sz="1100" spc="0" dirty="0" smtClean="0">
                <a:solidFill>
                  <a:srgbClr val="714178"/>
                </a:solidFill>
                <a:latin typeface="Arial"/>
                <a:cs typeface="Arial"/>
              </a:rPr>
              <a:t>r</a:t>
            </a:r>
            <a:r>
              <a:rPr sz="1100" spc="0" dirty="0" smtClean="0">
                <a:solidFill>
                  <a:srgbClr val="5B465E"/>
                </a:solidFill>
                <a:latin typeface="Arial"/>
                <a:cs typeface="Arial"/>
              </a:rPr>
              <a:t>a</a:t>
            </a:r>
            <a:r>
              <a:rPr sz="1100" spc="0" dirty="0" smtClean="0">
                <a:solidFill>
                  <a:srgbClr val="745B78"/>
                </a:solidFill>
                <a:latin typeface="Arial"/>
                <a:cs typeface="Arial"/>
              </a:rPr>
              <a:t>dat</a:t>
            </a:r>
            <a:r>
              <a:rPr sz="1100" spc="0" dirty="0" smtClean="0">
                <a:solidFill>
                  <a:srgbClr val="5B465E"/>
                </a:solidFill>
                <a:latin typeface="Arial"/>
                <a:cs typeface="Arial"/>
              </a:rPr>
              <a:t>a </a:t>
            </a:r>
            <a:r>
              <a:rPr sz="1100" spc="34" dirty="0" smtClean="0">
                <a:solidFill>
                  <a:srgbClr val="5B465E"/>
                </a:solidFill>
                <a:latin typeface="Arial"/>
                <a:cs typeface="Arial"/>
              </a:rPr>
              <a:t> </a:t>
            </a:r>
            <a:r>
              <a:rPr sz="1100" spc="0" dirty="0" smtClean="0">
                <a:solidFill>
                  <a:srgbClr val="745B78"/>
                </a:solidFill>
                <a:latin typeface="Arial"/>
                <a:cs typeface="Arial"/>
              </a:rPr>
              <a:t>d</a:t>
            </a:r>
            <a:r>
              <a:rPr sz="1100" spc="0" dirty="0" smtClean="0">
                <a:solidFill>
                  <a:srgbClr val="5B465E"/>
                </a:solidFill>
                <a:latin typeface="Arial"/>
                <a:cs typeface="Arial"/>
              </a:rPr>
              <a:t>a</a:t>
            </a:r>
            <a:r>
              <a:rPr sz="1100" spc="0" dirty="0" smtClean="0">
                <a:solidFill>
                  <a:srgbClr val="745B78"/>
                </a:solidFill>
                <a:latin typeface="Arial"/>
                <a:cs typeface="Arial"/>
              </a:rPr>
              <a:t>tab</a:t>
            </a:r>
            <a:r>
              <a:rPr sz="1100" spc="0" dirty="0" smtClean="0">
                <a:solidFill>
                  <a:srgbClr val="5B465E"/>
                </a:solidFill>
                <a:latin typeface="Arial"/>
                <a:cs typeface="Arial"/>
              </a:rPr>
              <a:t>ase </a:t>
            </a:r>
            <a:r>
              <a:rPr sz="1100" spc="104" dirty="0" smtClean="0">
                <a:solidFill>
                  <a:srgbClr val="5B465E"/>
                </a:solidFill>
                <a:latin typeface="Arial"/>
                <a:cs typeface="Arial"/>
              </a:rPr>
              <a:t> </a:t>
            </a:r>
            <a:r>
              <a:rPr sz="1100" spc="0" dirty="0" smtClean="0">
                <a:solidFill>
                  <a:srgbClr val="745B78"/>
                </a:solidFill>
                <a:latin typeface="Arial"/>
                <a:cs typeface="Arial"/>
              </a:rPr>
              <a:t>v</a:t>
            </a:r>
            <a:r>
              <a:rPr sz="1100" spc="0" dirty="0" smtClean="0">
                <a:solidFill>
                  <a:srgbClr val="914492"/>
                </a:solidFill>
                <a:latin typeface="Arial"/>
                <a:cs typeface="Arial"/>
              </a:rPr>
              <a:t>i</a:t>
            </a:r>
            <a:r>
              <a:rPr sz="1100" spc="0" dirty="0" smtClean="0">
                <a:solidFill>
                  <a:srgbClr val="5B465E"/>
                </a:solidFill>
                <a:latin typeface="Arial"/>
                <a:cs typeface="Arial"/>
              </a:rPr>
              <a:t>a </a:t>
            </a:r>
            <a:r>
              <a:rPr sz="1100" spc="34" dirty="0" smtClean="0">
                <a:solidFill>
                  <a:srgbClr val="5B465E"/>
                </a:solidFill>
                <a:latin typeface="Arial"/>
                <a:cs typeface="Arial"/>
              </a:rPr>
              <a:t> </a:t>
            </a:r>
            <a:r>
              <a:rPr sz="1100" spc="0" dirty="0" smtClean="0">
                <a:solidFill>
                  <a:srgbClr val="745B78"/>
                </a:solidFill>
                <a:latin typeface="Arial"/>
                <a:cs typeface="Arial"/>
              </a:rPr>
              <a:t>SQL</a:t>
            </a:r>
            <a:r>
              <a:rPr sz="1100" spc="0" dirty="0" smtClean="0">
                <a:solidFill>
                  <a:srgbClr val="781215"/>
                </a:solidFill>
                <a:latin typeface="Arial"/>
                <a:cs typeface="Arial"/>
              </a:rPr>
              <a:t>. </a:t>
            </a:r>
            <a:r>
              <a:rPr sz="1100" spc="53" dirty="0" smtClean="0">
                <a:solidFill>
                  <a:srgbClr val="781215"/>
                </a:solidFill>
                <a:latin typeface="Arial"/>
                <a:cs typeface="Arial"/>
              </a:rPr>
              <a:t> </a:t>
            </a:r>
            <a:r>
              <a:rPr sz="1100" spc="0" dirty="0" smtClean="0">
                <a:solidFill>
                  <a:srgbClr val="5B465E"/>
                </a:solidFill>
                <a:latin typeface="Arial"/>
                <a:cs typeface="Arial"/>
              </a:rPr>
              <a:t>\.</a:t>
            </a:r>
            <a:r>
              <a:rPr sz="1100" spc="0" dirty="0" smtClean="0">
                <a:solidFill>
                  <a:srgbClr val="787780"/>
                </a:solidFill>
                <a:latin typeface="Arial"/>
                <a:cs typeface="Arial"/>
              </a:rPr>
              <a:t>i\l</a:t>
            </a:r>
            <a:r>
              <a:rPr sz="1100" spc="0" dirty="0" smtClean="0">
                <a:solidFill>
                  <a:srgbClr val="745B78"/>
                </a:solidFill>
                <a:latin typeface="Arial"/>
                <a:cs typeface="Arial"/>
              </a:rPr>
              <a:t>lh</a:t>
            </a:r>
            <a:r>
              <a:rPr sz="1100" spc="0" dirty="0" smtClean="0">
                <a:solidFill>
                  <a:srgbClr val="5B465E"/>
                </a:solidFill>
                <a:latin typeface="Arial"/>
                <a:cs typeface="Arial"/>
              </a:rPr>
              <a:t>e</a:t>
            </a:r>
            <a:r>
              <a:rPr sz="1100" spc="0" dirty="0" smtClean="0">
                <a:solidFill>
                  <a:srgbClr val="745B78"/>
                </a:solidFill>
                <a:latin typeface="Arial"/>
                <a:cs typeface="Arial"/>
              </a:rPr>
              <a:t>n </a:t>
            </a:r>
            <a:r>
              <a:rPr sz="1100" spc="34" dirty="0" smtClean="0">
                <a:solidFill>
                  <a:srgbClr val="745B78"/>
                </a:solidFill>
                <a:latin typeface="Arial"/>
                <a:cs typeface="Arial"/>
              </a:rPr>
              <a:t> </a:t>
            </a:r>
            <a:r>
              <a:rPr sz="1050" spc="0" dirty="0" smtClean="0">
                <a:solidFill>
                  <a:srgbClr val="745B78"/>
                </a:solidFill>
                <a:latin typeface="Arial"/>
                <a:cs typeface="Arial"/>
              </a:rPr>
              <a:t>wri</a:t>
            </a:r>
            <a:r>
              <a:rPr sz="1050" spc="0" dirty="0" smtClean="0">
                <a:solidFill>
                  <a:srgbClr val="5B465E"/>
                </a:solidFill>
                <a:latin typeface="Arial"/>
                <a:cs typeface="Arial"/>
              </a:rPr>
              <a:t>t</a:t>
            </a:r>
            <a:r>
              <a:rPr sz="1050" spc="0" dirty="0" smtClean="0">
                <a:solidFill>
                  <a:srgbClr val="996E9B"/>
                </a:solidFill>
                <a:latin typeface="Arial"/>
                <a:cs typeface="Arial"/>
              </a:rPr>
              <a:t>i</a:t>
            </a:r>
            <a:r>
              <a:rPr sz="1050" spc="0" dirty="0" smtClean="0">
                <a:solidFill>
                  <a:srgbClr val="714178"/>
                </a:solidFill>
                <a:latin typeface="Arial"/>
                <a:cs typeface="Arial"/>
              </a:rPr>
              <a:t>n</a:t>
            </a:r>
            <a:r>
              <a:rPr sz="1050" spc="0" dirty="0" smtClean="0">
                <a:solidFill>
                  <a:srgbClr val="745B78"/>
                </a:solidFill>
                <a:latin typeface="Arial"/>
                <a:cs typeface="Arial"/>
              </a:rPr>
              <a:t>g </a:t>
            </a:r>
            <a:r>
              <a:rPr sz="1050" spc="134" dirty="0" smtClean="0">
                <a:solidFill>
                  <a:srgbClr val="745B78"/>
                </a:solidFill>
                <a:latin typeface="Arial"/>
                <a:cs typeface="Arial"/>
              </a:rPr>
              <a:t> </a:t>
            </a:r>
            <a:r>
              <a:rPr sz="1100" spc="0" dirty="0" smtClean="0">
                <a:solidFill>
                  <a:srgbClr val="5B465E"/>
                </a:solidFill>
                <a:latin typeface="Arial"/>
                <a:cs typeface="Arial"/>
              </a:rPr>
              <a:t>t</a:t>
            </a:r>
            <a:r>
              <a:rPr sz="1100" spc="0" dirty="0" smtClean="0">
                <a:solidFill>
                  <a:srgbClr val="745B78"/>
                </a:solidFill>
                <a:latin typeface="Arial"/>
                <a:cs typeface="Arial"/>
              </a:rPr>
              <a:t>h</a:t>
            </a:r>
            <a:r>
              <a:rPr sz="1100" spc="0" dirty="0" smtClean="0">
                <a:solidFill>
                  <a:srgbClr val="5B465E"/>
                </a:solidFill>
                <a:latin typeface="Arial"/>
                <a:cs typeface="Arial"/>
              </a:rPr>
              <a:t>e</a:t>
            </a:r>
            <a:r>
              <a:rPr sz="1100" spc="185" dirty="0" smtClean="0">
                <a:solidFill>
                  <a:srgbClr val="5B465E"/>
                </a:solidFill>
                <a:latin typeface="Arial"/>
                <a:cs typeface="Arial"/>
              </a:rPr>
              <a:t> </a:t>
            </a:r>
            <a:r>
              <a:rPr sz="1050" spc="0" dirty="0" smtClean="0">
                <a:solidFill>
                  <a:srgbClr val="745B78"/>
                </a:solidFill>
                <a:latin typeface="Arial"/>
                <a:cs typeface="Arial"/>
              </a:rPr>
              <a:t>sc</a:t>
            </a:r>
            <a:r>
              <a:rPr sz="1050" spc="0" dirty="0" smtClean="0">
                <a:solidFill>
                  <a:srgbClr val="714178"/>
                </a:solidFill>
                <a:latin typeface="Arial"/>
                <a:cs typeface="Arial"/>
              </a:rPr>
              <a:t>r</a:t>
            </a:r>
            <a:r>
              <a:rPr sz="1050" spc="0" dirty="0" smtClean="0">
                <a:solidFill>
                  <a:srgbClr val="996E9B"/>
                </a:solidFill>
                <a:latin typeface="Arial"/>
                <a:cs typeface="Arial"/>
              </a:rPr>
              <a:t>i</a:t>
            </a:r>
            <a:r>
              <a:rPr sz="1050" spc="0" dirty="0" smtClean="0">
                <a:solidFill>
                  <a:srgbClr val="745B78"/>
                </a:solidFill>
                <a:latin typeface="Arial"/>
                <a:cs typeface="Arial"/>
              </a:rPr>
              <a:t>pt</a:t>
            </a:r>
            <a:r>
              <a:rPr sz="1050" spc="0" dirty="0" smtClean="0">
                <a:solidFill>
                  <a:srgbClr val="9B6561"/>
                </a:solidFill>
                <a:latin typeface="Segoe UI"/>
                <a:cs typeface="Segoe UI"/>
              </a:rPr>
              <a:t>�  </a:t>
            </a:r>
            <a:r>
              <a:rPr sz="1050" spc="-109" dirty="0" smtClean="0">
                <a:solidFill>
                  <a:srgbClr val="9B6561"/>
                </a:solidFill>
                <a:latin typeface="Segoe UI"/>
                <a:cs typeface="Segoe UI"/>
              </a:rPr>
              <a:t> </a:t>
            </a:r>
            <a:r>
              <a:rPr sz="1050" spc="0" dirty="0" smtClean="0">
                <a:solidFill>
                  <a:srgbClr val="787780"/>
                </a:solidFill>
                <a:latin typeface="Arial"/>
                <a:cs typeface="Arial"/>
              </a:rPr>
              <a:t>y</a:t>
            </a:r>
            <a:r>
              <a:rPr sz="1050" spc="0" dirty="0" smtClean="0">
                <a:solidFill>
                  <a:srgbClr val="745B78"/>
                </a:solidFill>
                <a:latin typeface="Arial"/>
                <a:cs typeface="Arial"/>
              </a:rPr>
              <a:t>o._</a:t>
            </a:r>
            <a:r>
              <a:rPr sz="1050" spc="0" dirty="0" smtClean="0">
                <a:solidFill>
                  <a:srgbClr val="5B2862"/>
                </a:solidFill>
                <a:latin typeface="Arial"/>
                <a:cs typeface="Arial"/>
              </a:rPr>
              <a:t>1 </a:t>
            </a:r>
            <a:r>
              <a:rPr sz="1050" spc="134" dirty="0" smtClean="0">
                <a:solidFill>
                  <a:srgbClr val="5B2862"/>
                </a:solidFill>
                <a:latin typeface="Arial"/>
                <a:cs typeface="Arial"/>
              </a:rPr>
              <a:t> </a:t>
            </a:r>
            <a:r>
              <a:rPr sz="1050" spc="0" dirty="0" smtClean="0">
                <a:solidFill>
                  <a:srgbClr val="745B78"/>
                </a:solidFill>
                <a:latin typeface="Arial"/>
                <a:cs typeface="Arial"/>
              </a:rPr>
              <a:t>must </a:t>
            </a:r>
            <a:r>
              <a:rPr sz="1050" spc="-44" dirty="0" smtClean="0">
                <a:solidFill>
                  <a:srgbClr val="745B78"/>
                </a:solidFill>
                <a:latin typeface="Arial"/>
                <a:cs typeface="Arial"/>
              </a:rPr>
              <a:t> </a:t>
            </a:r>
            <a:r>
              <a:rPr sz="1100" spc="0" dirty="0" smtClean="0">
                <a:solidFill>
                  <a:srgbClr val="996E9B"/>
                </a:solidFill>
                <a:latin typeface="Arial"/>
                <a:cs typeface="Arial"/>
              </a:rPr>
              <a:t>r</a:t>
            </a:r>
            <a:r>
              <a:rPr sz="1100" spc="0" dirty="0" smtClean="0">
                <a:solidFill>
                  <a:srgbClr val="745B78"/>
                </a:solidFill>
                <a:latin typeface="Arial"/>
                <a:cs typeface="Arial"/>
              </a:rPr>
              <a:t>nc</a:t>
            </a:r>
            <a:r>
              <a:rPr sz="1100" spc="0" dirty="0" smtClean="0">
                <a:solidFill>
                  <a:srgbClr val="95579C"/>
                </a:solidFill>
                <a:latin typeface="Arial"/>
                <a:cs typeface="Arial"/>
              </a:rPr>
              <a:t>i</a:t>
            </a:r>
            <a:r>
              <a:rPr sz="1100" spc="0" dirty="0" smtClean="0">
                <a:solidFill>
                  <a:srgbClr val="745B78"/>
                </a:solidFill>
                <a:latin typeface="Arial"/>
                <a:cs typeface="Arial"/>
              </a:rPr>
              <a:t>ud</a:t>
            </a:r>
            <a:r>
              <a:rPr sz="1100" spc="0" dirty="0" smtClean="0">
                <a:solidFill>
                  <a:srgbClr val="5B465E"/>
                </a:solidFill>
                <a:latin typeface="Arial"/>
                <a:cs typeface="Arial"/>
              </a:rPr>
              <a:t>e </a:t>
            </a:r>
            <a:r>
              <a:rPr sz="1100" spc="34" dirty="0" smtClean="0">
                <a:solidFill>
                  <a:srgbClr val="5B465E"/>
                </a:solidFill>
                <a:latin typeface="Arial"/>
                <a:cs typeface="Arial"/>
              </a:rPr>
              <a:t> </a:t>
            </a:r>
            <a:r>
              <a:rPr sz="1350" i="1" spc="0" dirty="0" smtClean="0">
                <a:solidFill>
                  <a:srgbClr val="5B465E"/>
                </a:solidFill>
                <a:latin typeface="Times New Roman"/>
                <a:cs typeface="Times New Roman"/>
              </a:rPr>
              <a:t>a </a:t>
            </a:r>
            <a:endParaRPr sz="1000" dirty="0">
              <a:latin typeface="Times New Roman"/>
              <a:cs typeface="Times New Roman"/>
            </a:endParaRPr>
          </a:p>
          <a:p>
            <a:pPr marL="12700" marR="231526">
              <a:lnSpc>
                <a:spcPts val="1162"/>
              </a:lnSpc>
            </a:pPr>
            <a:r>
              <a:rPr sz="1000" spc="0" dirty="0" smtClean="0">
                <a:solidFill>
                  <a:srgbClr val="5B465E"/>
                </a:solidFill>
                <a:latin typeface="Times New Roman"/>
                <a:cs typeface="Times New Roman"/>
              </a:rPr>
              <a:t>F</a:t>
            </a:r>
            <a:r>
              <a:rPr sz="1000" spc="0" dirty="0" smtClean="0">
                <a:solidFill>
                  <a:srgbClr val="420E49"/>
                </a:solidFill>
                <a:latin typeface="Times New Roman"/>
                <a:cs typeface="Times New Roman"/>
              </a:rPr>
              <a:t>I</a:t>
            </a:r>
            <a:r>
              <a:rPr sz="1000" spc="0" dirty="0" smtClean="0">
                <a:solidFill>
                  <a:srgbClr val="5B465E"/>
                </a:solidFill>
                <a:latin typeface="Times New Roman"/>
                <a:cs typeface="Times New Roman"/>
              </a:rPr>
              <a:t>E</a:t>
            </a:r>
            <a:r>
              <a:rPr sz="1000" spc="0" dirty="0" smtClean="0">
                <a:solidFill>
                  <a:srgbClr val="5B2862"/>
                </a:solidFill>
                <a:latin typeface="Times New Roman"/>
                <a:cs typeface="Times New Roman"/>
              </a:rPr>
              <a:t>L</a:t>
            </a:r>
            <a:r>
              <a:rPr sz="1000" spc="0" dirty="0" smtClean="0">
                <a:solidFill>
                  <a:srgbClr val="714178"/>
                </a:solidFill>
                <a:latin typeface="Times New Roman"/>
                <a:cs typeface="Times New Roman"/>
              </a:rPr>
              <a:t>D  </a:t>
            </a:r>
            <a:r>
              <a:rPr sz="1000" spc="-104" dirty="0" smtClean="0">
                <a:solidFill>
                  <a:srgbClr val="714178"/>
                </a:solidFill>
                <a:latin typeface="Times New Roman"/>
                <a:cs typeface="Times New Roman"/>
              </a:rPr>
              <a:t> </a:t>
            </a:r>
            <a:r>
              <a:rPr sz="1000" spc="0" dirty="0" smtClean="0">
                <a:solidFill>
                  <a:srgbClr val="745B78"/>
                </a:solidFill>
                <a:latin typeface="Arial"/>
                <a:cs typeface="Arial"/>
              </a:rPr>
              <a:t>fo</a:t>
            </a:r>
            <a:r>
              <a:rPr sz="1000" spc="0" dirty="0" smtClean="0">
                <a:solidFill>
                  <a:srgbClr val="996E9B"/>
                </a:solidFill>
                <a:latin typeface="Arial"/>
                <a:cs typeface="Arial"/>
              </a:rPr>
              <a:t>r</a:t>
            </a:r>
            <a:r>
              <a:rPr sz="1000" spc="103" dirty="0" smtClean="0">
                <a:solidFill>
                  <a:srgbClr val="996E9B"/>
                </a:solidFill>
                <a:latin typeface="Arial"/>
                <a:cs typeface="Arial"/>
              </a:rPr>
              <a:t> </a:t>
            </a:r>
            <a:r>
              <a:rPr sz="1000" spc="0" dirty="0" smtClean="0">
                <a:solidFill>
                  <a:srgbClr val="745B78"/>
                </a:solidFill>
                <a:latin typeface="Arial"/>
                <a:cs typeface="Arial"/>
              </a:rPr>
              <a:t>each </a:t>
            </a:r>
            <a:r>
              <a:rPr sz="1000" spc="54" dirty="0" smtClean="0">
                <a:solidFill>
                  <a:srgbClr val="745B78"/>
                </a:solidFill>
                <a:latin typeface="Arial"/>
                <a:cs typeface="Arial"/>
              </a:rPr>
              <a:t> </a:t>
            </a:r>
            <a:r>
              <a:rPr sz="1000" spc="0" dirty="0" smtClean="0">
                <a:solidFill>
                  <a:srgbClr val="745B78"/>
                </a:solidFill>
                <a:latin typeface="Arial"/>
                <a:cs typeface="Arial"/>
              </a:rPr>
              <a:t>da</a:t>
            </a:r>
            <a:r>
              <a:rPr sz="1000" spc="0" dirty="0" smtClean="0">
                <a:solidFill>
                  <a:srgbClr val="5B465E"/>
                </a:solidFill>
                <a:latin typeface="Arial"/>
                <a:cs typeface="Arial"/>
              </a:rPr>
              <a:t>t</a:t>
            </a:r>
            <a:r>
              <a:rPr sz="1000" spc="0" dirty="0" smtClean="0">
                <a:solidFill>
                  <a:srgbClr val="745B78"/>
                </a:solidFill>
                <a:latin typeface="Arial"/>
                <a:cs typeface="Arial"/>
              </a:rPr>
              <a:t>a </a:t>
            </a:r>
            <a:r>
              <a:rPr sz="1000" spc="54" dirty="0" smtClean="0">
                <a:solidFill>
                  <a:srgbClr val="745B78"/>
                </a:solidFill>
                <a:latin typeface="Arial"/>
                <a:cs typeface="Arial"/>
              </a:rPr>
              <a:t> </a:t>
            </a:r>
            <a:r>
              <a:rPr sz="1000" spc="0" dirty="0" smtClean="0">
                <a:solidFill>
                  <a:srgbClr val="714178"/>
                </a:solidFill>
                <a:latin typeface="Arial"/>
                <a:cs typeface="Arial"/>
              </a:rPr>
              <a:t>fi</a:t>
            </a:r>
            <a:r>
              <a:rPr sz="1000" spc="0" dirty="0" smtClean="0">
                <a:solidFill>
                  <a:srgbClr val="745B78"/>
                </a:solidFill>
                <a:latin typeface="Arial"/>
                <a:cs typeface="Arial"/>
              </a:rPr>
              <a:t>e</a:t>
            </a:r>
            <a:r>
              <a:rPr sz="1000" spc="0" dirty="0" smtClean="0">
                <a:solidFill>
                  <a:srgbClr val="780E78"/>
                </a:solidFill>
                <a:latin typeface="Arial"/>
                <a:cs typeface="Arial"/>
              </a:rPr>
              <a:t>l</a:t>
            </a:r>
            <a:r>
              <a:rPr sz="1000" spc="0" dirty="0" smtClean="0">
                <a:solidFill>
                  <a:srgbClr val="745B78"/>
                </a:solidFill>
                <a:latin typeface="Arial"/>
                <a:cs typeface="Arial"/>
              </a:rPr>
              <a:t>d</a:t>
            </a:r>
            <a:r>
              <a:rPr sz="1000" spc="218" dirty="0" smtClean="0">
                <a:solidFill>
                  <a:srgbClr val="745B78"/>
                </a:solidFill>
                <a:latin typeface="Arial"/>
                <a:cs typeface="Arial"/>
              </a:rPr>
              <a:t> </a:t>
            </a:r>
            <a:r>
              <a:rPr sz="1000" spc="0" dirty="0" smtClean="0">
                <a:solidFill>
                  <a:srgbClr val="745B78"/>
                </a:solidFill>
                <a:latin typeface="Arial"/>
                <a:cs typeface="Arial"/>
              </a:rPr>
              <a:t>you</a:t>
            </a:r>
            <a:r>
              <a:rPr sz="1000" spc="260" dirty="0" smtClean="0">
                <a:solidFill>
                  <a:srgbClr val="745B78"/>
                </a:solidFill>
                <a:latin typeface="Arial"/>
                <a:cs typeface="Arial"/>
              </a:rPr>
              <a:t> </a:t>
            </a:r>
            <a:r>
              <a:rPr sz="1000" spc="0" dirty="0" smtClean="0">
                <a:solidFill>
                  <a:srgbClr val="745B78"/>
                </a:solidFill>
                <a:latin typeface="Arial"/>
                <a:cs typeface="Arial"/>
              </a:rPr>
              <a:t>need </a:t>
            </a:r>
            <a:r>
              <a:rPr sz="1000" spc="89" dirty="0" smtClean="0">
                <a:solidFill>
                  <a:srgbClr val="745B78"/>
                </a:solidFill>
                <a:latin typeface="Arial"/>
                <a:cs typeface="Arial"/>
              </a:rPr>
              <a:t> </a:t>
            </a:r>
            <a:r>
              <a:rPr sz="1000" spc="0" dirty="0" smtClean="0">
                <a:solidFill>
                  <a:srgbClr val="95579C"/>
                </a:solidFill>
                <a:latin typeface="Arial"/>
                <a:cs typeface="Arial"/>
              </a:rPr>
              <a:t>i</a:t>
            </a:r>
            <a:r>
              <a:rPr sz="1000" spc="0" dirty="0" smtClean="0">
                <a:solidFill>
                  <a:srgbClr val="745B78"/>
                </a:solidFill>
                <a:latin typeface="Arial"/>
                <a:cs typeface="Arial"/>
              </a:rPr>
              <a:t>n </a:t>
            </a:r>
            <a:r>
              <a:rPr sz="1000" spc="89" dirty="0" smtClean="0">
                <a:solidFill>
                  <a:srgbClr val="745B78"/>
                </a:solidFill>
                <a:latin typeface="Arial"/>
                <a:cs typeface="Arial"/>
              </a:rPr>
              <a:t> </a:t>
            </a:r>
            <a:r>
              <a:rPr sz="1000" spc="0" dirty="0" smtClean="0">
                <a:solidFill>
                  <a:srgbClr val="745B78"/>
                </a:solidFill>
                <a:latin typeface="Arial"/>
                <a:cs typeface="Arial"/>
              </a:rPr>
              <a:t>SQL.</a:t>
            </a:r>
            <a:r>
              <a:rPr sz="1000" spc="150" dirty="0" smtClean="0">
                <a:solidFill>
                  <a:srgbClr val="745B78"/>
                </a:solidFill>
                <a:latin typeface="Arial"/>
                <a:cs typeface="Arial"/>
              </a:rPr>
              <a:t> </a:t>
            </a:r>
            <a:r>
              <a:rPr sz="1000" spc="0" dirty="0" smtClean="0">
                <a:solidFill>
                  <a:srgbClr val="714178"/>
                </a:solidFill>
                <a:latin typeface="Arial"/>
                <a:cs typeface="Arial"/>
              </a:rPr>
              <a:t>T</a:t>
            </a:r>
            <a:r>
              <a:rPr sz="1000" spc="0" dirty="0" smtClean="0">
                <a:solidFill>
                  <a:srgbClr val="745B78"/>
                </a:solidFill>
                <a:latin typeface="Arial"/>
                <a:cs typeface="Arial"/>
              </a:rPr>
              <a:t>h</a:t>
            </a:r>
            <a:r>
              <a:rPr sz="1000" spc="0" dirty="0" smtClean="0">
                <a:solidFill>
                  <a:srgbClr val="780E78"/>
                </a:solidFill>
                <a:latin typeface="Arial"/>
                <a:cs typeface="Arial"/>
              </a:rPr>
              <a:t>i</a:t>
            </a:r>
            <a:r>
              <a:rPr sz="1000" spc="0" dirty="0" smtClean="0">
                <a:solidFill>
                  <a:srgbClr val="745B78"/>
                </a:solidFill>
                <a:latin typeface="Arial"/>
                <a:cs typeface="Arial"/>
              </a:rPr>
              <a:t>s</a:t>
            </a:r>
            <a:r>
              <a:rPr sz="1000" spc="374" dirty="0" smtClean="0">
                <a:solidFill>
                  <a:srgbClr val="745B78"/>
                </a:solidFill>
                <a:latin typeface="Arial"/>
                <a:cs typeface="Arial"/>
              </a:rPr>
              <a:t> </a:t>
            </a:r>
            <a:r>
              <a:rPr sz="1000" spc="0" dirty="0" smtClean="0">
                <a:solidFill>
                  <a:srgbClr val="787780"/>
                </a:solidFill>
                <a:latin typeface="Arial"/>
                <a:cs typeface="Arial"/>
              </a:rPr>
              <a:t>c</a:t>
            </a:r>
            <a:r>
              <a:rPr sz="1000" spc="-134" dirty="0" smtClean="0">
                <a:solidFill>
                  <a:srgbClr val="787780"/>
                </a:solidFill>
                <a:latin typeface="Arial"/>
                <a:cs typeface="Arial"/>
              </a:rPr>
              <a:t> </a:t>
            </a:r>
            <a:r>
              <a:rPr sz="1000" spc="0" dirty="0" smtClean="0">
                <a:solidFill>
                  <a:srgbClr val="787780"/>
                </a:solidFill>
                <a:latin typeface="Arial"/>
                <a:cs typeface="Arial"/>
              </a:rPr>
              <a:t>o</a:t>
            </a:r>
            <a:r>
              <a:rPr sz="1000" spc="0" dirty="0" smtClean="0">
                <a:solidFill>
                  <a:srgbClr val="745B78"/>
                </a:solidFill>
                <a:latin typeface="Arial"/>
                <a:cs typeface="Arial"/>
              </a:rPr>
              <a:t>rnrriarrd</a:t>
            </a:r>
            <a:r>
              <a:rPr sz="1000" spc="286" dirty="0" smtClean="0">
                <a:solidFill>
                  <a:srgbClr val="745B78"/>
                </a:solidFill>
                <a:latin typeface="Arial"/>
                <a:cs typeface="Arial"/>
              </a:rPr>
              <a:t> </a:t>
            </a:r>
            <a:r>
              <a:rPr sz="1000" spc="0" dirty="0" smtClean="0">
                <a:solidFill>
                  <a:srgbClr val="780E78"/>
                </a:solidFill>
                <a:latin typeface="Arial"/>
                <a:cs typeface="Arial"/>
              </a:rPr>
              <a:t>i</a:t>
            </a:r>
            <a:r>
              <a:rPr sz="1000" spc="0" dirty="0" smtClean="0">
                <a:solidFill>
                  <a:srgbClr val="787780"/>
                </a:solidFill>
                <a:latin typeface="Arial"/>
                <a:cs typeface="Arial"/>
              </a:rPr>
              <a:t>s </a:t>
            </a:r>
            <a:r>
              <a:rPr sz="1000" spc="89" dirty="0" smtClean="0">
                <a:solidFill>
                  <a:srgbClr val="787780"/>
                </a:solidFill>
                <a:latin typeface="Arial"/>
                <a:cs typeface="Arial"/>
              </a:rPr>
              <a:t> </a:t>
            </a:r>
            <a:r>
              <a:rPr sz="1000" spc="0" dirty="0" smtClean="0">
                <a:solidFill>
                  <a:srgbClr val="745B78"/>
                </a:solidFill>
                <a:latin typeface="Arial"/>
                <a:cs typeface="Arial"/>
              </a:rPr>
              <a:t>used</a:t>
            </a:r>
            <a:r>
              <a:rPr sz="1000" spc="248" dirty="0" smtClean="0">
                <a:solidFill>
                  <a:srgbClr val="745B78"/>
                </a:solidFill>
                <a:latin typeface="Arial"/>
                <a:cs typeface="Arial"/>
              </a:rPr>
              <a:t> </a:t>
            </a:r>
            <a:r>
              <a:rPr sz="1000" spc="0" dirty="0" smtClean="0">
                <a:solidFill>
                  <a:srgbClr val="745B78"/>
                </a:solidFill>
                <a:latin typeface="Arial"/>
                <a:cs typeface="Arial"/>
              </a:rPr>
              <a:t>w</a:t>
            </a:r>
            <a:r>
              <a:rPr sz="1000" spc="0" dirty="0" smtClean="0">
                <a:solidFill>
                  <a:srgbClr val="780E78"/>
                </a:solidFill>
                <a:latin typeface="Arial"/>
                <a:cs typeface="Arial"/>
              </a:rPr>
              <a:t>i</a:t>
            </a:r>
            <a:r>
              <a:rPr sz="1000" spc="0" dirty="0" smtClean="0">
                <a:solidFill>
                  <a:srgbClr val="745B78"/>
                </a:solidFill>
                <a:latin typeface="Arial"/>
                <a:cs typeface="Arial"/>
              </a:rPr>
              <a:t>t</a:t>
            </a:r>
            <a:r>
              <a:rPr sz="1000" spc="0" dirty="0" smtClean="0">
                <a:solidFill>
                  <a:srgbClr val="714178"/>
                </a:solidFill>
                <a:latin typeface="Arial"/>
                <a:cs typeface="Arial"/>
              </a:rPr>
              <a:t>h </a:t>
            </a:r>
            <a:r>
              <a:rPr sz="1000" spc="125" dirty="0" smtClean="0">
                <a:solidFill>
                  <a:srgbClr val="714178"/>
                </a:solidFill>
                <a:latin typeface="Arial"/>
                <a:cs typeface="Arial"/>
              </a:rPr>
              <a:t> </a:t>
            </a:r>
            <a:r>
              <a:rPr sz="1000" spc="0" dirty="0" smtClean="0">
                <a:solidFill>
                  <a:srgbClr val="745B78"/>
                </a:solidFill>
                <a:latin typeface="Arial"/>
                <a:cs typeface="Arial"/>
              </a:rPr>
              <a:t>the</a:t>
            </a:r>
            <a:endParaRPr sz="1000" dirty="0">
              <a:latin typeface="Arial"/>
              <a:cs typeface="Arial"/>
            </a:endParaRPr>
          </a:p>
          <a:p>
            <a:pPr marL="26344" marR="16438">
              <a:lnSpc>
                <a:spcPct val="110839"/>
              </a:lnSpc>
            </a:pPr>
            <a:r>
              <a:rPr sz="1000" dirty="0" smtClean="0">
                <a:solidFill>
                  <a:srgbClr val="745B78"/>
                </a:solidFill>
                <a:latin typeface="Times New Roman"/>
                <a:cs typeface="Times New Roman"/>
              </a:rPr>
              <a:t>L...</a:t>
            </a:r>
            <a:r>
              <a:rPr sz="1000" dirty="0" smtClean="0">
                <a:solidFill>
                  <a:srgbClr val="745B78"/>
                </a:solidFill>
                <a:latin typeface="Segoe UI"/>
                <a:cs typeface="Segoe UI"/>
              </a:rPr>
              <a:t>�</a:t>
            </a:r>
            <a:r>
              <a:rPr sz="1000" dirty="0" smtClean="0">
                <a:solidFill>
                  <a:srgbClr val="787780"/>
                </a:solidFill>
                <a:latin typeface="Times New Roman"/>
                <a:cs typeface="Times New Roman"/>
              </a:rPr>
              <a:t>,</a:t>
            </a:r>
            <a:r>
              <a:rPr sz="1000" dirty="0" smtClean="0">
                <a:solidFill>
                  <a:srgbClr val="745B78"/>
                </a:solidFill>
                <a:latin typeface="Times New Roman"/>
                <a:cs typeface="Times New Roman"/>
              </a:rPr>
              <a:t>YOU</a:t>
            </a:r>
            <a:r>
              <a:rPr sz="1000" dirty="0" smtClean="0">
                <a:solidFill>
                  <a:srgbClr val="5B465E"/>
                </a:solidFill>
                <a:latin typeface="Times New Roman"/>
                <a:cs typeface="Times New Roman"/>
              </a:rPr>
              <a:t>T  </a:t>
            </a:r>
            <a:r>
              <a:rPr sz="1000" spc="-69" dirty="0" smtClean="0">
                <a:solidFill>
                  <a:srgbClr val="5B465E"/>
                </a:solidFill>
                <a:latin typeface="Times New Roman"/>
                <a:cs typeface="Times New Roman"/>
              </a:rPr>
              <a:t> </a:t>
            </a:r>
            <a:r>
              <a:rPr sz="1000" spc="0" dirty="0" smtClean="0">
                <a:solidFill>
                  <a:srgbClr val="745B78"/>
                </a:solidFill>
                <a:latin typeface="Arial"/>
                <a:cs typeface="Arial"/>
              </a:rPr>
              <a:t>command</a:t>
            </a:r>
            <a:r>
              <a:rPr sz="1000" spc="0" dirty="0" smtClean="0">
                <a:solidFill>
                  <a:srgbClr val="954545"/>
                </a:solidFill>
                <a:latin typeface="Arial"/>
                <a:cs typeface="Arial"/>
              </a:rPr>
              <a:t>.</a:t>
            </a:r>
            <a:endParaRPr sz="1000" dirty="0">
              <a:latin typeface="Arial"/>
              <a:cs typeface="Arial"/>
            </a:endParaRPr>
          </a:p>
          <a:p>
            <a:pPr marL="26344" marR="16438">
              <a:lnSpc>
                <a:spcPts val="1335"/>
              </a:lnSpc>
              <a:spcBef>
                <a:spcPts val="66"/>
              </a:spcBef>
            </a:pPr>
            <a:r>
              <a:rPr sz="1000" spc="0" dirty="0" smtClean="0">
                <a:solidFill>
                  <a:srgbClr val="745B78"/>
                </a:solidFill>
                <a:latin typeface="Arial"/>
                <a:cs typeface="Arial"/>
              </a:rPr>
              <a:t>Do</a:t>
            </a:r>
            <a:r>
              <a:rPr sz="1000" spc="296" dirty="0" smtClean="0">
                <a:solidFill>
                  <a:srgbClr val="745B78"/>
                </a:solidFill>
                <a:latin typeface="Arial"/>
                <a:cs typeface="Arial"/>
              </a:rPr>
              <a:t> </a:t>
            </a:r>
            <a:r>
              <a:rPr sz="1100" spc="0" dirty="0" smtClean="0">
                <a:solidFill>
                  <a:srgbClr val="745B78"/>
                </a:solidFill>
                <a:latin typeface="Arial"/>
                <a:cs typeface="Arial"/>
              </a:rPr>
              <a:t>no</a:t>
            </a:r>
            <a:r>
              <a:rPr sz="1100" spc="0" dirty="0" smtClean="0">
                <a:solidFill>
                  <a:srgbClr val="5B465E"/>
                </a:solidFill>
                <a:latin typeface="Arial"/>
                <a:cs typeface="Arial"/>
              </a:rPr>
              <a:t>t </a:t>
            </a:r>
            <a:r>
              <a:rPr sz="1100" spc="34" dirty="0" smtClean="0">
                <a:solidFill>
                  <a:srgbClr val="5B465E"/>
                </a:solidFill>
                <a:latin typeface="Arial"/>
                <a:cs typeface="Arial"/>
              </a:rPr>
              <a:t> </a:t>
            </a:r>
            <a:r>
              <a:rPr sz="1000" spc="0" dirty="0" smtClean="0">
                <a:solidFill>
                  <a:srgbClr val="5B465E"/>
                </a:solidFill>
                <a:latin typeface="Arial"/>
                <a:cs typeface="Arial"/>
              </a:rPr>
              <a:t>ass</a:t>
            </a:r>
            <a:r>
              <a:rPr sz="1000" spc="0" dirty="0" smtClean="0">
                <a:solidFill>
                  <a:srgbClr val="745B78"/>
                </a:solidFill>
                <a:latin typeface="Arial"/>
                <a:cs typeface="Arial"/>
              </a:rPr>
              <a:t>um</a:t>
            </a:r>
            <a:r>
              <a:rPr sz="1000" spc="0" dirty="0" smtClean="0">
                <a:solidFill>
                  <a:srgbClr val="5B465E"/>
                </a:solidFill>
                <a:latin typeface="Arial"/>
                <a:cs typeface="Arial"/>
              </a:rPr>
              <a:t>e</a:t>
            </a:r>
            <a:r>
              <a:rPr sz="1000" spc="276" dirty="0" smtClean="0">
                <a:solidFill>
                  <a:srgbClr val="5B465E"/>
                </a:solidFill>
                <a:latin typeface="Arial"/>
                <a:cs typeface="Arial"/>
              </a:rPr>
              <a:t> </a:t>
            </a:r>
            <a:r>
              <a:rPr sz="1200" spc="0" dirty="0" smtClean="0">
                <a:solidFill>
                  <a:srgbClr val="745B78"/>
                </a:solidFill>
                <a:latin typeface="Times New Roman"/>
                <a:cs typeface="Times New Roman"/>
              </a:rPr>
              <a:t>th</a:t>
            </a:r>
            <a:r>
              <a:rPr sz="1200" spc="0" dirty="0" smtClean="0">
                <a:solidFill>
                  <a:srgbClr val="5B465E"/>
                </a:solidFill>
                <a:latin typeface="Times New Roman"/>
                <a:cs typeface="Times New Roman"/>
              </a:rPr>
              <a:t>a</a:t>
            </a:r>
            <a:r>
              <a:rPr sz="1200" spc="0" dirty="0" smtClean="0">
                <a:solidFill>
                  <a:srgbClr val="745B78"/>
                </a:solidFill>
                <a:latin typeface="Times New Roman"/>
                <a:cs typeface="Times New Roman"/>
              </a:rPr>
              <a:t>t </a:t>
            </a:r>
            <a:r>
              <a:rPr sz="1200" spc="-64" dirty="0" smtClean="0">
                <a:solidFill>
                  <a:srgbClr val="745B78"/>
                </a:solidFill>
                <a:latin typeface="Times New Roman"/>
                <a:cs typeface="Times New Roman"/>
              </a:rPr>
              <a:t> </a:t>
            </a:r>
            <a:r>
              <a:rPr sz="1100" spc="0" dirty="0" smtClean="0">
                <a:solidFill>
                  <a:srgbClr val="745B78"/>
                </a:solidFill>
                <a:latin typeface="Arial"/>
                <a:cs typeface="Arial"/>
              </a:rPr>
              <a:t>Mu</a:t>
            </a:r>
            <a:r>
              <a:rPr sz="1100" spc="0" dirty="0" smtClean="0">
                <a:solidFill>
                  <a:srgbClr val="996E9B"/>
                </a:solidFill>
                <a:latin typeface="Arial"/>
                <a:cs typeface="Arial"/>
              </a:rPr>
              <a:t>l</a:t>
            </a:r>
            <a:r>
              <a:rPr sz="1100" spc="0" dirty="0" smtClean="0">
                <a:solidFill>
                  <a:srgbClr val="745B78"/>
                </a:solidFill>
                <a:latin typeface="Arial"/>
                <a:cs typeface="Arial"/>
              </a:rPr>
              <a:t>t</a:t>
            </a:r>
            <a:r>
              <a:rPr sz="1100" spc="0" dirty="0" smtClean="0">
                <a:solidFill>
                  <a:srgbClr val="914492"/>
                </a:solidFill>
                <a:latin typeface="Arial"/>
                <a:cs typeface="Arial"/>
              </a:rPr>
              <a:t>r</a:t>
            </a:r>
            <a:r>
              <a:rPr sz="1100" spc="0" dirty="0" smtClean="0">
                <a:solidFill>
                  <a:srgbClr val="745B78"/>
                </a:solidFill>
                <a:latin typeface="Arial"/>
                <a:cs typeface="Arial"/>
              </a:rPr>
              <a:t>Lo</a:t>
            </a:r>
            <a:r>
              <a:rPr sz="1100" spc="0" dirty="0" smtClean="0">
                <a:solidFill>
                  <a:srgbClr val="5B465E"/>
                </a:solidFill>
                <a:latin typeface="Arial"/>
                <a:cs typeface="Arial"/>
              </a:rPr>
              <a:t>a</a:t>
            </a:r>
            <a:r>
              <a:rPr sz="1100" spc="0" dirty="0" smtClean="0">
                <a:solidFill>
                  <a:srgbClr val="787780"/>
                </a:solidFill>
                <a:latin typeface="Arial"/>
                <a:cs typeface="Arial"/>
              </a:rPr>
              <a:t>d </a:t>
            </a:r>
            <a:r>
              <a:rPr sz="1100" spc="34" dirty="0" smtClean="0">
                <a:solidFill>
                  <a:srgbClr val="787780"/>
                </a:solidFill>
                <a:latin typeface="Arial"/>
                <a:cs typeface="Arial"/>
              </a:rPr>
              <a:t> </a:t>
            </a:r>
            <a:r>
              <a:rPr sz="1050" spc="0" dirty="0" smtClean="0">
                <a:solidFill>
                  <a:srgbClr val="714178"/>
                </a:solidFill>
                <a:latin typeface="Arial"/>
                <a:cs typeface="Arial"/>
              </a:rPr>
              <a:t>h</a:t>
            </a:r>
            <a:r>
              <a:rPr sz="1050" spc="0" dirty="0" smtClean="0">
                <a:solidFill>
                  <a:srgbClr val="5B465E"/>
                </a:solidFill>
                <a:latin typeface="Arial"/>
                <a:cs typeface="Arial"/>
              </a:rPr>
              <a:t>a</a:t>
            </a:r>
            <a:r>
              <a:rPr sz="1050" spc="0" dirty="0" smtClean="0">
                <a:solidFill>
                  <a:srgbClr val="7969B8"/>
                </a:solidFill>
                <a:latin typeface="Arial"/>
                <a:cs typeface="Arial"/>
              </a:rPr>
              <a:t>1</a:t>
            </a:r>
            <a:r>
              <a:rPr sz="1050" spc="0" dirty="0" smtClean="0">
                <a:solidFill>
                  <a:srgbClr val="5B465E"/>
                </a:solidFill>
                <a:latin typeface="Arial"/>
                <a:cs typeface="Arial"/>
              </a:rPr>
              <a:t>s  </a:t>
            </a:r>
            <a:r>
              <a:rPr sz="1050" spc="-119" dirty="0" smtClean="0">
                <a:solidFill>
                  <a:srgbClr val="5B465E"/>
                </a:solidFill>
                <a:latin typeface="Arial"/>
                <a:cs typeface="Arial"/>
              </a:rPr>
              <a:t> </a:t>
            </a:r>
            <a:r>
              <a:rPr sz="1100" spc="0" dirty="0" smtClean="0">
                <a:solidFill>
                  <a:srgbClr val="5B465E"/>
                </a:solidFill>
                <a:latin typeface="Arial"/>
                <a:cs typeface="Arial"/>
              </a:rPr>
              <a:t>s</a:t>
            </a:r>
            <a:r>
              <a:rPr sz="1100" spc="0" dirty="0" smtClean="0">
                <a:solidFill>
                  <a:srgbClr val="745B78"/>
                </a:solidFill>
                <a:latin typeface="Arial"/>
                <a:cs typeface="Arial"/>
              </a:rPr>
              <a:t>om</a:t>
            </a:r>
            <a:r>
              <a:rPr sz="1100" spc="0" dirty="0" smtClean="0">
                <a:solidFill>
                  <a:srgbClr val="5B465E"/>
                </a:solidFill>
                <a:latin typeface="Arial"/>
                <a:cs typeface="Arial"/>
              </a:rPr>
              <a:t>e</a:t>
            </a:r>
            <a:r>
              <a:rPr sz="1100" spc="0" dirty="0" smtClean="0">
                <a:solidFill>
                  <a:srgbClr val="714178"/>
                </a:solidFill>
                <a:latin typeface="Arial"/>
                <a:cs typeface="Arial"/>
              </a:rPr>
              <a:t>h</a:t>
            </a:r>
            <a:r>
              <a:rPr sz="1100" spc="0" dirty="0" smtClean="0">
                <a:solidFill>
                  <a:srgbClr val="745B78"/>
                </a:solidFill>
                <a:latin typeface="Arial"/>
                <a:cs typeface="Arial"/>
              </a:rPr>
              <a:t>ow </a:t>
            </a:r>
            <a:r>
              <a:rPr sz="1100" spc="34" dirty="0" smtClean="0">
                <a:solidFill>
                  <a:srgbClr val="745B78"/>
                </a:solidFill>
                <a:latin typeface="Arial"/>
                <a:cs typeface="Arial"/>
              </a:rPr>
              <a:t> </a:t>
            </a:r>
            <a:r>
              <a:rPr sz="1000" spc="0" dirty="0" smtClean="0">
                <a:solidFill>
                  <a:srgbClr val="996E9B"/>
                </a:solidFill>
                <a:latin typeface="Arial"/>
                <a:cs typeface="Arial"/>
              </a:rPr>
              <a:t>u</a:t>
            </a:r>
            <a:r>
              <a:rPr sz="1000" spc="0" dirty="0" smtClean="0">
                <a:solidFill>
                  <a:srgbClr val="745B78"/>
                </a:solidFill>
                <a:latin typeface="Arial"/>
                <a:cs typeface="Arial"/>
              </a:rPr>
              <a:t>ncov</a:t>
            </a:r>
            <a:r>
              <a:rPr sz="1000" spc="0" dirty="0" smtClean="0">
                <a:solidFill>
                  <a:srgbClr val="5B465E"/>
                </a:solidFill>
                <a:latin typeface="Arial"/>
                <a:cs typeface="Arial"/>
              </a:rPr>
              <a:t>e</a:t>
            </a:r>
            <a:r>
              <a:rPr sz="1000" spc="0" dirty="0" smtClean="0">
                <a:solidFill>
                  <a:srgbClr val="5B2862"/>
                </a:solidFill>
                <a:latin typeface="Arial"/>
                <a:cs typeface="Arial"/>
              </a:rPr>
              <a:t>r</a:t>
            </a:r>
            <a:r>
              <a:rPr sz="1000" spc="0" dirty="0" smtClean="0">
                <a:solidFill>
                  <a:srgbClr val="5B465E"/>
                </a:solidFill>
                <a:latin typeface="Arial"/>
                <a:cs typeface="Arial"/>
              </a:rPr>
              <a:t>e</a:t>
            </a:r>
            <a:r>
              <a:rPr sz="1000" spc="0" dirty="0" smtClean="0">
                <a:solidFill>
                  <a:srgbClr val="745B78"/>
                </a:solidFill>
                <a:latin typeface="Arial"/>
                <a:cs typeface="Arial"/>
              </a:rPr>
              <a:t>d </a:t>
            </a:r>
            <a:r>
              <a:rPr sz="1000" spc="89" dirty="0" smtClean="0">
                <a:solidFill>
                  <a:srgbClr val="745B78"/>
                </a:solidFill>
                <a:latin typeface="Arial"/>
                <a:cs typeface="Arial"/>
              </a:rPr>
              <a:t> </a:t>
            </a:r>
            <a:r>
              <a:rPr sz="1000" spc="0" dirty="0" smtClean="0">
                <a:solidFill>
                  <a:srgbClr val="745B78"/>
                </a:solidFill>
                <a:latin typeface="Arial"/>
                <a:cs typeface="Arial"/>
              </a:rPr>
              <a:t>rrurcb</a:t>
            </a:r>
            <a:r>
              <a:rPr sz="1000" spc="254" dirty="0" smtClean="0">
                <a:solidFill>
                  <a:srgbClr val="745B78"/>
                </a:solidFill>
                <a:latin typeface="Arial"/>
                <a:cs typeface="Arial"/>
              </a:rPr>
              <a:t> </a:t>
            </a:r>
            <a:r>
              <a:rPr sz="1200" spc="0" dirty="0" smtClean="0">
                <a:solidFill>
                  <a:srgbClr val="745B78"/>
                </a:solidFill>
                <a:latin typeface="Times New Roman"/>
                <a:cs typeface="Times New Roman"/>
              </a:rPr>
              <a:t>of</a:t>
            </a:r>
            <a:r>
              <a:rPr sz="1200" spc="129" dirty="0" smtClean="0">
                <a:solidFill>
                  <a:srgbClr val="745B78"/>
                </a:solidFill>
                <a:latin typeface="Times New Roman"/>
                <a:cs typeface="Times New Roman"/>
              </a:rPr>
              <a:t> </a:t>
            </a:r>
            <a:r>
              <a:rPr sz="1100" spc="0" dirty="0" smtClean="0">
                <a:solidFill>
                  <a:srgbClr val="745B78"/>
                </a:solidFill>
                <a:latin typeface="Arial"/>
                <a:cs typeface="Arial"/>
              </a:rPr>
              <a:t>v</a:t>
            </a:r>
            <a:r>
              <a:rPr sz="1100" spc="0" dirty="0" smtClean="0">
                <a:solidFill>
                  <a:srgbClr val="996E9B"/>
                </a:solidFill>
                <a:latin typeface="Arial"/>
                <a:cs typeface="Arial"/>
              </a:rPr>
              <a:t>f</a:t>
            </a:r>
            <a:r>
              <a:rPr sz="1100" spc="0" dirty="0" smtClean="0">
                <a:solidFill>
                  <a:srgbClr val="745B78"/>
                </a:solidFill>
                <a:latin typeface="Arial"/>
                <a:cs typeface="Arial"/>
              </a:rPr>
              <a:t>i</a:t>
            </a:r>
            <a:r>
              <a:rPr sz="1100" spc="0" dirty="0" smtClean="0">
                <a:solidFill>
                  <a:srgbClr val="075F94"/>
                </a:solidFill>
                <a:latin typeface="Arial"/>
                <a:cs typeface="Arial"/>
              </a:rPr>
              <a:t>·</a:t>
            </a:r>
            <a:r>
              <a:rPr sz="1100" spc="0" dirty="0" smtClean="0">
                <a:solidFill>
                  <a:srgbClr val="745B78"/>
                </a:solidFill>
                <a:latin typeface="Arial"/>
                <a:cs typeface="Arial"/>
              </a:rPr>
              <a:t>h</a:t>
            </a:r>
            <a:r>
              <a:rPr sz="1100" spc="0" dirty="0" smtClean="0">
                <a:solidFill>
                  <a:srgbClr val="5B465E"/>
                </a:solidFill>
                <a:latin typeface="Arial"/>
                <a:cs typeface="Arial"/>
              </a:rPr>
              <a:t>at  </a:t>
            </a:r>
            <a:r>
              <a:rPr sz="1100" spc="0" dirty="0" smtClean="0">
                <a:solidFill>
                  <a:srgbClr val="745B78"/>
                </a:solidFill>
                <a:latin typeface="Arial"/>
                <a:cs typeface="Arial"/>
              </a:rPr>
              <a:t>y</a:t>
            </a:r>
            <a:r>
              <a:rPr sz="1100" spc="0" dirty="0" smtClean="0">
                <a:solidFill>
                  <a:srgbClr val="D2A09F"/>
                </a:solidFill>
                <a:latin typeface="Arial"/>
                <a:cs typeface="Arial"/>
              </a:rPr>
              <a:t>,</a:t>
            </a:r>
            <a:r>
              <a:rPr sz="1100" spc="0" dirty="0" smtClean="0">
                <a:solidFill>
                  <a:srgbClr val="745B78"/>
                </a:solidFill>
                <a:latin typeface="Arial"/>
                <a:cs typeface="Arial"/>
              </a:rPr>
              <a:t>o</a:t>
            </a:r>
            <a:r>
              <a:rPr sz="1100" spc="0" dirty="0" smtClean="0">
                <a:solidFill>
                  <a:srgbClr val="996E9B"/>
                </a:solidFill>
                <a:latin typeface="Arial"/>
                <a:cs typeface="Arial"/>
              </a:rPr>
              <a:t>._</a:t>
            </a:r>
            <a:r>
              <a:rPr sz="1100" spc="0" dirty="0" smtClean="0">
                <a:solidFill>
                  <a:srgbClr val="5D0F62"/>
                </a:solidFill>
                <a:latin typeface="Arial"/>
                <a:cs typeface="Arial"/>
              </a:rPr>
              <a:t>,</a:t>
            </a:r>
            <a:endParaRPr sz="1100" dirty="0">
              <a:latin typeface="Arial"/>
              <a:cs typeface="Arial"/>
            </a:endParaRPr>
          </a:p>
        </p:txBody>
      </p:sp>
      <p:sp>
        <p:nvSpPr>
          <p:cNvPr id="53" name="object 19"/>
          <p:cNvSpPr txBox="1"/>
          <p:nvPr/>
        </p:nvSpPr>
        <p:spPr>
          <a:xfrm>
            <a:off x="683316" y="2887303"/>
            <a:ext cx="1054690" cy="154939"/>
          </a:xfrm>
          <a:prstGeom prst="rect">
            <a:avLst/>
          </a:prstGeom>
        </p:spPr>
        <p:txBody>
          <a:bodyPr wrap="square" lIns="0" tIns="0" rIns="0" bIns="0" rtlCol="0">
            <a:noAutofit/>
          </a:bodyPr>
          <a:lstStyle/>
          <a:p>
            <a:pPr marL="12700">
              <a:lnSpc>
                <a:spcPts val="1135"/>
              </a:lnSpc>
              <a:spcBef>
                <a:spcPts val="56"/>
              </a:spcBef>
            </a:pPr>
            <a:r>
              <a:rPr sz="900" spc="0" dirty="0" smtClean="0">
                <a:solidFill>
                  <a:srgbClr val="787780"/>
                </a:solidFill>
                <a:latin typeface="Arial"/>
                <a:cs typeface="Arial"/>
              </a:rPr>
              <a:t>.</a:t>
            </a:r>
            <a:r>
              <a:rPr sz="900" spc="0" dirty="0" smtClean="0">
                <a:solidFill>
                  <a:srgbClr val="745B78"/>
                </a:solidFill>
                <a:latin typeface="Arial"/>
                <a:cs typeface="Arial"/>
              </a:rPr>
              <a:t>DM</a:t>
            </a:r>
            <a:r>
              <a:rPr sz="900" spc="0" dirty="0" smtClean="0">
                <a:solidFill>
                  <a:srgbClr val="714178"/>
                </a:solidFill>
                <a:latin typeface="Arial"/>
                <a:cs typeface="Arial"/>
              </a:rPr>
              <a:t>L</a:t>
            </a:r>
            <a:r>
              <a:rPr sz="900" spc="180" dirty="0" smtClean="0">
                <a:solidFill>
                  <a:srgbClr val="714178"/>
                </a:solidFill>
                <a:latin typeface="Arial"/>
                <a:cs typeface="Arial"/>
              </a:rPr>
              <a:t> </a:t>
            </a:r>
            <a:r>
              <a:rPr sz="1000" spc="0" dirty="0" smtClean="0">
                <a:solidFill>
                  <a:srgbClr val="745B78"/>
                </a:solidFill>
                <a:latin typeface="Times New Roman"/>
                <a:cs typeface="Times New Roman"/>
              </a:rPr>
              <a:t>LA</a:t>
            </a:r>
            <a:r>
              <a:rPr sz="1000" spc="0" dirty="0" smtClean="0">
                <a:solidFill>
                  <a:srgbClr val="5B465E"/>
                </a:solidFill>
                <a:latin typeface="Times New Roman"/>
                <a:cs typeface="Times New Roman"/>
              </a:rPr>
              <a:t>B</a:t>
            </a:r>
            <a:r>
              <a:rPr sz="1000" spc="0" dirty="0" smtClean="0">
                <a:solidFill>
                  <a:srgbClr val="745B78"/>
                </a:solidFill>
                <a:latin typeface="Times New Roman"/>
                <a:cs typeface="Times New Roman"/>
              </a:rPr>
              <a:t>EL</a:t>
            </a:r>
            <a:endParaRPr sz="1000">
              <a:latin typeface="Times New Roman"/>
              <a:cs typeface="Times New Roman"/>
            </a:endParaRPr>
          </a:p>
        </p:txBody>
      </p:sp>
      <p:sp>
        <p:nvSpPr>
          <p:cNvPr id="54" name="object 18"/>
          <p:cNvSpPr txBox="1"/>
          <p:nvPr/>
        </p:nvSpPr>
        <p:spPr>
          <a:xfrm>
            <a:off x="683316" y="3869616"/>
            <a:ext cx="586233" cy="154939"/>
          </a:xfrm>
          <a:prstGeom prst="rect">
            <a:avLst/>
          </a:prstGeom>
        </p:spPr>
        <p:txBody>
          <a:bodyPr wrap="square" lIns="0" tIns="0" rIns="0" bIns="0" rtlCol="0">
            <a:noAutofit/>
          </a:bodyPr>
          <a:lstStyle/>
          <a:p>
            <a:pPr marL="12700">
              <a:lnSpc>
                <a:spcPts val="1135"/>
              </a:lnSpc>
              <a:spcBef>
                <a:spcPts val="56"/>
              </a:spcBef>
            </a:pPr>
            <a:r>
              <a:rPr sz="1000" dirty="0" smtClean="0">
                <a:solidFill>
                  <a:srgbClr val="787780"/>
                </a:solidFill>
                <a:latin typeface="Times New Roman"/>
                <a:cs typeface="Times New Roman"/>
              </a:rPr>
              <a:t>.</a:t>
            </a:r>
            <a:r>
              <a:rPr sz="1000" dirty="0" smtClean="0">
                <a:solidFill>
                  <a:srgbClr val="5B2862"/>
                </a:solidFill>
                <a:latin typeface="Times New Roman"/>
                <a:cs typeface="Times New Roman"/>
              </a:rPr>
              <a:t>FI</a:t>
            </a:r>
            <a:r>
              <a:rPr sz="1000" dirty="0" smtClean="0">
                <a:solidFill>
                  <a:srgbClr val="5B465E"/>
                </a:solidFill>
                <a:latin typeface="Times New Roman"/>
                <a:cs typeface="Times New Roman"/>
              </a:rPr>
              <a:t>E</a:t>
            </a:r>
            <a:r>
              <a:rPr sz="1000" dirty="0" smtClean="0">
                <a:solidFill>
                  <a:srgbClr val="745B78"/>
                </a:solidFill>
                <a:latin typeface="Times New Roman"/>
                <a:cs typeface="Times New Roman"/>
              </a:rPr>
              <a:t>LD</a:t>
            </a:r>
            <a:endParaRPr sz="1000">
              <a:latin typeface="Times New Roman"/>
              <a:cs typeface="Times New Roman"/>
            </a:endParaRPr>
          </a:p>
        </p:txBody>
      </p:sp>
      <p:sp>
        <p:nvSpPr>
          <p:cNvPr id="55" name="object 17"/>
          <p:cNvSpPr txBox="1"/>
          <p:nvPr/>
        </p:nvSpPr>
        <p:spPr>
          <a:xfrm>
            <a:off x="683316" y="4517338"/>
            <a:ext cx="673993" cy="163830"/>
          </a:xfrm>
          <a:prstGeom prst="rect">
            <a:avLst/>
          </a:prstGeom>
        </p:spPr>
        <p:txBody>
          <a:bodyPr wrap="square" lIns="0" tIns="0" rIns="0" bIns="0" rtlCol="0">
            <a:noAutofit/>
          </a:bodyPr>
          <a:lstStyle/>
          <a:p>
            <a:pPr marL="12700">
              <a:lnSpc>
                <a:spcPts val="1215"/>
              </a:lnSpc>
              <a:spcBef>
                <a:spcPts val="60"/>
              </a:spcBef>
            </a:pPr>
            <a:r>
              <a:rPr sz="1100" dirty="0" smtClean="0">
                <a:solidFill>
                  <a:srgbClr val="577068"/>
                </a:solidFill>
                <a:latin typeface="Times New Roman"/>
                <a:cs typeface="Times New Roman"/>
              </a:rPr>
              <a:t>.</a:t>
            </a:r>
            <a:r>
              <a:rPr sz="1100" dirty="0" smtClean="0">
                <a:solidFill>
                  <a:srgbClr val="5B2862"/>
                </a:solidFill>
                <a:latin typeface="Times New Roman"/>
                <a:cs typeface="Times New Roman"/>
              </a:rPr>
              <a:t>FI</a:t>
            </a:r>
            <a:r>
              <a:rPr sz="1100" dirty="0" smtClean="0">
                <a:solidFill>
                  <a:srgbClr val="745B78"/>
                </a:solidFill>
                <a:latin typeface="Times New Roman"/>
                <a:cs typeface="Times New Roman"/>
              </a:rPr>
              <a:t>L</a:t>
            </a:r>
            <a:r>
              <a:rPr sz="1100" dirty="0" smtClean="0">
                <a:solidFill>
                  <a:srgbClr val="714178"/>
                </a:solidFill>
                <a:latin typeface="Times New Roman"/>
                <a:cs typeface="Times New Roman"/>
              </a:rPr>
              <a:t>LE</a:t>
            </a:r>
            <a:r>
              <a:rPr sz="1100" dirty="0" smtClean="0">
                <a:solidFill>
                  <a:srgbClr val="745058"/>
                </a:solidFill>
                <a:latin typeface="Times New Roman"/>
                <a:cs typeface="Times New Roman"/>
              </a:rPr>
              <a:t>R</a:t>
            </a:r>
            <a:endParaRPr sz="1100">
              <a:latin typeface="Times New Roman"/>
              <a:cs typeface="Times New Roman"/>
            </a:endParaRPr>
          </a:p>
        </p:txBody>
      </p:sp>
      <p:sp>
        <p:nvSpPr>
          <p:cNvPr id="56" name="object 16"/>
          <p:cNvSpPr txBox="1"/>
          <p:nvPr/>
        </p:nvSpPr>
        <p:spPr>
          <a:xfrm>
            <a:off x="2256996" y="4684392"/>
            <a:ext cx="3825114" cy="158750"/>
          </a:xfrm>
          <a:prstGeom prst="rect">
            <a:avLst/>
          </a:prstGeom>
        </p:spPr>
        <p:txBody>
          <a:bodyPr wrap="square" lIns="0" tIns="0" rIns="0" bIns="0" rtlCol="0">
            <a:noAutofit/>
          </a:bodyPr>
          <a:lstStyle/>
          <a:p>
            <a:pPr marL="12700">
              <a:lnSpc>
                <a:spcPts val="1175"/>
              </a:lnSpc>
              <a:spcBef>
                <a:spcPts val="58"/>
              </a:spcBef>
            </a:pPr>
            <a:r>
              <a:rPr sz="1000" spc="0" dirty="0" smtClean="0">
                <a:solidFill>
                  <a:srgbClr val="745B78"/>
                </a:solidFill>
                <a:latin typeface="Arial"/>
                <a:cs typeface="Arial"/>
              </a:rPr>
              <a:t>used</a:t>
            </a:r>
            <a:r>
              <a:rPr sz="1000" spc="264" dirty="0" smtClean="0">
                <a:solidFill>
                  <a:srgbClr val="745B78"/>
                </a:solidFill>
                <a:latin typeface="Arial"/>
                <a:cs typeface="Arial"/>
              </a:rPr>
              <a:t> </a:t>
            </a:r>
            <a:r>
              <a:rPr sz="1000" spc="0" dirty="0" smtClean="0">
                <a:solidFill>
                  <a:srgbClr val="996E9B"/>
                </a:solidFill>
                <a:latin typeface="Arial"/>
                <a:cs typeface="Arial"/>
              </a:rPr>
              <a:t>i</a:t>
            </a:r>
            <a:r>
              <a:rPr sz="1000" spc="0" dirty="0" smtClean="0">
                <a:solidFill>
                  <a:srgbClr val="745B78"/>
                </a:solidFill>
                <a:latin typeface="Arial"/>
                <a:cs typeface="Arial"/>
              </a:rPr>
              <a:t>n </a:t>
            </a:r>
            <a:r>
              <a:rPr sz="1000" spc="89" dirty="0" smtClean="0">
                <a:solidFill>
                  <a:srgbClr val="745B78"/>
                </a:solidFill>
                <a:latin typeface="Arial"/>
                <a:cs typeface="Arial"/>
              </a:rPr>
              <a:t> </a:t>
            </a:r>
            <a:r>
              <a:rPr sz="1000" spc="0" dirty="0" smtClean="0">
                <a:solidFill>
                  <a:srgbClr val="787780"/>
                </a:solidFill>
                <a:latin typeface="Arial"/>
                <a:cs typeface="Arial"/>
              </a:rPr>
              <a:t>y</a:t>
            </a:r>
            <a:r>
              <a:rPr sz="1000" spc="0" dirty="0" smtClean="0">
                <a:solidFill>
                  <a:srgbClr val="745B78"/>
                </a:solidFill>
                <a:latin typeface="Arial"/>
                <a:cs typeface="Arial"/>
              </a:rPr>
              <a:t>ou</a:t>
            </a:r>
            <a:r>
              <a:rPr sz="1000" spc="0" dirty="0" smtClean="0">
                <a:solidFill>
                  <a:srgbClr val="996E9B"/>
                </a:solidFill>
                <a:latin typeface="Arial"/>
                <a:cs typeface="Arial"/>
              </a:rPr>
              <a:t>r</a:t>
            </a:r>
            <a:r>
              <a:rPr sz="1000" spc="222" dirty="0" smtClean="0">
                <a:solidFill>
                  <a:srgbClr val="996E9B"/>
                </a:solidFill>
                <a:latin typeface="Arial"/>
                <a:cs typeface="Arial"/>
              </a:rPr>
              <a:t> </a:t>
            </a:r>
            <a:r>
              <a:rPr sz="1050" spc="0" dirty="0" smtClean="0">
                <a:solidFill>
                  <a:srgbClr val="745B78"/>
                </a:solidFill>
                <a:latin typeface="Arial"/>
                <a:cs typeface="Arial"/>
              </a:rPr>
              <a:t>te</a:t>
            </a:r>
            <a:r>
              <a:rPr sz="1050" spc="0" dirty="0" smtClean="0">
                <a:solidFill>
                  <a:srgbClr val="714178"/>
                </a:solidFill>
                <a:latin typeface="Arial"/>
                <a:cs typeface="Arial"/>
              </a:rPr>
              <a:t>r</a:t>
            </a:r>
            <a:r>
              <a:rPr sz="1050" spc="0" dirty="0" smtClean="0">
                <a:solidFill>
                  <a:srgbClr val="996E9B"/>
                </a:solidFill>
                <a:latin typeface="Arial"/>
                <a:cs typeface="Arial"/>
              </a:rPr>
              <a:t>r</a:t>
            </a:r>
            <a:r>
              <a:rPr sz="1050" spc="0" dirty="0" smtClean="0">
                <a:solidFill>
                  <a:srgbClr val="9B747C"/>
                </a:solidFill>
                <a:latin typeface="Arial"/>
                <a:cs typeface="Arial"/>
              </a:rPr>
              <a:t>1</a:t>
            </a:r>
            <a:r>
              <a:rPr sz="1050" spc="0" dirty="0" smtClean="0">
                <a:solidFill>
                  <a:srgbClr val="745B78"/>
                </a:solidFill>
                <a:latin typeface="Arial"/>
                <a:cs typeface="Arial"/>
              </a:rPr>
              <a:t>n </a:t>
            </a:r>
            <a:r>
              <a:rPr sz="1050" spc="64" dirty="0" smtClean="0">
                <a:solidFill>
                  <a:srgbClr val="745B78"/>
                </a:solidFill>
                <a:latin typeface="Arial"/>
                <a:cs typeface="Arial"/>
              </a:rPr>
              <a:t> </a:t>
            </a:r>
            <a:r>
              <a:rPr sz="1000" spc="0" dirty="0" smtClean="0">
                <a:solidFill>
                  <a:srgbClr val="714178"/>
                </a:solidFill>
                <a:latin typeface="Arial"/>
                <a:cs typeface="Arial"/>
              </a:rPr>
              <a:t>p</a:t>
            </a:r>
            <a:r>
              <a:rPr sz="1000" spc="0" dirty="0" smtClean="0">
                <a:solidFill>
                  <a:srgbClr val="745B78"/>
                </a:solidFill>
                <a:latin typeface="Arial"/>
                <a:cs typeface="Arial"/>
              </a:rPr>
              <a:t>apell"S  </a:t>
            </a:r>
            <a:r>
              <a:rPr sz="1000" spc="-114" dirty="0" smtClean="0">
                <a:solidFill>
                  <a:srgbClr val="745B78"/>
                </a:solidFill>
                <a:latin typeface="Arial"/>
                <a:cs typeface="Arial"/>
              </a:rPr>
              <a:t> </a:t>
            </a:r>
            <a:r>
              <a:rPr sz="1000" spc="0" dirty="0" smtClean="0">
                <a:solidFill>
                  <a:srgbClr val="745B78"/>
                </a:solidFill>
                <a:latin typeface="Arial"/>
                <a:cs typeface="Arial"/>
              </a:rPr>
              <a:t>at </a:t>
            </a:r>
            <a:r>
              <a:rPr sz="1000" spc="89" dirty="0" smtClean="0">
                <a:solidFill>
                  <a:srgbClr val="745B78"/>
                </a:solidFill>
                <a:latin typeface="Arial"/>
                <a:cs typeface="Arial"/>
              </a:rPr>
              <a:t> </a:t>
            </a:r>
            <a:r>
              <a:rPr sz="1050" spc="0" dirty="0" smtClean="0">
                <a:solidFill>
                  <a:srgbClr val="5B465E"/>
                </a:solidFill>
                <a:latin typeface="Arial"/>
                <a:cs typeface="Arial"/>
              </a:rPr>
              <a:t>t</a:t>
            </a:r>
            <a:r>
              <a:rPr sz="1050" spc="0" dirty="0" smtClean="0">
                <a:solidFill>
                  <a:srgbClr val="996E9B"/>
                </a:solidFill>
                <a:latin typeface="Arial"/>
                <a:cs typeface="Arial"/>
              </a:rPr>
              <a:t>h</a:t>
            </a:r>
            <a:r>
              <a:rPr sz="1050" spc="0" dirty="0" smtClean="0">
                <a:solidFill>
                  <a:srgbClr val="745B78"/>
                </a:solidFill>
                <a:latin typeface="Arial"/>
                <a:cs typeface="Arial"/>
              </a:rPr>
              <a:t>e</a:t>
            </a:r>
            <a:r>
              <a:rPr sz="1050" spc="193" dirty="0" smtClean="0">
                <a:solidFill>
                  <a:srgbClr val="745B78"/>
                </a:solidFill>
                <a:latin typeface="Arial"/>
                <a:cs typeface="Arial"/>
              </a:rPr>
              <a:t> </a:t>
            </a:r>
            <a:r>
              <a:rPr sz="1050" spc="0" dirty="0" smtClean="0">
                <a:solidFill>
                  <a:srgbClr val="745B78"/>
                </a:solidFill>
                <a:latin typeface="Arial"/>
                <a:cs typeface="Arial"/>
              </a:rPr>
              <a:t>un</a:t>
            </a:r>
            <a:r>
              <a:rPr sz="1050" spc="0" dirty="0" smtClean="0">
                <a:solidFill>
                  <a:srgbClr val="862B86"/>
                </a:solidFill>
                <a:latin typeface="Arial"/>
                <a:cs typeface="Arial"/>
              </a:rPr>
              <a:t>i</a:t>
            </a:r>
            <a:r>
              <a:rPr sz="1050" spc="0" dirty="0" smtClean="0">
                <a:solidFill>
                  <a:srgbClr val="787780"/>
                </a:solidFill>
                <a:latin typeface="Arial"/>
                <a:cs typeface="Arial"/>
              </a:rPr>
              <a:t>v</a:t>
            </a:r>
            <a:r>
              <a:rPr sz="1050" spc="0" dirty="0" smtClean="0">
                <a:solidFill>
                  <a:srgbClr val="745B78"/>
                </a:solidFill>
                <a:latin typeface="Arial"/>
                <a:cs typeface="Arial"/>
              </a:rPr>
              <a:t>e</a:t>
            </a:r>
            <a:r>
              <a:rPr sz="1050" spc="0" dirty="0" smtClean="0">
                <a:solidFill>
                  <a:srgbClr val="996E9B"/>
                </a:solidFill>
                <a:latin typeface="Arial"/>
                <a:cs typeface="Arial"/>
              </a:rPr>
              <a:t>r</a:t>
            </a:r>
            <a:r>
              <a:rPr sz="1050" spc="0" dirty="0" smtClean="0">
                <a:solidFill>
                  <a:srgbClr val="745B78"/>
                </a:solidFill>
                <a:latin typeface="Arial"/>
                <a:cs typeface="Arial"/>
              </a:rPr>
              <a:t>s</a:t>
            </a:r>
            <a:r>
              <a:rPr sz="1050" spc="0" dirty="0" smtClean="0">
                <a:solidFill>
                  <a:srgbClr val="780E78"/>
                </a:solidFill>
                <a:latin typeface="Arial"/>
                <a:cs typeface="Arial"/>
              </a:rPr>
              <a:t>i</a:t>
            </a:r>
            <a:r>
              <a:rPr sz="1050" spc="0" dirty="0" smtClean="0">
                <a:solidFill>
                  <a:srgbClr val="745B78"/>
                </a:solidFill>
                <a:latin typeface="Arial"/>
                <a:cs typeface="Arial"/>
              </a:rPr>
              <a:t>ty</a:t>
            </a:r>
            <a:r>
              <a:rPr sz="1050" spc="0" dirty="0" smtClean="0">
                <a:solidFill>
                  <a:srgbClr val="996E9B"/>
                </a:solidFill>
                <a:latin typeface="Arial"/>
                <a:cs typeface="Arial"/>
              </a:rPr>
              <a:t>!</a:t>
            </a:r>
            <a:endParaRPr sz="1050">
              <a:latin typeface="Arial"/>
              <a:cs typeface="Arial"/>
            </a:endParaRPr>
          </a:p>
        </p:txBody>
      </p:sp>
      <p:sp>
        <p:nvSpPr>
          <p:cNvPr id="57" name="object 15"/>
          <p:cNvSpPr txBox="1"/>
          <p:nvPr/>
        </p:nvSpPr>
        <p:spPr>
          <a:xfrm>
            <a:off x="6118426" y="4684392"/>
            <a:ext cx="2715799" cy="323965"/>
          </a:xfrm>
          <a:prstGeom prst="rect">
            <a:avLst/>
          </a:prstGeom>
        </p:spPr>
        <p:txBody>
          <a:bodyPr wrap="square" lIns="0" tIns="0" rIns="0" bIns="0" rtlCol="0">
            <a:noAutofit/>
          </a:bodyPr>
          <a:lstStyle/>
          <a:p>
            <a:pPr marL="21796" marR="20574">
              <a:lnSpc>
                <a:spcPts val="1175"/>
              </a:lnSpc>
              <a:spcBef>
                <a:spcPts val="58"/>
              </a:spcBef>
            </a:pPr>
            <a:r>
              <a:rPr sz="1000" dirty="0" smtClean="0">
                <a:solidFill>
                  <a:srgbClr val="745B78"/>
                </a:solidFill>
                <a:latin typeface="Arial"/>
                <a:cs typeface="Arial"/>
              </a:rPr>
              <a:t>FI</a:t>
            </a:r>
            <a:r>
              <a:rPr sz="1000" dirty="0" smtClean="0">
                <a:solidFill>
                  <a:srgbClr val="714178"/>
                </a:solidFill>
                <a:latin typeface="Arial"/>
                <a:cs typeface="Arial"/>
              </a:rPr>
              <a:t>LL</a:t>
            </a:r>
            <a:r>
              <a:rPr sz="1000" dirty="0" smtClean="0">
                <a:solidFill>
                  <a:srgbClr val="5B465E"/>
                </a:solidFill>
                <a:latin typeface="Arial"/>
                <a:cs typeface="Arial"/>
              </a:rPr>
              <a:t>E</a:t>
            </a:r>
            <a:r>
              <a:rPr sz="1000" dirty="0" smtClean="0">
                <a:solidFill>
                  <a:srgbClr val="745058"/>
                </a:solidFill>
                <a:latin typeface="Arial"/>
                <a:cs typeface="Arial"/>
              </a:rPr>
              <a:t>R </a:t>
            </a:r>
            <a:r>
              <a:rPr sz="1000" spc="-14" dirty="0" smtClean="0">
                <a:solidFill>
                  <a:srgbClr val="745058"/>
                </a:solidFill>
                <a:latin typeface="Arial"/>
                <a:cs typeface="Arial"/>
              </a:rPr>
              <a:t> </a:t>
            </a:r>
            <a:r>
              <a:rPr sz="1050" spc="0" dirty="0" smtClean="0">
                <a:solidFill>
                  <a:srgbClr val="745B78"/>
                </a:solidFill>
                <a:latin typeface="Arial"/>
                <a:cs typeface="Arial"/>
              </a:rPr>
              <a:t>defines</a:t>
            </a:r>
            <a:r>
              <a:rPr sz="1050" spc="254" dirty="0" smtClean="0">
                <a:solidFill>
                  <a:srgbClr val="745B78"/>
                </a:solidFill>
                <a:latin typeface="Arial"/>
                <a:cs typeface="Arial"/>
              </a:rPr>
              <a:t> </a:t>
            </a:r>
            <a:r>
              <a:rPr sz="1000" spc="0" dirty="0" smtClean="0">
                <a:solidFill>
                  <a:srgbClr val="5B465E"/>
                </a:solidFill>
                <a:latin typeface="Arial"/>
                <a:cs typeface="Arial"/>
              </a:rPr>
              <a:t>a</a:t>
            </a:r>
            <a:r>
              <a:rPr sz="1000" spc="244" dirty="0" smtClean="0">
                <a:solidFill>
                  <a:srgbClr val="5B465E"/>
                </a:solidFill>
                <a:latin typeface="Arial"/>
                <a:cs typeface="Arial"/>
              </a:rPr>
              <a:t> </a:t>
            </a:r>
            <a:r>
              <a:rPr sz="1000" spc="0" dirty="0" smtClean="0">
                <a:solidFill>
                  <a:srgbClr val="714178"/>
                </a:solidFill>
                <a:latin typeface="Arial"/>
                <a:cs typeface="Arial"/>
              </a:rPr>
              <a:t>fi</a:t>
            </a:r>
            <a:r>
              <a:rPr sz="1000" spc="0" dirty="0" smtClean="0">
                <a:solidFill>
                  <a:srgbClr val="745B78"/>
                </a:solidFill>
                <a:latin typeface="Arial"/>
                <a:cs typeface="Arial"/>
              </a:rPr>
              <a:t>e</a:t>
            </a:r>
            <a:r>
              <a:rPr sz="1000" spc="0" dirty="0" smtClean="0">
                <a:solidFill>
                  <a:srgbClr val="996E9B"/>
                </a:solidFill>
                <a:latin typeface="Arial"/>
                <a:cs typeface="Arial"/>
              </a:rPr>
              <a:t>l</a:t>
            </a:r>
            <a:r>
              <a:rPr sz="1000" spc="0" dirty="0" smtClean="0">
                <a:solidFill>
                  <a:srgbClr val="745B78"/>
                </a:solidFill>
                <a:latin typeface="Arial"/>
                <a:cs typeface="Arial"/>
              </a:rPr>
              <a:t>d</a:t>
            </a:r>
            <a:r>
              <a:rPr sz="1000" spc="363" dirty="0" smtClean="0">
                <a:solidFill>
                  <a:srgbClr val="745B78"/>
                </a:solidFill>
                <a:latin typeface="Arial"/>
                <a:cs typeface="Arial"/>
              </a:rPr>
              <a:t> </a:t>
            </a:r>
            <a:r>
              <a:rPr sz="1000" spc="0" dirty="0" smtClean="0">
                <a:solidFill>
                  <a:srgbClr val="5B2862"/>
                </a:solidFill>
                <a:latin typeface="Arial"/>
                <a:cs typeface="Arial"/>
              </a:rPr>
              <a:t>t</a:t>
            </a:r>
            <a:r>
              <a:rPr sz="1000" spc="0" dirty="0" smtClean="0">
                <a:solidFill>
                  <a:srgbClr val="745B78"/>
                </a:solidFill>
                <a:latin typeface="Arial"/>
                <a:cs typeface="Arial"/>
              </a:rPr>
              <a:t>ha</a:t>
            </a:r>
            <a:r>
              <a:rPr sz="1000" spc="0" dirty="0" smtClean="0">
                <a:solidFill>
                  <a:srgbClr val="5B465E"/>
                </a:solidFill>
                <a:latin typeface="Arial"/>
                <a:cs typeface="Arial"/>
              </a:rPr>
              <a:t>t </a:t>
            </a:r>
            <a:r>
              <a:rPr sz="1000" spc="-19" dirty="0" smtClean="0">
                <a:solidFill>
                  <a:srgbClr val="5B465E"/>
                </a:solidFill>
                <a:latin typeface="Arial"/>
                <a:cs typeface="Arial"/>
              </a:rPr>
              <a:t> </a:t>
            </a:r>
            <a:r>
              <a:rPr sz="1050" spc="0" dirty="0" smtClean="0">
                <a:solidFill>
                  <a:srgbClr val="780E78"/>
                </a:solidFill>
                <a:latin typeface="Arial"/>
                <a:cs typeface="Arial"/>
              </a:rPr>
              <a:t>i</a:t>
            </a:r>
            <a:r>
              <a:rPr sz="1050" spc="0" dirty="0" smtClean="0">
                <a:solidFill>
                  <a:srgbClr val="745B78"/>
                </a:solidFill>
                <a:latin typeface="Arial"/>
                <a:cs typeface="Arial"/>
              </a:rPr>
              <a:t>s</a:t>
            </a:r>
            <a:endParaRPr sz="1050">
              <a:latin typeface="Arial"/>
              <a:cs typeface="Arial"/>
            </a:endParaRPr>
          </a:p>
          <a:p>
            <a:pPr marL="12700">
              <a:lnSpc>
                <a:spcPct val="95825"/>
              </a:lnSpc>
              <a:spcBef>
                <a:spcPts val="26"/>
              </a:spcBef>
            </a:pPr>
            <a:r>
              <a:rPr sz="1050" spc="0" dirty="0" smtClean="0">
                <a:solidFill>
                  <a:srgbClr val="745B78"/>
                </a:solidFill>
                <a:latin typeface="Times New Roman"/>
                <a:cs typeface="Times New Roman"/>
              </a:rPr>
              <a:t>ro</a:t>
            </a:r>
            <a:r>
              <a:rPr sz="1050" spc="0" dirty="0" smtClean="0">
                <a:solidFill>
                  <a:srgbClr val="787780"/>
                </a:solidFill>
                <a:latin typeface="Times New Roman"/>
                <a:cs typeface="Times New Roman"/>
              </a:rPr>
              <a:t>w</a:t>
            </a:r>
            <a:r>
              <a:rPr sz="1050" spc="230" dirty="0" smtClean="0">
                <a:solidFill>
                  <a:srgbClr val="787780"/>
                </a:solidFill>
                <a:latin typeface="Times New Roman"/>
                <a:cs typeface="Times New Roman"/>
              </a:rPr>
              <a:t> </a:t>
            </a:r>
            <a:r>
              <a:rPr sz="1050" spc="0" dirty="0" smtClean="0">
                <a:solidFill>
                  <a:srgbClr val="745B78"/>
                </a:solidFill>
                <a:latin typeface="Times New Roman"/>
                <a:cs typeface="Times New Roman"/>
              </a:rPr>
              <a:t>for</a:t>
            </a:r>
            <a:r>
              <a:rPr sz="1050" spc="0" dirty="0" smtClean="0">
                <a:solidFill>
                  <a:srgbClr val="714178"/>
                </a:solidFill>
                <a:latin typeface="Times New Roman"/>
                <a:cs typeface="Times New Roman"/>
              </a:rPr>
              <a:t>m</a:t>
            </a:r>
            <a:r>
              <a:rPr sz="1050" spc="0" dirty="0" smtClean="0">
                <a:solidFill>
                  <a:srgbClr val="745B78"/>
                </a:solidFill>
                <a:latin typeface="Times New Roman"/>
                <a:cs typeface="Times New Roman"/>
              </a:rPr>
              <a:t>a</a:t>
            </a:r>
            <a:r>
              <a:rPr sz="1050" spc="0" dirty="0" smtClean="0">
                <a:solidFill>
                  <a:srgbClr val="5B465E"/>
                </a:solidFill>
                <a:latin typeface="Times New Roman"/>
                <a:cs typeface="Times New Roman"/>
              </a:rPr>
              <a:t>t</a:t>
            </a:r>
            <a:r>
              <a:rPr sz="1050" spc="0" dirty="0" smtClean="0">
                <a:solidFill>
                  <a:srgbClr val="996E9B"/>
                </a:solidFill>
                <a:latin typeface="Times New Roman"/>
                <a:cs typeface="Times New Roman"/>
              </a:rPr>
              <a:t>,,  </a:t>
            </a:r>
            <a:r>
              <a:rPr sz="1050" spc="-34" dirty="0" smtClean="0">
                <a:solidFill>
                  <a:srgbClr val="996E9B"/>
                </a:solidFill>
                <a:latin typeface="Times New Roman"/>
                <a:cs typeface="Times New Roman"/>
              </a:rPr>
              <a:t> </a:t>
            </a:r>
            <a:r>
              <a:rPr sz="1050" spc="0" dirty="0" smtClean="0">
                <a:solidFill>
                  <a:srgbClr val="745B78"/>
                </a:solidFill>
                <a:latin typeface="Times New Roman"/>
                <a:cs typeface="Times New Roman"/>
              </a:rPr>
              <a:t>b</a:t>
            </a:r>
            <a:r>
              <a:rPr sz="1050" spc="0" dirty="0" smtClean="0">
                <a:solidFill>
                  <a:srgbClr val="996E9B"/>
                </a:solidFill>
                <a:latin typeface="Times New Roman"/>
                <a:cs typeface="Times New Roman"/>
              </a:rPr>
              <a:t>u</a:t>
            </a:r>
            <a:r>
              <a:rPr sz="1050" spc="0" dirty="0" smtClean="0">
                <a:solidFill>
                  <a:srgbClr val="745B78"/>
                </a:solidFill>
                <a:latin typeface="Times New Roman"/>
                <a:cs typeface="Times New Roman"/>
              </a:rPr>
              <a:t>t:</a:t>
            </a:r>
            <a:r>
              <a:rPr sz="1050" spc="163" dirty="0" smtClean="0">
                <a:solidFill>
                  <a:srgbClr val="745B78"/>
                </a:solidFill>
                <a:latin typeface="Times New Roman"/>
                <a:cs typeface="Times New Roman"/>
              </a:rPr>
              <a:t> </a:t>
            </a:r>
            <a:r>
              <a:rPr sz="1000" spc="0" dirty="0" smtClean="0">
                <a:solidFill>
                  <a:srgbClr val="862B86"/>
                </a:solidFill>
                <a:latin typeface="Arial"/>
                <a:cs typeface="Arial"/>
              </a:rPr>
              <a:t>i</a:t>
            </a:r>
            <a:r>
              <a:rPr sz="1000" spc="0" dirty="0" smtClean="0">
                <a:solidFill>
                  <a:srgbClr val="745B78"/>
                </a:solidFill>
                <a:latin typeface="Arial"/>
                <a:cs typeface="Arial"/>
              </a:rPr>
              <a:t>s </a:t>
            </a:r>
            <a:r>
              <a:rPr sz="1000" spc="89" dirty="0" smtClean="0">
                <a:solidFill>
                  <a:srgbClr val="745B78"/>
                </a:solidFill>
                <a:latin typeface="Arial"/>
                <a:cs typeface="Arial"/>
              </a:rPr>
              <a:t> </a:t>
            </a:r>
            <a:r>
              <a:rPr sz="950" i="1" spc="0" dirty="0" smtClean="0">
                <a:solidFill>
                  <a:srgbClr val="745B78"/>
                </a:solidFill>
                <a:latin typeface="Arial"/>
                <a:cs typeface="Arial"/>
              </a:rPr>
              <a:t>not:</a:t>
            </a:r>
            <a:r>
              <a:rPr sz="950" i="1" spc="375" dirty="0" smtClean="0">
                <a:solidFill>
                  <a:srgbClr val="745B78"/>
                </a:solidFill>
                <a:latin typeface="Arial"/>
                <a:cs typeface="Arial"/>
              </a:rPr>
              <a:t> </a:t>
            </a:r>
            <a:r>
              <a:rPr sz="1050" spc="0" dirty="0" smtClean="0">
                <a:solidFill>
                  <a:srgbClr val="745B78"/>
                </a:solidFill>
                <a:latin typeface="Times New Roman"/>
                <a:cs typeface="Times New Roman"/>
              </a:rPr>
              <a:t>s</a:t>
            </a:r>
            <a:r>
              <a:rPr sz="1050" spc="0" dirty="0" smtClean="0">
                <a:solidFill>
                  <a:srgbClr val="787780"/>
                </a:solidFill>
                <a:latin typeface="Times New Roman"/>
                <a:cs typeface="Times New Roman"/>
              </a:rPr>
              <a:t>e</a:t>
            </a:r>
            <a:r>
              <a:rPr sz="1050" spc="0" dirty="0" smtClean="0">
                <a:solidFill>
                  <a:srgbClr val="745B78"/>
                </a:solidFill>
                <a:latin typeface="Times New Roman"/>
                <a:cs typeface="Times New Roman"/>
              </a:rPr>
              <a:t>n</a:t>
            </a:r>
            <a:r>
              <a:rPr sz="1050" spc="0" dirty="0" smtClean="0">
                <a:solidFill>
                  <a:srgbClr val="5B465E"/>
                </a:solidFill>
                <a:latin typeface="Times New Roman"/>
                <a:cs typeface="Times New Roman"/>
              </a:rPr>
              <a:t>t </a:t>
            </a:r>
            <a:r>
              <a:rPr sz="1050" spc="79" dirty="0" smtClean="0">
                <a:solidFill>
                  <a:srgbClr val="5B465E"/>
                </a:solidFill>
                <a:latin typeface="Times New Roman"/>
                <a:cs typeface="Times New Roman"/>
              </a:rPr>
              <a:t> </a:t>
            </a:r>
            <a:r>
              <a:rPr sz="1000" spc="0" dirty="0" smtClean="0">
                <a:solidFill>
                  <a:srgbClr val="5B465E"/>
                </a:solidFill>
                <a:latin typeface="Arial"/>
                <a:cs typeface="Arial"/>
              </a:rPr>
              <a:t>t</a:t>
            </a:r>
            <a:r>
              <a:rPr sz="1000" spc="0" dirty="0" smtClean="0">
                <a:solidFill>
                  <a:srgbClr val="745B78"/>
                </a:solidFill>
                <a:latin typeface="Arial"/>
                <a:cs typeface="Arial"/>
              </a:rPr>
              <a:t>o</a:t>
            </a:r>
            <a:endParaRPr sz="1000">
              <a:latin typeface="Arial"/>
              <a:cs typeface="Arial"/>
            </a:endParaRPr>
          </a:p>
        </p:txBody>
      </p:sp>
      <p:sp>
        <p:nvSpPr>
          <p:cNvPr id="58" name="object 14"/>
          <p:cNvSpPr txBox="1"/>
          <p:nvPr/>
        </p:nvSpPr>
        <p:spPr>
          <a:xfrm>
            <a:off x="2256996" y="4845798"/>
            <a:ext cx="2570439" cy="162560"/>
          </a:xfrm>
          <a:prstGeom prst="rect">
            <a:avLst/>
          </a:prstGeom>
        </p:spPr>
        <p:txBody>
          <a:bodyPr wrap="square" lIns="0" tIns="0" rIns="0" bIns="0" rtlCol="0">
            <a:noAutofit/>
          </a:bodyPr>
          <a:lstStyle/>
          <a:p>
            <a:pPr marL="12700">
              <a:lnSpc>
                <a:spcPts val="1195"/>
              </a:lnSpc>
              <a:spcBef>
                <a:spcPts val="59"/>
              </a:spcBef>
            </a:pPr>
            <a:r>
              <a:rPr sz="1000" dirty="0" smtClean="0">
                <a:solidFill>
                  <a:srgbClr val="745B78"/>
                </a:solidFill>
                <a:latin typeface="Arial"/>
                <a:cs typeface="Arial"/>
              </a:rPr>
              <a:t>accou</a:t>
            </a:r>
            <a:r>
              <a:rPr sz="1000" dirty="0" smtClean="0">
                <a:solidFill>
                  <a:srgbClr val="714178"/>
                </a:solidFill>
                <a:latin typeface="Arial"/>
                <a:cs typeface="Arial"/>
              </a:rPr>
              <a:t>n</a:t>
            </a:r>
            <a:r>
              <a:rPr sz="1000" dirty="0" smtClean="0">
                <a:solidFill>
                  <a:srgbClr val="5B465E"/>
                </a:solidFill>
                <a:latin typeface="Arial"/>
                <a:cs typeface="Arial"/>
              </a:rPr>
              <a:t>t</a:t>
            </a:r>
            <a:r>
              <a:rPr sz="1000" dirty="0" smtClean="0">
                <a:solidFill>
                  <a:srgbClr val="745B78"/>
                </a:solidFill>
                <a:latin typeface="Arial"/>
                <a:cs typeface="Arial"/>
              </a:rPr>
              <a:t>ed </a:t>
            </a:r>
            <a:r>
              <a:rPr sz="1000" spc="89" dirty="0" smtClean="0">
                <a:solidFill>
                  <a:srgbClr val="745B78"/>
                </a:solidFill>
                <a:latin typeface="Arial"/>
                <a:cs typeface="Arial"/>
              </a:rPr>
              <a:t> </a:t>
            </a:r>
            <a:r>
              <a:rPr sz="1050" spc="0" dirty="0" smtClean="0">
                <a:solidFill>
                  <a:srgbClr val="745B78"/>
                </a:solidFill>
                <a:latin typeface="Times New Roman"/>
                <a:cs typeface="Times New Roman"/>
              </a:rPr>
              <a:t>fo</a:t>
            </a:r>
            <a:r>
              <a:rPr sz="1050" spc="0" dirty="0" smtClean="0">
                <a:solidFill>
                  <a:srgbClr val="714178"/>
                </a:solidFill>
                <a:latin typeface="Times New Roman"/>
                <a:cs typeface="Times New Roman"/>
              </a:rPr>
              <a:t>r</a:t>
            </a:r>
            <a:r>
              <a:rPr sz="1050" spc="225" dirty="0" smtClean="0">
                <a:solidFill>
                  <a:srgbClr val="714178"/>
                </a:solidFill>
                <a:latin typeface="Times New Roman"/>
                <a:cs typeface="Times New Roman"/>
              </a:rPr>
              <a:t> </a:t>
            </a:r>
            <a:r>
              <a:rPr sz="1050" spc="0" dirty="0" smtClean="0">
                <a:solidFill>
                  <a:srgbClr val="745B78"/>
                </a:solidFill>
                <a:latin typeface="Times New Roman"/>
                <a:cs typeface="Times New Roman"/>
              </a:rPr>
              <a:t>as</a:t>
            </a:r>
            <a:r>
              <a:rPr sz="1050" spc="267" dirty="0" smtClean="0">
                <a:solidFill>
                  <a:srgbClr val="745B78"/>
                </a:solidFill>
                <a:latin typeface="Times New Roman"/>
                <a:cs typeface="Times New Roman"/>
              </a:rPr>
              <a:t> </a:t>
            </a:r>
            <a:r>
              <a:rPr sz="1050" spc="0" dirty="0" smtClean="0">
                <a:solidFill>
                  <a:srgbClr val="745B78"/>
                </a:solidFill>
                <a:latin typeface="Times New Roman"/>
                <a:cs typeface="Times New Roman"/>
              </a:rPr>
              <a:t>par</a:t>
            </a:r>
            <a:r>
              <a:rPr sz="1050" spc="0" dirty="0" smtClean="0">
                <a:solidFill>
                  <a:srgbClr val="5B465E"/>
                </a:solidFill>
                <a:latin typeface="Times New Roman"/>
                <a:cs typeface="Times New Roman"/>
              </a:rPr>
              <a:t>t </a:t>
            </a:r>
            <a:r>
              <a:rPr sz="1050" spc="79" dirty="0" smtClean="0">
                <a:solidFill>
                  <a:srgbClr val="5B465E"/>
                </a:solidFill>
                <a:latin typeface="Times New Roman"/>
                <a:cs typeface="Times New Roman"/>
              </a:rPr>
              <a:t> </a:t>
            </a:r>
            <a:r>
              <a:rPr sz="1050" spc="0" dirty="0" smtClean="0">
                <a:solidFill>
                  <a:srgbClr val="745B78"/>
                </a:solidFill>
                <a:latin typeface="Times New Roman"/>
                <a:cs typeface="Times New Roman"/>
              </a:rPr>
              <a:t>of</a:t>
            </a:r>
            <a:r>
              <a:rPr sz="1050" spc="119" dirty="0" smtClean="0">
                <a:solidFill>
                  <a:srgbClr val="745B78"/>
                </a:solidFill>
                <a:latin typeface="Times New Roman"/>
                <a:cs typeface="Times New Roman"/>
              </a:rPr>
              <a:t> </a:t>
            </a:r>
            <a:r>
              <a:rPr sz="1050" spc="0" dirty="0" smtClean="0">
                <a:solidFill>
                  <a:srgbClr val="745B78"/>
                </a:solidFill>
                <a:latin typeface="Times New Roman"/>
                <a:cs typeface="Times New Roman"/>
              </a:rPr>
              <a:t>the</a:t>
            </a:r>
            <a:endParaRPr sz="1050">
              <a:latin typeface="Times New Roman"/>
              <a:cs typeface="Times New Roman"/>
            </a:endParaRPr>
          </a:p>
        </p:txBody>
      </p:sp>
      <p:sp>
        <p:nvSpPr>
          <p:cNvPr id="59" name="object 13"/>
          <p:cNvSpPr txBox="1"/>
          <p:nvPr/>
        </p:nvSpPr>
        <p:spPr>
          <a:xfrm>
            <a:off x="4863120" y="4845798"/>
            <a:ext cx="428215" cy="323337"/>
          </a:xfrm>
          <a:prstGeom prst="rect">
            <a:avLst/>
          </a:prstGeom>
        </p:spPr>
        <p:txBody>
          <a:bodyPr wrap="square" lIns="0" tIns="0" rIns="0" bIns="0" rtlCol="0">
            <a:noAutofit/>
          </a:bodyPr>
          <a:lstStyle/>
          <a:p>
            <a:pPr marL="12700">
              <a:lnSpc>
                <a:spcPts val="1195"/>
              </a:lnSpc>
              <a:spcBef>
                <a:spcPts val="59"/>
              </a:spcBef>
            </a:pPr>
            <a:r>
              <a:rPr sz="1050" dirty="0" smtClean="0">
                <a:solidFill>
                  <a:srgbClr val="745B78"/>
                </a:solidFill>
                <a:latin typeface="Times New Roman"/>
                <a:cs typeface="Times New Roman"/>
              </a:rPr>
              <a:t>da</a:t>
            </a:r>
            <a:r>
              <a:rPr sz="1050" dirty="0" smtClean="0">
                <a:solidFill>
                  <a:srgbClr val="5B465E"/>
                </a:solidFill>
                <a:latin typeface="Times New Roman"/>
                <a:cs typeface="Times New Roman"/>
              </a:rPr>
              <a:t>t</a:t>
            </a:r>
            <a:r>
              <a:rPr sz="1050" dirty="0" smtClean="0">
                <a:solidFill>
                  <a:srgbClr val="745B78"/>
                </a:solidFill>
                <a:latin typeface="Times New Roman"/>
                <a:cs typeface="Times New Roman"/>
              </a:rPr>
              <a:t>a</a:t>
            </a:r>
            <a:endParaRPr sz="1050">
              <a:latin typeface="Times New Roman"/>
              <a:cs typeface="Times New Roman"/>
            </a:endParaRPr>
          </a:p>
          <a:p>
            <a:pPr marL="12700" marR="20574">
              <a:lnSpc>
                <a:spcPct val="95825"/>
              </a:lnSpc>
              <a:spcBef>
                <a:spcPts val="65"/>
              </a:spcBef>
            </a:pPr>
            <a:r>
              <a:rPr sz="1000" dirty="0" smtClean="0">
                <a:solidFill>
                  <a:srgbClr val="745B78"/>
                </a:solidFill>
                <a:latin typeface="Arial"/>
                <a:cs typeface="Arial"/>
              </a:rPr>
              <a:t>w</a:t>
            </a:r>
            <a:r>
              <a:rPr sz="1000" dirty="0" smtClean="0">
                <a:solidFill>
                  <a:srgbClr val="996E9B"/>
                </a:solidFill>
                <a:latin typeface="Arial"/>
                <a:cs typeface="Arial"/>
              </a:rPr>
              <a:t>i</a:t>
            </a:r>
            <a:r>
              <a:rPr sz="1000" dirty="0" smtClean="0">
                <a:solidFill>
                  <a:srgbClr val="745B78"/>
                </a:solidFill>
                <a:latin typeface="Arial"/>
                <a:cs typeface="Arial"/>
              </a:rPr>
              <a:t>th</a:t>
            </a:r>
            <a:endParaRPr sz="1000">
              <a:latin typeface="Arial"/>
              <a:cs typeface="Arial"/>
            </a:endParaRPr>
          </a:p>
        </p:txBody>
      </p:sp>
      <p:sp>
        <p:nvSpPr>
          <p:cNvPr id="60" name="object 12"/>
          <p:cNvSpPr txBox="1"/>
          <p:nvPr/>
        </p:nvSpPr>
        <p:spPr>
          <a:xfrm>
            <a:off x="5322489" y="4854286"/>
            <a:ext cx="758328" cy="151129"/>
          </a:xfrm>
          <a:prstGeom prst="rect">
            <a:avLst/>
          </a:prstGeom>
        </p:spPr>
        <p:txBody>
          <a:bodyPr wrap="square" lIns="0" tIns="0" rIns="0" bIns="0" rtlCol="0">
            <a:noAutofit/>
          </a:bodyPr>
          <a:lstStyle/>
          <a:p>
            <a:pPr marL="12700">
              <a:lnSpc>
                <a:spcPts val="1115"/>
              </a:lnSpc>
              <a:spcBef>
                <a:spcPts val="55"/>
              </a:spcBef>
            </a:pPr>
            <a:r>
              <a:rPr sz="1000" dirty="0" smtClean="0">
                <a:solidFill>
                  <a:srgbClr val="745B78"/>
                </a:solidFill>
                <a:latin typeface="Arial"/>
                <a:cs typeface="Arial"/>
              </a:rPr>
              <a:t>sou</a:t>
            </a:r>
            <a:r>
              <a:rPr sz="1000" dirty="0" smtClean="0">
                <a:solidFill>
                  <a:srgbClr val="5D0F62"/>
                </a:solidFill>
                <a:latin typeface="Arial"/>
                <a:cs typeface="Arial"/>
              </a:rPr>
              <a:t>r</a:t>
            </a:r>
            <a:r>
              <a:rPr sz="1000" dirty="0" smtClean="0">
                <a:solidFill>
                  <a:srgbClr val="745B78"/>
                </a:solidFill>
                <a:latin typeface="Arial"/>
                <a:cs typeface="Arial"/>
              </a:rPr>
              <a:t>ce</a:t>
            </a:r>
            <a:r>
              <a:rPr sz="1000" dirty="0" smtClean="0">
                <a:solidFill>
                  <a:srgbClr val="626686"/>
                </a:solidFill>
                <a:latin typeface="Arial"/>
                <a:cs typeface="Arial"/>
              </a:rPr>
              <a:t>'</a:t>
            </a:r>
            <a:r>
              <a:rPr sz="1000" dirty="0" smtClean="0">
                <a:solidFill>
                  <a:srgbClr val="745B78"/>
                </a:solidFill>
                <a:latin typeface="Arial"/>
                <a:cs typeface="Arial"/>
              </a:rPr>
              <a:t>s</a:t>
            </a:r>
            <a:endParaRPr sz="1000">
              <a:latin typeface="Arial"/>
              <a:cs typeface="Arial"/>
            </a:endParaRPr>
          </a:p>
        </p:txBody>
      </p:sp>
      <p:sp>
        <p:nvSpPr>
          <p:cNvPr id="61" name="object 11"/>
          <p:cNvSpPr txBox="1"/>
          <p:nvPr/>
        </p:nvSpPr>
        <p:spPr>
          <a:xfrm>
            <a:off x="2261545" y="5004407"/>
            <a:ext cx="310922" cy="168909"/>
          </a:xfrm>
          <a:prstGeom prst="rect">
            <a:avLst/>
          </a:prstGeom>
        </p:spPr>
        <p:txBody>
          <a:bodyPr wrap="square" lIns="0" tIns="0" rIns="0" bIns="0" rtlCol="0">
            <a:noAutofit/>
          </a:bodyPr>
          <a:lstStyle/>
          <a:p>
            <a:pPr marL="12700">
              <a:lnSpc>
                <a:spcPts val="1245"/>
              </a:lnSpc>
              <a:spcBef>
                <a:spcPts val="62"/>
              </a:spcBef>
            </a:pPr>
            <a:r>
              <a:rPr sz="1100" dirty="0" smtClean="0">
                <a:solidFill>
                  <a:srgbClr val="745B78"/>
                </a:solidFill>
                <a:latin typeface="Times New Roman"/>
                <a:cs typeface="Times New Roman"/>
              </a:rPr>
              <a:t>tl</a:t>
            </a:r>
            <a:r>
              <a:rPr sz="1100" spc="-4" dirty="0" smtClean="0">
                <a:solidFill>
                  <a:srgbClr val="745B78"/>
                </a:solidFill>
                <a:latin typeface="Times New Roman"/>
                <a:cs typeface="Times New Roman"/>
              </a:rPr>
              <a:t>l</a:t>
            </a:r>
            <a:r>
              <a:rPr sz="1100" spc="0" dirty="0" smtClean="0">
                <a:solidFill>
                  <a:srgbClr val="5B465E"/>
                </a:solidFill>
                <a:latin typeface="Times New Roman"/>
                <a:cs typeface="Times New Roman"/>
              </a:rPr>
              <a:t>e</a:t>
            </a:r>
            <a:endParaRPr sz="1100">
              <a:latin typeface="Times New Roman"/>
              <a:cs typeface="Times New Roman"/>
            </a:endParaRPr>
          </a:p>
        </p:txBody>
      </p:sp>
      <p:sp>
        <p:nvSpPr>
          <p:cNvPr id="62" name="object 10"/>
          <p:cNvSpPr txBox="1"/>
          <p:nvPr/>
        </p:nvSpPr>
        <p:spPr>
          <a:xfrm>
            <a:off x="2607208" y="5004407"/>
            <a:ext cx="2220970" cy="168909"/>
          </a:xfrm>
          <a:prstGeom prst="rect">
            <a:avLst/>
          </a:prstGeom>
        </p:spPr>
        <p:txBody>
          <a:bodyPr wrap="square" lIns="0" tIns="0" rIns="0" bIns="0" rtlCol="0">
            <a:noAutofit/>
          </a:bodyPr>
          <a:lstStyle/>
          <a:p>
            <a:pPr marL="12700">
              <a:lnSpc>
                <a:spcPts val="1245"/>
              </a:lnSpc>
              <a:spcBef>
                <a:spcPts val="62"/>
              </a:spcBef>
            </a:pPr>
            <a:r>
              <a:rPr sz="1000" dirty="0" smtClean="0">
                <a:solidFill>
                  <a:srgbClr val="745B78"/>
                </a:solidFill>
                <a:latin typeface="Arial"/>
                <a:cs typeface="Arial"/>
              </a:rPr>
              <a:t>T</a:t>
            </a:r>
            <a:r>
              <a:rPr sz="1000" dirty="0" smtClean="0">
                <a:solidFill>
                  <a:srgbClr val="5B465E"/>
                </a:solidFill>
                <a:latin typeface="Arial"/>
                <a:cs typeface="Arial"/>
              </a:rPr>
              <a:t>e</a:t>
            </a:r>
            <a:r>
              <a:rPr sz="1000" dirty="0" smtClean="0">
                <a:solidFill>
                  <a:srgbClr val="745B78"/>
                </a:solidFill>
                <a:latin typeface="Arial"/>
                <a:cs typeface="Arial"/>
              </a:rPr>
              <a:t>r</a:t>
            </a:r>
            <a:r>
              <a:rPr sz="1000" dirty="0" smtClean="0">
                <a:solidFill>
                  <a:srgbClr val="5B465E"/>
                </a:solidFill>
                <a:latin typeface="Arial"/>
                <a:cs typeface="Arial"/>
              </a:rPr>
              <a:t>a</a:t>
            </a:r>
            <a:r>
              <a:rPr sz="1000" dirty="0" smtClean="0">
                <a:solidFill>
                  <a:srgbClr val="745B78"/>
                </a:solidFill>
                <a:latin typeface="Arial"/>
                <a:cs typeface="Arial"/>
              </a:rPr>
              <a:t>dat</a:t>
            </a:r>
            <a:r>
              <a:rPr sz="1000" dirty="0" smtClean="0">
                <a:solidFill>
                  <a:srgbClr val="5B465E"/>
                </a:solidFill>
                <a:latin typeface="Arial"/>
                <a:cs typeface="Arial"/>
              </a:rPr>
              <a:t>a </a:t>
            </a:r>
            <a:r>
              <a:rPr sz="1000" spc="89" dirty="0" smtClean="0">
                <a:solidFill>
                  <a:srgbClr val="5B465E"/>
                </a:solidFill>
                <a:latin typeface="Arial"/>
                <a:cs typeface="Arial"/>
              </a:rPr>
              <a:t> </a:t>
            </a:r>
            <a:r>
              <a:rPr sz="1100" spc="0" dirty="0" smtClean="0">
                <a:solidFill>
                  <a:srgbClr val="745B78"/>
                </a:solidFill>
                <a:latin typeface="Times New Roman"/>
                <a:cs typeface="Times New Roman"/>
              </a:rPr>
              <a:t>DBS</a:t>
            </a:r>
            <a:r>
              <a:rPr sz="1100" spc="0" dirty="0" smtClean="0">
                <a:solidFill>
                  <a:srgbClr val="954545"/>
                </a:solidFill>
                <a:latin typeface="Times New Roman"/>
                <a:cs typeface="Times New Roman"/>
              </a:rPr>
              <a:t>. </a:t>
            </a:r>
            <a:r>
              <a:rPr sz="1100" spc="129" dirty="0" smtClean="0">
                <a:solidFill>
                  <a:srgbClr val="954545"/>
                </a:solidFill>
                <a:latin typeface="Times New Roman"/>
                <a:cs typeface="Times New Roman"/>
              </a:rPr>
              <a:t> </a:t>
            </a:r>
            <a:r>
              <a:rPr sz="1100" spc="0" dirty="0" smtClean="0">
                <a:solidFill>
                  <a:srgbClr val="745B78"/>
                </a:solidFill>
                <a:latin typeface="Times New Roman"/>
                <a:cs typeface="Times New Roman"/>
              </a:rPr>
              <a:t>It </a:t>
            </a:r>
            <a:r>
              <a:rPr sz="1100" spc="-14" dirty="0" smtClean="0">
                <a:solidFill>
                  <a:srgbClr val="745B78"/>
                </a:solidFill>
                <a:latin typeface="Times New Roman"/>
                <a:cs typeface="Times New Roman"/>
              </a:rPr>
              <a:t> </a:t>
            </a:r>
            <a:r>
              <a:rPr sz="1100" spc="0" dirty="0" smtClean="0">
                <a:solidFill>
                  <a:srgbClr val="996E9B"/>
                </a:solidFill>
                <a:latin typeface="Times New Roman"/>
                <a:cs typeface="Times New Roman"/>
              </a:rPr>
              <a:t>i</a:t>
            </a:r>
            <a:r>
              <a:rPr sz="1100" spc="0" dirty="0" smtClean="0">
                <a:solidFill>
                  <a:srgbClr val="5B465E"/>
                </a:solidFill>
                <a:latin typeface="Times New Roman"/>
                <a:cs typeface="Times New Roman"/>
              </a:rPr>
              <a:t>s </a:t>
            </a:r>
            <a:r>
              <a:rPr sz="1100" spc="94" dirty="0" smtClean="0">
                <a:solidFill>
                  <a:srgbClr val="5B465E"/>
                </a:solidFill>
                <a:latin typeface="Times New Roman"/>
                <a:cs typeface="Times New Roman"/>
              </a:rPr>
              <a:t> </a:t>
            </a:r>
            <a:r>
              <a:rPr sz="1100" spc="0" dirty="0" smtClean="0">
                <a:solidFill>
                  <a:srgbClr val="996E9B"/>
                </a:solidFill>
                <a:latin typeface="Times New Roman"/>
                <a:cs typeface="Times New Roman"/>
              </a:rPr>
              <a:t>u</a:t>
            </a:r>
            <a:r>
              <a:rPr sz="1100" spc="0" dirty="0" smtClean="0">
                <a:solidFill>
                  <a:srgbClr val="5B465E"/>
                </a:solidFill>
                <a:latin typeface="Times New Roman"/>
                <a:cs typeface="Times New Roman"/>
              </a:rPr>
              <a:t>se</a:t>
            </a:r>
            <a:r>
              <a:rPr sz="1100" spc="0" dirty="0" smtClean="0">
                <a:solidFill>
                  <a:srgbClr val="745B78"/>
                </a:solidFill>
                <a:latin typeface="Times New Roman"/>
                <a:cs typeface="Times New Roman"/>
              </a:rPr>
              <a:t>d</a:t>
            </a:r>
            <a:endParaRPr sz="1100">
              <a:latin typeface="Times New Roman"/>
              <a:cs typeface="Times New Roman"/>
            </a:endParaRPr>
          </a:p>
        </p:txBody>
      </p:sp>
      <p:sp>
        <p:nvSpPr>
          <p:cNvPr id="63" name="object 9"/>
          <p:cNvSpPr txBox="1"/>
          <p:nvPr/>
        </p:nvSpPr>
        <p:spPr>
          <a:xfrm>
            <a:off x="5313393" y="5018005"/>
            <a:ext cx="3505827" cy="315330"/>
          </a:xfrm>
          <a:prstGeom prst="rect">
            <a:avLst/>
          </a:prstGeom>
        </p:spPr>
        <p:txBody>
          <a:bodyPr wrap="square" lIns="0" tIns="0" rIns="0" bIns="0" rtlCol="0">
            <a:noAutofit/>
          </a:bodyPr>
          <a:lstStyle/>
          <a:p>
            <a:pPr marL="12700" marR="19240">
              <a:lnSpc>
                <a:spcPts val="1115"/>
              </a:lnSpc>
              <a:spcBef>
                <a:spcPts val="55"/>
              </a:spcBef>
            </a:pPr>
            <a:r>
              <a:rPr sz="1000" spc="0" dirty="0" smtClean="0">
                <a:solidFill>
                  <a:srgbClr val="745B78"/>
                </a:solidFill>
                <a:latin typeface="Arial"/>
                <a:cs typeface="Arial"/>
              </a:rPr>
              <a:t>th</a:t>
            </a:r>
            <a:r>
              <a:rPr sz="1000" spc="0" dirty="0" smtClean="0">
                <a:solidFill>
                  <a:srgbClr val="5B465E"/>
                </a:solidFill>
                <a:latin typeface="Arial"/>
                <a:cs typeface="Arial"/>
              </a:rPr>
              <a:t>e</a:t>
            </a:r>
            <a:r>
              <a:rPr sz="1000" spc="334" dirty="0" smtClean="0">
                <a:solidFill>
                  <a:srgbClr val="5B465E"/>
                </a:solidFill>
                <a:latin typeface="Arial"/>
                <a:cs typeface="Arial"/>
              </a:rPr>
              <a:t> </a:t>
            </a:r>
            <a:r>
              <a:rPr sz="1000" spc="0" dirty="0" smtClean="0">
                <a:solidFill>
                  <a:srgbClr val="745B78"/>
                </a:solidFill>
                <a:latin typeface="Arial"/>
                <a:cs typeface="Arial"/>
              </a:rPr>
              <a:t>LAYOUT</a:t>
            </a:r>
            <a:r>
              <a:rPr sz="1000" spc="-43" dirty="0" smtClean="0">
                <a:solidFill>
                  <a:srgbClr val="745B78"/>
                </a:solidFill>
                <a:latin typeface="Arial"/>
                <a:cs typeface="Arial"/>
              </a:rPr>
              <a:t> </a:t>
            </a:r>
            <a:r>
              <a:rPr sz="1000" spc="0" dirty="0" smtClean="0">
                <a:solidFill>
                  <a:srgbClr val="745B78"/>
                </a:solidFill>
                <a:latin typeface="Arial"/>
                <a:cs typeface="Arial"/>
              </a:rPr>
              <a:t>comrn</a:t>
            </a:r>
            <a:r>
              <a:rPr sz="1000" spc="0" dirty="0" smtClean="0">
                <a:solidFill>
                  <a:srgbClr val="5B465E"/>
                </a:solidFill>
                <a:latin typeface="Arial"/>
                <a:cs typeface="Arial"/>
              </a:rPr>
              <a:t>a</a:t>
            </a:r>
            <a:r>
              <a:rPr sz="1000" spc="0" dirty="0" smtClean="0">
                <a:solidFill>
                  <a:srgbClr val="745B78"/>
                </a:solidFill>
                <a:latin typeface="Arial"/>
                <a:cs typeface="Arial"/>
              </a:rPr>
              <a:t>rid</a:t>
            </a:r>
            <a:r>
              <a:rPr sz="1000" spc="0" dirty="0" smtClean="0">
                <a:solidFill>
                  <a:srgbClr val="954545"/>
                </a:solidFill>
                <a:latin typeface="Arial"/>
                <a:cs typeface="Arial"/>
              </a:rPr>
              <a:t>:</a:t>
            </a:r>
            <a:endParaRPr sz="1000">
              <a:latin typeface="Arial"/>
              <a:cs typeface="Arial"/>
            </a:endParaRPr>
          </a:p>
          <a:p>
            <a:pPr marL="21796">
              <a:lnSpc>
                <a:spcPct val="95825"/>
              </a:lnSpc>
              <a:spcBef>
                <a:spcPts val="84"/>
              </a:spcBef>
            </a:pPr>
            <a:r>
              <a:rPr sz="1000" dirty="0" smtClean="0">
                <a:solidFill>
                  <a:srgbClr val="5B465E"/>
                </a:solidFill>
                <a:latin typeface="Arial"/>
                <a:cs typeface="Arial"/>
              </a:rPr>
              <a:t>l</a:t>
            </a:r>
            <a:r>
              <a:rPr sz="1000" dirty="0" smtClean="0">
                <a:solidFill>
                  <a:srgbClr val="745B78"/>
                </a:solidFill>
                <a:latin typeface="Arial"/>
                <a:cs typeface="Arial"/>
              </a:rPr>
              <a:t>N</a:t>
            </a:r>
            <a:r>
              <a:rPr sz="1000" dirty="0" smtClean="0">
                <a:solidFill>
                  <a:srgbClr val="5B465E"/>
                </a:solidFill>
                <a:latin typeface="Arial"/>
                <a:cs typeface="Arial"/>
              </a:rPr>
              <a:t>P</a:t>
            </a:r>
            <a:r>
              <a:rPr sz="1000" dirty="0" smtClean="0">
                <a:solidFill>
                  <a:srgbClr val="745B78"/>
                </a:solidFill>
                <a:latin typeface="Arial"/>
                <a:cs typeface="Arial"/>
              </a:rPr>
              <a:t>UT </a:t>
            </a:r>
            <a:r>
              <a:rPr sz="1000" spc="54" dirty="0" smtClean="0">
                <a:solidFill>
                  <a:srgbClr val="745B78"/>
                </a:solidFill>
                <a:latin typeface="Arial"/>
                <a:cs typeface="Arial"/>
              </a:rPr>
              <a:t> </a:t>
            </a:r>
            <a:r>
              <a:rPr sz="1000" spc="0" dirty="0" smtClean="0">
                <a:solidFill>
                  <a:srgbClr val="745B78"/>
                </a:solidFill>
                <a:latin typeface="Arial"/>
                <a:cs typeface="Arial"/>
              </a:rPr>
              <a:t>DAT</a:t>
            </a:r>
            <a:r>
              <a:rPr sz="1000" spc="0" dirty="0" smtClean="0">
                <a:solidFill>
                  <a:srgbClr val="5B465E"/>
                </a:solidFill>
                <a:latin typeface="Arial"/>
                <a:cs typeface="Arial"/>
              </a:rPr>
              <a:t>A </a:t>
            </a:r>
            <a:r>
              <a:rPr sz="1000" spc="-19" dirty="0" smtClean="0">
                <a:solidFill>
                  <a:srgbClr val="5B465E"/>
                </a:solidFill>
                <a:latin typeface="Arial"/>
                <a:cs typeface="Arial"/>
              </a:rPr>
              <a:t> </a:t>
            </a:r>
            <a:r>
              <a:rPr sz="1000" spc="0" dirty="0" smtClean="0">
                <a:solidFill>
                  <a:srgbClr val="714178"/>
                </a:solidFill>
                <a:latin typeface="Arial"/>
                <a:cs typeface="Arial"/>
              </a:rPr>
              <a:t>r</a:t>
            </a:r>
            <a:r>
              <a:rPr sz="1000" spc="0" dirty="0" smtClean="0">
                <a:solidFill>
                  <a:srgbClr val="5B465E"/>
                </a:solidFill>
                <a:latin typeface="Arial"/>
                <a:cs typeface="Arial"/>
              </a:rPr>
              <a:t>e</a:t>
            </a:r>
            <a:r>
              <a:rPr sz="1000" spc="0" dirty="0" smtClean="0">
                <a:solidFill>
                  <a:srgbClr val="745B78"/>
                </a:solidFill>
                <a:latin typeface="Arial"/>
                <a:cs typeface="Arial"/>
              </a:rPr>
              <a:t>co</a:t>
            </a:r>
            <a:r>
              <a:rPr sz="1000" spc="0" dirty="0" smtClean="0">
                <a:solidFill>
                  <a:srgbClr val="714178"/>
                </a:solidFill>
                <a:latin typeface="Arial"/>
                <a:cs typeface="Arial"/>
              </a:rPr>
              <a:t>rd </a:t>
            </a:r>
            <a:r>
              <a:rPr sz="1000" spc="89" dirty="0" smtClean="0">
                <a:solidFill>
                  <a:srgbClr val="714178"/>
                </a:solidFill>
                <a:latin typeface="Arial"/>
                <a:cs typeface="Arial"/>
              </a:rPr>
              <a:t> </a:t>
            </a:r>
            <a:r>
              <a:rPr sz="1000" spc="0" dirty="0" smtClean="0">
                <a:solidFill>
                  <a:srgbClr val="5B465E"/>
                </a:solidFill>
                <a:latin typeface="Arial"/>
                <a:cs typeface="Arial"/>
              </a:rPr>
              <a:t>s</a:t>
            </a:r>
            <a:r>
              <a:rPr sz="1000" spc="0" dirty="0" smtClean="0">
                <a:solidFill>
                  <a:srgbClr val="745B78"/>
                </a:solidFill>
                <a:latin typeface="Arial"/>
                <a:cs typeface="Arial"/>
              </a:rPr>
              <a:t>o</a:t>
            </a:r>
            <a:r>
              <a:rPr sz="1000" spc="197"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5B465E"/>
                </a:solidFill>
                <a:latin typeface="Arial"/>
                <a:cs typeface="Arial"/>
              </a:rPr>
              <a:t>e</a:t>
            </a:r>
            <a:r>
              <a:rPr sz="1000" spc="0" dirty="0" smtClean="0">
                <a:solidFill>
                  <a:srgbClr val="996E9B"/>
                </a:solidFill>
                <a:latin typeface="Arial"/>
                <a:cs typeface="Arial"/>
              </a:rPr>
              <a:t>r</a:t>
            </a:r>
            <a:r>
              <a:rPr sz="1000" spc="0" dirty="0" smtClean="0">
                <a:solidFill>
                  <a:srgbClr val="5B465E"/>
                </a:solidFill>
                <a:latin typeface="Arial"/>
                <a:cs typeface="Arial"/>
              </a:rPr>
              <a:t>a</a:t>
            </a:r>
            <a:r>
              <a:rPr sz="1000" spc="0" dirty="0" smtClean="0">
                <a:solidFill>
                  <a:srgbClr val="745B78"/>
                </a:solidFill>
                <a:latin typeface="Arial"/>
                <a:cs typeface="Arial"/>
              </a:rPr>
              <a:t>d</a:t>
            </a:r>
            <a:r>
              <a:rPr sz="1000" spc="0" dirty="0" smtClean="0">
                <a:solidFill>
                  <a:srgbClr val="5B465E"/>
                </a:solidFill>
                <a:latin typeface="Arial"/>
                <a:cs typeface="Arial"/>
              </a:rPr>
              <a:t>a</a:t>
            </a:r>
            <a:r>
              <a:rPr sz="1000" spc="0" dirty="0" smtClean="0">
                <a:solidFill>
                  <a:srgbClr val="745B78"/>
                </a:solidFill>
                <a:latin typeface="Arial"/>
                <a:cs typeface="Arial"/>
              </a:rPr>
              <a:t>t</a:t>
            </a:r>
            <a:r>
              <a:rPr sz="1000" spc="0" dirty="0" smtClean="0">
                <a:solidFill>
                  <a:srgbClr val="5B465E"/>
                </a:solidFill>
                <a:latin typeface="Arial"/>
                <a:cs typeface="Arial"/>
              </a:rPr>
              <a:t>a </a:t>
            </a:r>
            <a:r>
              <a:rPr sz="1000" spc="54" dirty="0" smtClean="0">
                <a:solidFill>
                  <a:srgbClr val="5B465E"/>
                </a:solidFill>
                <a:latin typeface="Arial"/>
                <a:cs typeface="Arial"/>
              </a:rPr>
              <a:t> </a:t>
            </a:r>
            <a:r>
              <a:rPr sz="1000" spc="0" dirty="0" smtClean="0">
                <a:solidFill>
                  <a:srgbClr val="745B78"/>
                </a:solidFill>
                <a:latin typeface="Arial"/>
                <a:cs typeface="Arial"/>
              </a:rPr>
              <a:t>kno</a:t>
            </a:r>
            <a:r>
              <a:rPr sz="1000" spc="125" dirty="0" smtClean="0">
                <a:solidFill>
                  <a:srgbClr val="745B78"/>
                </a:solidFill>
                <a:latin typeface="Arial"/>
                <a:cs typeface="Arial"/>
              </a:rPr>
              <a:t> </a:t>
            </a:r>
            <a:r>
              <a:rPr sz="950" spc="0" dirty="0" smtClean="0">
                <a:solidFill>
                  <a:srgbClr val="745B78"/>
                </a:solidFill>
                <a:latin typeface="Arial"/>
                <a:cs typeface="Arial"/>
              </a:rPr>
              <a:t>rr</a:t>
            </a:r>
            <a:r>
              <a:rPr sz="950" spc="0" dirty="0" smtClean="0">
                <a:solidFill>
                  <a:srgbClr val="5B465E"/>
                </a:solidFill>
                <a:latin typeface="Arial"/>
                <a:cs typeface="Arial"/>
              </a:rPr>
              <a:t>1</a:t>
            </a:r>
            <a:r>
              <a:rPr sz="950" spc="0" dirty="0" smtClean="0">
                <a:solidFill>
                  <a:srgbClr val="745B78"/>
                </a:solidFill>
                <a:latin typeface="Arial"/>
                <a:cs typeface="Arial"/>
              </a:rPr>
              <a:t>s</a:t>
            </a:r>
            <a:endParaRPr sz="950">
              <a:latin typeface="Arial"/>
              <a:cs typeface="Arial"/>
            </a:endParaRPr>
          </a:p>
        </p:txBody>
      </p:sp>
      <p:sp>
        <p:nvSpPr>
          <p:cNvPr id="64" name="object 8"/>
          <p:cNvSpPr txBox="1"/>
          <p:nvPr/>
        </p:nvSpPr>
        <p:spPr>
          <a:xfrm>
            <a:off x="2256996" y="5168126"/>
            <a:ext cx="3035308" cy="168910"/>
          </a:xfrm>
          <a:prstGeom prst="rect">
            <a:avLst/>
          </a:prstGeom>
        </p:spPr>
        <p:txBody>
          <a:bodyPr wrap="square" lIns="0" tIns="0" rIns="0" bIns="0" rtlCol="0">
            <a:noAutofit/>
          </a:bodyPr>
          <a:lstStyle/>
          <a:p>
            <a:pPr marL="12700">
              <a:lnSpc>
                <a:spcPts val="1245"/>
              </a:lnSpc>
              <a:spcBef>
                <a:spcPts val="62"/>
              </a:spcBef>
            </a:pPr>
            <a:r>
              <a:rPr sz="1000" spc="0" dirty="0" smtClean="0">
                <a:solidFill>
                  <a:srgbClr val="5B465E"/>
                </a:solidFill>
                <a:latin typeface="Arial"/>
                <a:cs typeface="Arial"/>
              </a:rPr>
              <a:t>LA</a:t>
            </a:r>
            <a:r>
              <a:rPr sz="1000" spc="0" dirty="0" smtClean="0">
                <a:solidFill>
                  <a:srgbClr val="787780"/>
                </a:solidFill>
                <a:latin typeface="Arial"/>
                <a:cs typeface="Arial"/>
              </a:rPr>
              <a:t>Y</a:t>
            </a:r>
            <a:r>
              <a:rPr sz="1000" spc="0" dirty="0" smtClean="0">
                <a:solidFill>
                  <a:srgbClr val="745B78"/>
                </a:solidFill>
                <a:latin typeface="Arial"/>
                <a:cs typeface="Arial"/>
              </a:rPr>
              <a:t>OUT</a:t>
            </a:r>
            <a:r>
              <a:rPr sz="1000" spc="323" dirty="0" smtClean="0">
                <a:solidFill>
                  <a:srgbClr val="745B78"/>
                </a:solidFill>
                <a:latin typeface="Arial"/>
                <a:cs typeface="Arial"/>
              </a:rPr>
              <a:t> </a:t>
            </a:r>
            <a:r>
              <a:rPr sz="1000" spc="0" dirty="0" smtClean="0">
                <a:solidFill>
                  <a:srgbClr val="745B78"/>
                </a:solidFill>
                <a:latin typeface="Arial"/>
                <a:cs typeface="Arial"/>
              </a:rPr>
              <a:t>d</a:t>
            </a:r>
            <a:r>
              <a:rPr sz="1000" spc="0" dirty="0" smtClean="0">
                <a:solidFill>
                  <a:srgbClr val="5B465E"/>
                </a:solidFill>
                <a:latin typeface="Arial"/>
                <a:cs typeface="Arial"/>
              </a:rPr>
              <a:t>e</a:t>
            </a:r>
            <a:r>
              <a:rPr sz="1000" spc="0" dirty="0" smtClean="0">
                <a:solidFill>
                  <a:srgbClr val="745B78"/>
                </a:solidFill>
                <a:latin typeface="Arial"/>
                <a:cs typeface="Arial"/>
              </a:rPr>
              <a:t>fiin</a:t>
            </a:r>
            <a:r>
              <a:rPr sz="1000" spc="0" dirty="0" smtClean="0">
                <a:solidFill>
                  <a:srgbClr val="5B465E"/>
                </a:solidFill>
                <a:latin typeface="Arial"/>
                <a:cs typeface="Arial"/>
              </a:rPr>
              <a:t>es  </a:t>
            </a:r>
            <a:r>
              <a:rPr sz="1000" spc="-79" dirty="0" smtClean="0">
                <a:solidFill>
                  <a:srgbClr val="5B465E"/>
                </a:solidFill>
                <a:latin typeface="Arial"/>
                <a:cs typeface="Arial"/>
              </a:rPr>
              <a:t> </a:t>
            </a:r>
            <a:r>
              <a:rPr sz="1100" spc="0" dirty="0" smtClean="0">
                <a:solidFill>
                  <a:srgbClr val="5B2862"/>
                </a:solidFill>
                <a:latin typeface="Times New Roman"/>
                <a:cs typeface="Times New Roman"/>
              </a:rPr>
              <a:t>t</a:t>
            </a:r>
            <a:r>
              <a:rPr sz="1100" spc="0" dirty="0" smtClean="0">
                <a:solidFill>
                  <a:srgbClr val="745B78"/>
                </a:solidFill>
                <a:latin typeface="Times New Roman"/>
                <a:cs typeface="Times New Roman"/>
              </a:rPr>
              <a:t>h</a:t>
            </a:r>
            <a:r>
              <a:rPr sz="1100" spc="0" dirty="0" smtClean="0">
                <a:solidFill>
                  <a:srgbClr val="5B465E"/>
                </a:solidFill>
                <a:latin typeface="Times New Roman"/>
                <a:cs typeface="Times New Roman"/>
              </a:rPr>
              <a:t>e  </a:t>
            </a:r>
            <a:r>
              <a:rPr sz="1100" spc="-109" dirty="0" smtClean="0">
                <a:solidFill>
                  <a:srgbClr val="5B465E"/>
                </a:solidFill>
                <a:latin typeface="Times New Roman"/>
                <a:cs typeface="Times New Roman"/>
              </a:rPr>
              <a:t> </a:t>
            </a:r>
            <a:r>
              <a:rPr sz="1000" spc="0" dirty="0" smtClean="0">
                <a:solidFill>
                  <a:srgbClr val="745B78"/>
                </a:solidFill>
                <a:latin typeface="Arial"/>
                <a:cs typeface="Arial"/>
              </a:rPr>
              <a:t>fo</a:t>
            </a:r>
            <a:r>
              <a:rPr sz="1000" spc="0" dirty="0" smtClean="0">
                <a:solidFill>
                  <a:srgbClr val="714178"/>
                </a:solidFill>
                <a:latin typeface="Arial"/>
                <a:cs typeface="Arial"/>
              </a:rPr>
              <a:t>r</a:t>
            </a:r>
            <a:r>
              <a:rPr sz="1000" spc="0" dirty="0" smtClean="0">
                <a:solidFill>
                  <a:srgbClr val="745B78"/>
                </a:solidFill>
                <a:latin typeface="Arial"/>
                <a:cs typeface="Arial"/>
              </a:rPr>
              <a:t>m</a:t>
            </a:r>
            <a:r>
              <a:rPr sz="1000" spc="0" dirty="0" smtClean="0">
                <a:solidFill>
                  <a:srgbClr val="5B465E"/>
                </a:solidFill>
                <a:latin typeface="Arial"/>
                <a:cs typeface="Arial"/>
              </a:rPr>
              <a:t>a</a:t>
            </a:r>
            <a:r>
              <a:rPr sz="1000" spc="0" dirty="0" smtClean="0">
                <a:solidFill>
                  <a:srgbClr val="745B78"/>
                </a:solidFill>
                <a:latin typeface="Arial"/>
                <a:cs typeface="Arial"/>
              </a:rPr>
              <a:t>t </a:t>
            </a:r>
            <a:r>
              <a:rPr sz="1000" spc="-19" dirty="0" smtClean="0">
                <a:solidFill>
                  <a:srgbClr val="745B78"/>
                </a:solidFill>
                <a:latin typeface="Arial"/>
                <a:cs typeface="Arial"/>
              </a:rPr>
              <a:t> </a:t>
            </a:r>
            <a:r>
              <a:rPr sz="1000" spc="0" dirty="0" smtClean="0">
                <a:solidFill>
                  <a:srgbClr val="745B78"/>
                </a:solidFill>
                <a:latin typeface="Arial"/>
                <a:cs typeface="Arial"/>
              </a:rPr>
              <a:t>o</a:t>
            </a:r>
            <a:r>
              <a:rPr sz="1000" spc="0" dirty="0" smtClean="0">
                <a:solidFill>
                  <a:srgbClr val="714178"/>
                </a:solidFill>
                <a:latin typeface="Arial"/>
                <a:cs typeface="Arial"/>
              </a:rPr>
              <a:t>f </a:t>
            </a:r>
            <a:r>
              <a:rPr sz="1000" spc="-19" dirty="0" smtClean="0">
                <a:solidFill>
                  <a:srgbClr val="714178"/>
                </a:solidFill>
                <a:latin typeface="Arial"/>
                <a:cs typeface="Arial"/>
              </a:rPr>
              <a:t> </a:t>
            </a:r>
            <a:r>
              <a:rPr sz="1100" spc="0" dirty="0" smtClean="0">
                <a:solidFill>
                  <a:srgbClr val="5B465E"/>
                </a:solidFill>
                <a:latin typeface="Times New Roman"/>
                <a:cs typeface="Times New Roman"/>
              </a:rPr>
              <a:t>t</a:t>
            </a:r>
            <a:r>
              <a:rPr sz="1100" spc="0" dirty="0" smtClean="0">
                <a:solidFill>
                  <a:srgbClr val="745B78"/>
                </a:solidFill>
                <a:latin typeface="Times New Roman"/>
                <a:cs typeface="Times New Roman"/>
              </a:rPr>
              <a:t>h</a:t>
            </a:r>
            <a:r>
              <a:rPr sz="1100" spc="0" dirty="0" smtClean="0">
                <a:solidFill>
                  <a:srgbClr val="5B465E"/>
                </a:solidFill>
                <a:latin typeface="Times New Roman"/>
                <a:cs typeface="Times New Roman"/>
              </a:rPr>
              <a:t>e</a:t>
            </a:r>
            <a:endParaRPr sz="1100">
              <a:latin typeface="Times New Roman"/>
              <a:cs typeface="Times New Roman"/>
            </a:endParaRPr>
          </a:p>
        </p:txBody>
      </p:sp>
      <p:sp>
        <p:nvSpPr>
          <p:cNvPr id="65" name="object 7"/>
          <p:cNvSpPr txBox="1"/>
          <p:nvPr/>
        </p:nvSpPr>
        <p:spPr>
          <a:xfrm>
            <a:off x="683316" y="5179665"/>
            <a:ext cx="795264" cy="153669"/>
          </a:xfrm>
          <a:prstGeom prst="rect">
            <a:avLst/>
          </a:prstGeom>
        </p:spPr>
        <p:txBody>
          <a:bodyPr wrap="square" lIns="0" tIns="0" rIns="0" bIns="0" rtlCol="0">
            <a:noAutofit/>
          </a:bodyPr>
          <a:lstStyle/>
          <a:p>
            <a:pPr marL="12700">
              <a:lnSpc>
                <a:spcPts val="1130"/>
              </a:lnSpc>
              <a:spcBef>
                <a:spcPts val="56"/>
              </a:spcBef>
            </a:pPr>
            <a:r>
              <a:rPr sz="1000" dirty="0" smtClean="0">
                <a:solidFill>
                  <a:srgbClr val="3E4441"/>
                </a:solidFill>
                <a:latin typeface="Arial"/>
                <a:cs typeface="Arial"/>
              </a:rPr>
              <a:t>.</a:t>
            </a:r>
            <a:r>
              <a:rPr sz="1000" dirty="0" smtClean="0">
                <a:solidFill>
                  <a:srgbClr val="5B465E"/>
                </a:solidFill>
                <a:latin typeface="Arial"/>
                <a:cs typeface="Arial"/>
              </a:rPr>
              <a:t>LA</a:t>
            </a:r>
            <a:r>
              <a:rPr sz="1000" dirty="0" smtClean="0">
                <a:solidFill>
                  <a:srgbClr val="745B78"/>
                </a:solidFill>
                <a:latin typeface="Arial"/>
                <a:cs typeface="Arial"/>
              </a:rPr>
              <a:t>YOU</a:t>
            </a:r>
            <a:r>
              <a:rPr sz="1000" dirty="0" smtClean="0">
                <a:solidFill>
                  <a:srgbClr val="996E9B"/>
                </a:solidFill>
                <a:latin typeface="Arial"/>
                <a:cs typeface="Arial"/>
              </a:rPr>
              <a:t>T</a:t>
            </a:r>
            <a:endParaRPr sz="1000">
              <a:latin typeface="Arial"/>
              <a:cs typeface="Arial"/>
            </a:endParaRPr>
          </a:p>
        </p:txBody>
      </p:sp>
      <p:sp>
        <p:nvSpPr>
          <p:cNvPr id="66" name="object 6"/>
          <p:cNvSpPr txBox="1"/>
          <p:nvPr/>
        </p:nvSpPr>
        <p:spPr>
          <a:xfrm>
            <a:off x="2256996" y="5332406"/>
            <a:ext cx="4898913" cy="162559"/>
          </a:xfrm>
          <a:prstGeom prst="rect">
            <a:avLst/>
          </a:prstGeom>
        </p:spPr>
        <p:txBody>
          <a:bodyPr wrap="square" lIns="0" tIns="0" rIns="0" bIns="0" rtlCol="0">
            <a:noAutofit/>
          </a:bodyPr>
          <a:lstStyle/>
          <a:p>
            <a:pPr marL="12700">
              <a:lnSpc>
                <a:spcPts val="1195"/>
              </a:lnSpc>
              <a:spcBef>
                <a:spcPts val="59"/>
              </a:spcBef>
            </a:pPr>
            <a:r>
              <a:rPr sz="1000" dirty="0" smtClean="0">
                <a:solidFill>
                  <a:srgbClr val="787780"/>
                </a:solidFill>
                <a:latin typeface="Arial"/>
                <a:cs typeface="Arial"/>
              </a:rPr>
              <a:t>w</a:t>
            </a:r>
            <a:r>
              <a:rPr sz="1000" dirty="0" smtClean="0">
                <a:solidFill>
                  <a:srgbClr val="745B78"/>
                </a:solidFill>
                <a:latin typeface="Arial"/>
                <a:cs typeface="Arial"/>
              </a:rPr>
              <a:t>ha</a:t>
            </a:r>
            <a:r>
              <a:rPr sz="1000" dirty="0" smtClean="0">
                <a:solidFill>
                  <a:srgbClr val="5B465E"/>
                </a:solidFill>
                <a:latin typeface="Arial"/>
                <a:cs typeface="Arial"/>
              </a:rPr>
              <a:t>t </a:t>
            </a:r>
            <a:r>
              <a:rPr sz="1000" spc="89" dirty="0" smtClean="0">
                <a:solidFill>
                  <a:srgbClr val="5B465E"/>
                </a:solidFill>
                <a:latin typeface="Arial"/>
                <a:cs typeface="Arial"/>
              </a:rPr>
              <a:t> </a:t>
            </a:r>
            <a:r>
              <a:rPr sz="1050" spc="0" dirty="0" smtClean="0">
                <a:solidFill>
                  <a:srgbClr val="5B2862"/>
                </a:solidFill>
                <a:latin typeface="Times New Roman"/>
                <a:cs typeface="Times New Roman"/>
              </a:rPr>
              <a:t>t</a:t>
            </a:r>
            <a:r>
              <a:rPr sz="1050" spc="0" dirty="0" smtClean="0">
                <a:solidFill>
                  <a:srgbClr val="745B78"/>
                </a:solidFill>
                <a:latin typeface="Times New Roman"/>
                <a:cs typeface="Times New Roman"/>
              </a:rPr>
              <a:t>o</a:t>
            </a:r>
            <a:r>
              <a:rPr sz="1050" spc="239" dirty="0" smtClean="0">
                <a:solidFill>
                  <a:srgbClr val="745B78"/>
                </a:solidFill>
                <a:latin typeface="Times New Roman"/>
                <a:cs typeface="Times New Roman"/>
              </a:rPr>
              <a:t> </a:t>
            </a:r>
            <a:r>
              <a:rPr sz="1050" spc="0" dirty="0" smtClean="0">
                <a:solidFill>
                  <a:srgbClr val="5B465E"/>
                </a:solidFill>
                <a:latin typeface="Times New Roman"/>
                <a:cs typeface="Times New Roman"/>
              </a:rPr>
              <a:t>e</a:t>
            </a:r>
            <a:r>
              <a:rPr sz="1050" spc="0" dirty="0" smtClean="0">
                <a:solidFill>
                  <a:srgbClr val="787780"/>
                </a:solidFill>
                <a:latin typeface="Times New Roman"/>
                <a:cs typeface="Times New Roman"/>
              </a:rPr>
              <a:t>x</a:t>
            </a:r>
            <a:r>
              <a:rPr sz="1050" spc="0" dirty="0" smtClean="0">
                <a:solidFill>
                  <a:srgbClr val="745B78"/>
                </a:solidFill>
                <a:latin typeface="Times New Roman"/>
                <a:cs typeface="Times New Roman"/>
              </a:rPr>
              <a:t>pe</a:t>
            </a:r>
            <a:r>
              <a:rPr sz="1050" spc="0" dirty="0" smtClean="0">
                <a:solidFill>
                  <a:srgbClr val="5B465E"/>
                </a:solidFill>
                <a:latin typeface="Times New Roman"/>
                <a:cs typeface="Times New Roman"/>
              </a:rPr>
              <a:t>c</a:t>
            </a:r>
            <a:r>
              <a:rPr sz="1050" spc="0" dirty="0" smtClean="0">
                <a:solidFill>
                  <a:srgbClr val="745B78"/>
                </a:solidFill>
                <a:latin typeface="Times New Roman"/>
                <a:cs typeface="Times New Roman"/>
              </a:rPr>
              <a:t>t</a:t>
            </a:r>
            <a:r>
              <a:rPr sz="1050" spc="0" dirty="0" smtClean="0">
                <a:solidFill>
                  <a:srgbClr val="9B747C"/>
                </a:solidFill>
                <a:latin typeface="Times New Roman"/>
                <a:cs typeface="Times New Roman"/>
              </a:rPr>
              <a:t>.  </a:t>
            </a:r>
            <a:r>
              <a:rPr sz="1050" spc="-69" dirty="0" smtClean="0">
                <a:solidFill>
                  <a:srgbClr val="9B747C"/>
                </a:solidFill>
                <a:latin typeface="Times New Roman"/>
                <a:cs typeface="Times New Roman"/>
              </a:rPr>
              <a:t> </a:t>
            </a:r>
            <a:r>
              <a:rPr sz="1050" spc="0" dirty="0" smtClean="0">
                <a:solidFill>
                  <a:srgbClr val="5B465E"/>
                </a:solidFill>
                <a:latin typeface="Times New Roman"/>
                <a:cs typeface="Times New Roman"/>
              </a:rPr>
              <a:t>I</a:t>
            </a:r>
            <a:r>
              <a:rPr sz="1050" spc="0" dirty="0" smtClean="0">
                <a:solidFill>
                  <a:srgbClr val="745B78"/>
                </a:solidFill>
                <a:latin typeface="Times New Roman"/>
                <a:cs typeface="Times New Roman"/>
              </a:rPr>
              <a:t>f </a:t>
            </a:r>
            <a:r>
              <a:rPr sz="1050" spc="-59" dirty="0" smtClean="0">
                <a:solidFill>
                  <a:srgbClr val="745B78"/>
                </a:solidFill>
                <a:latin typeface="Times New Roman"/>
                <a:cs typeface="Times New Roman"/>
              </a:rPr>
              <a:t> </a:t>
            </a:r>
            <a:r>
              <a:rPr sz="1050" spc="0" dirty="0" smtClean="0">
                <a:solidFill>
                  <a:srgbClr val="745B78"/>
                </a:solidFill>
                <a:latin typeface="Times New Roman"/>
                <a:cs typeface="Times New Roman"/>
              </a:rPr>
              <a:t>one</a:t>
            </a:r>
            <a:r>
              <a:rPr sz="1050" spc="230" dirty="0" smtClean="0">
                <a:solidFill>
                  <a:srgbClr val="745B78"/>
                </a:solidFill>
                <a:latin typeface="Times New Roman"/>
                <a:cs typeface="Times New Roman"/>
              </a:rPr>
              <a:t> </a:t>
            </a:r>
            <a:r>
              <a:rPr sz="1050" spc="0" dirty="0" smtClean="0">
                <a:solidFill>
                  <a:srgbClr val="745B78"/>
                </a:solidFill>
                <a:latin typeface="Times New Roman"/>
                <a:cs typeface="Times New Roman"/>
              </a:rPr>
              <a:t>r</a:t>
            </a:r>
            <a:r>
              <a:rPr sz="1050" spc="0" dirty="0" smtClean="0">
                <a:solidFill>
                  <a:srgbClr val="5B465E"/>
                </a:solidFill>
                <a:latin typeface="Times New Roman"/>
                <a:cs typeface="Times New Roman"/>
              </a:rPr>
              <a:t>ec</a:t>
            </a:r>
            <a:r>
              <a:rPr sz="1050" spc="0" dirty="0" smtClean="0">
                <a:solidFill>
                  <a:srgbClr val="745B78"/>
                </a:solidFill>
                <a:latin typeface="Times New Roman"/>
                <a:cs typeface="Times New Roman"/>
              </a:rPr>
              <a:t>ord</a:t>
            </a:r>
            <a:r>
              <a:rPr sz="1050" spc="259" dirty="0" smtClean="0">
                <a:solidFill>
                  <a:srgbClr val="745B78"/>
                </a:solidFill>
                <a:latin typeface="Times New Roman"/>
                <a:cs typeface="Times New Roman"/>
              </a:rPr>
              <a:t> </a:t>
            </a:r>
            <a:r>
              <a:rPr sz="800" spc="0" dirty="0" smtClean="0">
                <a:solidFill>
                  <a:srgbClr val="780E78"/>
                </a:solidFill>
                <a:latin typeface="Arial"/>
                <a:cs typeface="Arial"/>
              </a:rPr>
              <a:t>1</a:t>
            </a:r>
            <a:r>
              <a:rPr sz="800" spc="0" dirty="0" smtClean="0">
                <a:solidFill>
                  <a:srgbClr val="745B78"/>
                </a:solidFill>
                <a:latin typeface="Arial"/>
                <a:cs typeface="Arial"/>
              </a:rPr>
              <a:t>s  </a:t>
            </a:r>
            <a:r>
              <a:rPr sz="800" spc="-19" dirty="0" smtClean="0">
                <a:solidFill>
                  <a:srgbClr val="745B78"/>
                </a:solidFill>
                <a:latin typeface="Arial"/>
                <a:cs typeface="Arial"/>
              </a:rPr>
              <a:t> </a:t>
            </a:r>
            <a:r>
              <a:rPr sz="1050" spc="0" dirty="0" smtClean="0">
                <a:solidFill>
                  <a:srgbClr val="745B78"/>
                </a:solidFill>
                <a:latin typeface="Times New Roman"/>
                <a:cs typeface="Times New Roman"/>
              </a:rPr>
              <a:t>not:</a:t>
            </a:r>
            <a:r>
              <a:rPr sz="1050" spc="165" dirty="0" smtClean="0">
                <a:solidFill>
                  <a:srgbClr val="745B78"/>
                </a:solidFill>
                <a:latin typeface="Times New Roman"/>
                <a:cs typeface="Times New Roman"/>
              </a:rPr>
              <a:t> </a:t>
            </a:r>
            <a:r>
              <a:rPr sz="1050" spc="0" dirty="0" smtClean="0">
                <a:solidFill>
                  <a:srgbClr val="780E78"/>
                </a:solidFill>
                <a:latin typeface="Times New Roman"/>
                <a:cs typeface="Times New Roman"/>
              </a:rPr>
              <a:t>l</a:t>
            </a:r>
            <a:r>
              <a:rPr sz="1050" spc="0" dirty="0" smtClean="0">
                <a:solidFill>
                  <a:srgbClr val="5B465E"/>
                </a:solidFill>
                <a:latin typeface="Times New Roman"/>
                <a:cs typeface="Times New Roman"/>
              </a:rPr>
              <a:t>a</a:t>
            </a:r>
            <a:r>
              <a:rPr sz="1050" spc="0" dirty="0" smtClean="0">
                <a:solidFill>
                  <a:srgbClr val="745B78"/>
                </a:solidFill>
                <a:latin typeface="Times New Roman"/>
                <a:cs typeface="Times New Roman"/>
              </a:rPr>
              <a:t>rge  </a:t>
            </a:r>
            <a:r>
              <a:rPr sz="1050" spc="-109" dirty="0" smtClean="0">
                <a:solidFill>
                  <a:srgbClr val="745B78"/>
                </a:solidFill>
                <a:latin typeface="Times New Roman"/>
                <a:cs typeface="Times New Roman"/>
              </a:rPr>
              <a:t> </a:t>
            </a:r>
            <a:r>
              <a:rPr sz="1050" spc="0" dirty="0" smtClean="0">
                <a:solidFill>
                  <a:srgbClr val="5B465E"/>
                </a:solidFill>
                <a:latin typeface="Times New Roman"/>
                <a:cs typeface="Times New Roman"/>
              </a:rPr>
              <a:t>e</a:t>
            </a:r>
            <a:r>
              <a:rPr sz="1050" spc="0" dirty="0" smtClean="0">
                <a:solidFill>
                  <a:srgbClr val="745B78"/>
                </a:solidFill>
                <a:latin typeface="Times New Roman"/>
                <a:cs typeface="Times New Roman"/>
              </a:rPr>
              <a:t>nough</a:t>
            </a:r>
            <a:r>
              <a:rPr sz="1050" spc="0" dirty="0" smtClean="0">
                <a:solidFill>
                  <a:srgbClr val="996E9B"/>
                </a:solidFill>
                <a:latin typeface="Times New Roman"/>
                <a:cs typeface="Times New Roman"/>
              </a:rPr>
              <a:t>,,  </a:t>
            </a:r>
            <a:r>
              <a:rPr sz="1050" spc="-34" dirty="0" smtClean="0">
                <a:solidFill>
                  <a:srgbClr val="996E9B"/>
                </a:solidFill>
                <a:latin typeface="Times New Roman"/>
                <a:cs typeface="Times New Roman"/>
              </a:rPr>
              <a:t> </a:t>
            </a:r>
            <a:r>
              <a:rPr sz="1050" spc="0" dirty="0" smtClean="0">
                <a:solidFill>
                  <a:srgbClr val="787780"/>
                </a:solidFill>
                <a:latin typeface="Times New Roman"/>
                <a:cs typeface="Times New Roman"/>
              </a:rPr>
              <a:t>yo</a:t>
            </a:r>
            <a:r>
              <a:rPr sz="1050" spc="0" dirty="0" smtClean="0">
                <a:solidFill>
                  <a:srgbClr val="745B78"/>
                </a:solidFill>
                <a:latin typeface="Times New Roman"/>
                <a:cs typeface="Times New Roman"/>
              </a:rPr>
              <a:t>u</a:t>
            </a:r>
            <a:endParaRPr sz="1050">
              <a:latin typeface="Times New Roman"/>
              <a:cs typeface="Times New Roman"/>
            </a:endParaRPr>
          </a:p>
        </p:txBody>
      </p:sp>
      <p:sp>
        <p:nvSpPr>
          <p:cNvPr id="67" name="object 5"/>
          <p:cNvSpPr txBox="1"/>
          <p:nvPr/>
        </p:nvSpPr>
        <p:spPr>
          <a:xfrm>
            <a:off x="7187255" y="5332406"/>
            <a:ext cx="1537960" cy="162559"/>
          </a:xfrm>
          <a:prstGeom prst="rect">
            <a:avLst/>
          </a:prstGeom>
        </p:spPr>
        <p:txBody>
          <a:bodyPr wrap="square" lIns="0" tIns="0" rIns="0" bIns="0" rtlCol="0">
            <a:noAutofit/>
          </a:bodyPr>
          <a:lstStyle/>
          <a:p>
            <a:pPr marL="12700">
              <a:lnSpc>
                <a:spcPts val="1195"/>
              </a:lnSpc>
              <a:spcBef>
                <a:spcPts val="59"/>
              </a:spcBef>
            </a:pPr>
            <a:r>
              <a:rPr sz="1000" spc="0" dirty="0" smtClean="0">
                <a:solidFill>
                  <a:srgbClr val="745B78"/>
                </a:solidFill>
                <a:latin typeface="Arial"/>
                <a:cs typeface="Arial"/>
              </a:rPr>
              <a:t>ca</a:t>
            </a:r>
            <a:r>
              <a:rPr sz="1000" spc="0" dirty="0" smtClean="0">
                <a:solidFill>
                  <a:srgbClr val="714178"/>
                </a:solidFill>
                <a:latin typeface="Arial"/>
                <a:cs typeface="Arial"/>
              </a:rPr>
              <a:t>n</a:t>
            </a:r>
            <a:r>
              <a:rPr sz="1000" spc="237" dirty="0" smtClean="0">
                <a:solidFill>
                  <a:srgbClr val="714178"/>
                </a:solidFill>
                <a:latin typeface="Arial"/>
                <a:cs typeface="Arial"/>
              </a:rPr>
              <a:t> </a:t>
            </a:r>
            <a:r>
              <a:rPr sz="1050" spc="0" dirty="0" smtClean="0">
                <a:solidFill>
                  <a:srgbClr val="745B78"/>
                </a:solidFill>
                <a:latin typeface="Times New Roman"/>
                <a:cs typeface="Times New Roman"/>
              </a:rPr>
              <a:t>concat:</a:t>
            </a:r>
            <a:r>
              <a:rPr sz="1050" spc="0" dirty="0" smtClean="0">
                <a:solidFill>
                  <a:srgbClr val="D2A09F"/>
                </a:solidFill>
                <a:latin typeface="Times New Roman"/>
                <a:cs typeface="Times New Roman"/>
              </a:rPr>
              <a:t>,</a:t>
            </a:r>
            <a:r>
              <a:rPr sz="1050" spc="0" dirty="0" smtClean="0">
                <a:solidFill>
                  <a:srgbClr val="5B465E"/>
                </a:solidFill>
                <a:latin typeface="Times New Roman"/>
                <a:cs typeface="Times New Roman"/>
              </a:rPr>
              <a:t>e</a:t>
            </a:r>
            <a:r>
              <a:rPr sz="1050" spc="0" dirty="0" smtClean="0">
                <a:solidFill>
                  <a:srgbClr val="745B78"/>
                </a:solidFill>
                <a:latin typeface="Times New Roman"/>
                <a:cs typeface="Times New Roman"/>
              </a:rPr>
              <a:t>n</a:t>
            </a:r>
            <a:r>
              <a:rPr sz="1050" spc="0" dirty="0" smtClean="0">
                <a:solidFill>
                  <a:srgbClr val="5B465E"/>
                </a:solidFill>
                <a:latin typeface="Times New Roman"/>
                <a:cs typeface="Times New Roman"/>
              </a:rPr>
              <a:t>at</a:t>
            </a:r>
            <a:r>
              <a:rPr sz="1050" spc="0" dirty="0" smtClean="0">
                <a:solidFill>
                  <a:srgbClr val="745B78"/>
                </a:solidFill>
                <a:latin typeface="Times New Roman"/>
                <a:cs typeface="Times New Roman"/>
              </a:rPr>
              <a:t>e</a:t>
            </a:r>
            <a:endParaRPr sz="1050">
              <a:latin typeface="Times New Roman"/>
              <a:cs typeface="Times New Roman"/>
            </a:endParaRPr>
          </a:p>
        </p:txBody>
      </p:sp>
      <p:sp>
        <p:nvSpPr>
          <p:cNvPr id="68" name="object 4"/>
          <p:cNvSpPr txBox="1"/>
          <p:nvPr/>
        </p:nvSpPr>
        <p:spPr>
          <a:xfrm>
            <a:off x="2256996" y="5505221"/>
            <a:ext cx="6700031" cy="654956"/>
          </a:xfrm>
          <a:prstGeom prst="rect">
            <a:avLst/>
          </a:prstGeom>
        </p:spPr>
        <p:txBody>
          <a:bodyPr wrap="square" lIns="0" tIns="0" rIns="0" bIns="0" rtlCol="0">
            <a:noAutofit/>
          </a:bodyPr>
          <a:lstStyle/>
          <a:p>
            <a:pPr marL="12700">
              <a:lnSpc>
                <a:spcPts val="1195"/>
              </a:lnSpc>
              <a:spcBef>
                <a:spcPts val="59"/>
              </a:spcBef>
            </a:pPr>
            <a:r>
              <a:rPr sz="1050" dirty="0" smtClean="0">
                <a:solidFill>
                  <a:srgbClr val="745B78"/>
                </a:solidFill>
                <a:latin typeface="Arial"/>
                <a:cs typeface="Arial"/>
              </a:rPr>
              <a:t>m</a:t>
            </a:r>
            <a:r>
              <a:rPr sz="1050" dirty="0" smtClean="0">
                <a:solidFill>
                  <a:srgbClr val="996E9B"/>
                </a:solidFill>
                <a:latin typeface="Arial"/>
                <a:cs typeface="Arial"/>
              </a:rPr>
              <a:t>u</a:t>
            </a:r>
            <a:r>
              <a:rPr sz="1050" dirty="0" smtClean="0">
                <a:solidFill>
                  <a:srgbClr val="780E78"/>
                </a:solidFill>
                <a:latin typeface="Arial"/>
                <a:cs typeface="Arial"/>
              </a:rPr>
              <a:t>l</a:t>
            </a:r>
            <a:r>
              <a:rPr sz="1050" dirty="0" smtClean="0">
                <a:solidFill>
                  <a:srgbClr val="745B78"/>
                </a:solidFill>
                <a:latin typeface="Arial"/>
                <a:cs typeface="Arial"/>
              </a:rPr>
              <a:t>tip</a:t>
            </a:r>
            <a:r>
              <a:rPr sz="1050" dirty="0" smtClean="0">
                <a:solidFill>
                  <a:srgbClr val="780E78"/>
                </a:solidFill>
                <a:latin typeface="Arial"/>
                <a:cs typeface="Arial"/>
              </a:rPr>
              <a:t>l</a:t>
            </a:r>
            <a:r>
              <a:rPr sz="1050" dirty="0" smtClean="0">
                <a:solidFill>
                  <a:srgbClr val="5B465E"/>
                </a:solidFill>
                <a:latin typeface="Arial"/>
                <a:cs typeface="Arial"/>
              </a:rPr>
              <a:t>e </a:t>
            </a:r>
            <a:r>
              <a:rPr sz="1050" spc="64" dirty="0" smtClean="0">
                <a:solidFill>
                  <a:srgbClr val="5B465E"/>
                </a:solidFill>
                <a:latin typeface="Arial"/>
                <a:cs typeface="Arial"/>
              </a:rPr>
              <a:t> </a:t>
            </a:r>
            <a:r>
              <a:rPr sz="1050" spc="0" dirty="0" smtClean="0">
                <a:solidFill>
                  <a:srgbClr val="745B78"/>
                </a:solidFill>
                <a:latin typeface="Times New Roman"/>
                <a:cs typeface="Times New Roman"/>
              </a:rPr>
              <a:t>b</a:t>
            </a:r>
            <a:r>
              <a:rPr sz="1050" spc="0" dirty="0" smtClean="0">
                <a:solidFill>
                  <a:srgbClr val="787780"/>
                </a:solidFill>
                <a:latin typeface="Times New Roman"/>
                <a:cs typeface="Times New Roman"/>
              </a:rPr>
              <a:t>y</a:t>
            </a:r>
            <a:r>
              <a:rPr sz="1050" spc="219" dirty="0" smtClean="0">
                <a:solidFill>
                  <a:srgbClr val="787780"/>
                </a:solidFill>
                <a:latin typeface="Times New Roman"/>
                <a:cs typeface="Times New Roman"/>
              </a:rPr>
              <a:t> </a:t>
            </a:r>
            <a:r>
              <a:rPr sz="1000" spc="0" dirty="0" smtClean="0">
                <a:solidFill>
                  <a:srgbClr val="745B78"/>
                </a:solidFill>
                <a:latin typeface="Arial"/>
                <a:cs typeface="Arial"/>
              </a:rPr>
              <a:t>us</a:t>
            </a:r>
            <a:r>
              <a:rPr sz="1000" spc="0" dirty="0" smtClean="0">
                <a:solidFill>
                  <a:srgbClr val="862B86"/>
                </a:solidFill>
                <a:latin typeface="Arial"/>
                <a:cs typeface="Arial"/>
              </a:rPr>
              <a:t>i</a:t>
            </a:r>
            <a:r>
              <a:rPr sz="1000" spc="0" dirty="0" smtClean="0">
                <a:solidFill>
                  <a:srgbClr val="745B78"/>
                </a:solidFill>
                <a:latin typeface="Arial"/>
                <a:cs typeface="Arial"/>
              </a:rPr>
              <a:t>ng</a:t>
            </a:r>
            <a:r>
              <a:rPr sz="1000" spc="56"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714178"/>
                </a:solidFill>
                <a:latin typeface="Arial"/>
                <a:cs typeface="Arial"/>
              </a:rPr>
              <a:t>h</a:t>
            </a:r>
            <a:r>
              <a:rPr sz="1000" spc="0" dirty="0" smtClean="0">
                <a:solidFill>
                  <a:srgbClr val="5B465E"/>
                </a:solidFill>
                <a:latin typeface="Arial"/>
                <a:cs typeface="Arial"/>
              </a:rPr>
              <a:t>e </a:t>
            </a:r>
            <a:r>
              <a:rPr sz="1000" spc="54" dirty="0" smtClean="0">
                <a:solidFill>
                  <a:srgbClr val="5B465E"/>
                </a:solidFill>
                <a:latin typeface="Arial"/>
                <a:cs typeface="Arial"/>
              </a:rPr>
              <a:t> </a:t>
            </a:r>
            <a:r>
              <a:rPr sz="1050" spc="0" dirty="0" smtClean="0">
                <a:solidFill>
                  <a:srgbClr val="745B78"/>
                </a:solidFill>
                <a:latin typeface="Arial"/>
                <a:cs typeface="Arial"/>
              </a:rPr>
              <a:t>LAYOU</a:t>
            </a:r>
            <a:r>
              <a:rPr sz="1050" spc="0" dirty="0" smtClean="0">
                <a:solidFill>
                  <a:srgbClr val="996E9B"/>
                </a:solidFill>
                <a:latin typeface="Arial"/>
                <a:cs typeface="Arial"/>
              </a:rPr>
              <a:t>T</a:t>
            </a:r>
            <a:r>
              <a:rPr sz="1050" spc="282" dirty="0" smtClean="0">
                <a:solidFill>
                  <a:srgbClr val="996E9B"/>
                </a:solidFill>
                <a:latin typeface="Arial"/>
                <a:cs typeface="Arial"/>
              </a:rPr>
              <a:t> </a:t>
            </a:r>
            <a:r>
              <a:rPr sz="1000" spc="0" dirty="0" smtClean="0">
                <a:solidFill>
                  <a:srgbClr val="745B78"/>
                </a:solidFill>
                <a:latin typeface="Arial"/>
                <a:cs typeface="Arial"/>
              </a:rPr>
              <a:t>p</a:t>
            </a:r>
            <a:r>
              <a:rPr sz="1000" spc="0" dirty="0" smtClean="0">
                <a:solidFill>
                  <a:srgbClr val="5B465E"/>
                </a:solidFill>
                <a:latin typeface="Arial"/>
                <a:cs typeface="Arial"/>
              </a:rPr>
              <a:t>a</a:t>
            </a:r>
            <a:r>
              <a:rPr sz="1000" spc="0" dirty="0" smtClean="0">
                <a:solidFill>
                  <a:srgbClr val="745B78"/>
                </a:solidFill>
                <a:latin typeface="Arial"/>
                <a:cs typeface="Arial"/>
              </a:rPr>
              <a:t>ram</a:t>
            </a:r>
            <a:r>
              <a:rPr sz="1000" spc="0" dirty="0" smtClean="0">
                <a:solidFill>
                  <a:srgbClr val="5B465E"/>
                </a:solidFill>
                <a:latin typeface="Arial"/>
                <a:cs typeface="Arial"/>
              </a:rPr>
              <a:t>e</a:t>
            </a:r>
            <a:r>
              <a:rPr sz="1000" spc="0" dirty="0" smtClean="0">
                <a:solidFill>
                  <a:srgbClr val="745B78"/>
                </a:solidFill>
                <a:latin typeface="Arial"/>
                <a:cs typeface="Arial"/>
              </a:rPr>
              <a:t>t</a:t>
            </a:r>
            <a:r>
              <a:rPr sz="1000" spc="0" dirty="0" smtClean="0">
                <a:solidFill>
                  <a:srgbClr val="5B465E"/>
                </a:solidFill>
                <a:latin typeface="Arial"/>
                <a:cs typeface="Arial"/>
              </a:rPr>
              <a:t>e</a:t>
            </a:r>
            <a:r>
              <a:rPr sz="1000" spc="0" dirty="0" smtClean="0">
                <a:solidFill>
                  <a:srgbClr val="5B2862"/>
                </a:solidFill>
                <a:latin typeface="Arial"/>
                <a:cs typeface="Arial"/>
              </a:rPr>
              <a:t>r </a:t>
            </a:r>
            <a:r>
              <a:rPr sz="1000" spc="-14" dirty="0" smtClean="0">
                <a:solidFill>
                  <a:srgbClr val="5B2862"/>
                </a:solidFill>
                <a:latin typeface="Arial"/>
                <a:cs typeface="Arial"/>
              </a:rPr>
              <a:t> </a:t>
            </a:r>
            <a:r>
              <a:rPr sz="1050" spc="0" dirty="0" smtClean="0">
                <a:solidFill>
                  <a:srgbClr val="745B78"/>
                </a:solidFill>
                <a:latin typeface="Times New Roman"/>
                <a:cs typeface="Times New Roman"/>
              </a:rPr>
              <a:t>CONTINUE</a:t>
            </a:r>
            <a:r>
              <a:rPr sz="1050" spc="0" dirty="0" smtClean="0">
                <a:solidFill>
                  <a:srgbClr val="745B78"/>
                </a:solidFill>
                <a:latin typeface="Times New Roman"/>
                <a:cs typeface="Times New Roman"/>
                <a:hlinkClick r:id="rId3"/>
              </a:rPr>
              <a:t>I</a:t>
            </a:r>
            <a:r>
              <a:rPr sz="1050" spc="0" dirty="0" smtClean="0">
                <a:solidFill>
                  <a:srgbClr val="5B465E"/>
                </a:solidFill>
                <a:latin typeface="Times New Roman"/>
                <a:cs typeface="Times New Roman"/>
                <a:hlinkClick r:id="rId3"/>
              </a:rPr>
              <a:t>F </a:t>
            </a:r>
            <a:r>
              <a:rPr sz="1050" spc="271" dirty="0" smtClean="0">
                <a:solidFill>
                  <a:srgbClr val="5B465E"/>
                </a:solidFill>
                <a:latin typeface="Times New Roman"/>
                <a:cs typeface="Times New Roman"/>
                <a:hlinkClick r:id="rId3"/>
              </a:rPr>
              <a:t> </a:t>
            </a:r>
            <a:r>
              <a:rPr sz="1000" spc="0" dirty="0" smtClean="0">
                <a:solidFill>
                  <a:srgbClr val="745B78"/>
                </a:solidFill>
                <a:latin typeface="Arial"/>
                <a:cs typeface="Arial"/>
                <a:hlinkClick r:id="rId3"/>
              </a:rPr>
              <a:t>t:o</a:t>
            </a:r>
            <a:r>
              <a:rPr sz="1000" spc="213" dirty="0" smtClean="0">
                <a:solidFill>
                  <a:srgbClr val="745B78"/>
                </a:solidFill>
                <a:latin typeface="Arial"/>
                <a:cs typeface="Arial"/>
                <a:hlinkClick r:id="rId3"/>
              </a:rPr>
              <a:t> </a:t>
            </a:r>
            <a:r>
              <a:rPr sz="1000" spc="0" dirty="0" smtClean="0">
                <a:solidFill>
                  <a:srgbClr val="745B78"/>
                </a:solidFill>
                <a:latin typeface="Arial"/>
                <a:cs typeface="Arial"/>
                <a:hlinkClick r:id="rId3"/>
              </a:rPr>
              <a:t>t</a:t>
            </a:r>
            <a:r>
              <a:rPr sz="1000" spc="0" dirty="0" smtClean="0">
                <a:solidFill>
                  <a:srgbClr val="5B465E"/>
                </a:solidFill>
                <a:latin typeface="Arial"/>
                <a:cs typeface="Arial"/>
                <a:hlinkClick r:id="rId3"/>
              </a:rPr>
              <a:t>e</a:t>
            </a:r>
            <a:r>
              <a:rPr sz="1000" spc="0" dirty="0" smtClean="0">
                <a:solidFill>
                  <a:srgbClr val="95579C"/>
                </a:solidFill>
                <a:latin typeface="Arial"/>
                <a:cs typeface="Arial"/>
                <a:hlinkClick r:id="rId3"/>
              </a:rPr>
              <a:t>ll </a:t>
            </a:r>
            <a:r>
              <a:rPr sz="1000" spc="89" dirty="0" smtClean="0">
                <a:solidFill>
                  <a:srgbClr val="95579C"/>
                </a:solidFill>
                <a:latin typeface="Arial"/>
                <a:cs typeface="Arial"/>
                <a:hlinkClick r:id="rId3"/>
              </a:rPr>
              <a:t> </a:t>
            </a:r>
            <a:r>
              <a:rPr sz="1050" spc="0" dirty="0" smtClean="0">
                <a:solidFill>
                  <a:srgbClr val="745B78"/>
                </a:solidFill>
                <a:latin typeface="Arial"/>
                <a:cs typeface="Arial"/>
                <a:hlinkClick r:id="rId3"/>
              </a:rPr>
              <a:t>which</a:t>
            </a:r>
            <a:r>
              <a:rPr sz="1050" spc="160" dirty="0" smtClean="0">
                <a:solidFill>
                  <a:srgbClr val="745B78"/>
                </a:solidFill>
                <a:latin typeface="Arial"/>
                <a:cs typeface="Arial"/>
                <a:hlinkClick r:id="rId3"/>
              </a:rPr>
              <a:t> </a:t>
            </a:r>
            <a:r>
              <a:rPr sz="1000" spc="0" dirty="0" smtClean="0">
                <a:solidFill>
                  <a:srgbClr val="745B78"/>
                </a:solidFill>
                <a:latin typeface="Arial"/>
                <a:cs typeface="Arial"/>
                <a:hlinkClick r:id="rId3"/>
              </a:rPr>
              <a:t>v</a:t>
            </a:r>
            <a:r>
              <a:rPr sz="1000" spc="0" dirty="0" smtClean="0">
                <a:solidFill>
                  <a:srgbClr val="5B465E"/>
                </a:solidFill>
                <a:latin typeface="Arial"/>
                <a:cs typeface="Arial"/>
                <a:hlinkClick r:id="rId3"/>
              </a:rPr>
              <a:t>a</a:t>
            </a:r>
            <a:r>
              <a:rPr sz="1000" spc="0" dirty="0" smtClean="0">
                <a:solidFill>
                  <a:srgbClr val="996E9B"/>
                </a:solidFill>
                <a:latin typeface="Arial"/>
                <a:cs typeface="Arial"/>
                <a:hlinkClick r:id="rId3"/>
              </a:rPr>
              <a:t>l</a:t>
            </a:r>
            <a:r>
              <a:rPr sz="1000" spc="0" dirty="0" smtClean="0">
                <a:solidFill>
                  <a:srgbClr val="745B78"/>
                </a:solidFill>
                <a:latin typeface="Arial"/>
                <a:cs typeface="Arial"/>
                <a:hlinkClick r:id="rId3"/>
              </a:rPr>
              <a:t>ue</a:t>
            </a:r>
            <a:r>
              <a:rPr sz="1000" spc="390" dirty="0" smtClean="0">
                <a:solidFill>
                  <a:srgbClr val="745B78"/>
                </a:solidFill>
                <a:latin typeface="Arial"/>
                <a:cs typeface="Arial"/>
                <a:hlinkClick r:id="rId3"/>
              </a:rPr>
              <a:t> </a:t>
            </a:r>
            <a:r>
              <a:rPr sz="1000" spc="0" dirty="0" smtClean="0">
                <a:solidFill>
                  <a:srgbClr val="5B465E"/>
                </a:solidFill>
                <a:latin typeface="Arial"/>
                <a:cs typeface="Arial"/>
                <a:hlinkClick r:id="rId3"/>
              </a:rPr>
              <a:t>t</a:t>
            </a:r>
            <a:r>
              <a:rPr sz="1000" spc="0" dirty="0" smtClean="0">
                <a:solidFill>
                  <a:srgbClr val="745B78"/>
                </a:solidFill>
                <a:latin typeface="Arial"/>
                <a:cs typeface="Arial"/>
                <a:hlinkClick r:id="rId3"/>
              </a:rPr>
              <a:t>o</a:t>
            </a:r>
            <a:endParaRPr sz="1000">
              <a:latin typeface="Arial"/>
              <a:cs typeface="Arial"/>
            </a:endParaRPr>
          </a:p>
          <a:p>
            <a:pPr marL="12700" marR="45290">
              <a:lnSpc>
                <a:spcPts val="1207"/>
              </a:lnSpc>
            </a:pPr>
            <a:r>
              <a:rPr sz="1000" dirty="0" smtClean="0">
                <a:solidFill>
                  <a:srgbClr val="745B78"/>
                </a:solidFill>
                <a:latin typeface="Arial"/>
                <a:cs typeface="Arial"/>
              </a:rPr>
              <a:t>p</a:t>
            </a:r>
            <a:r>
              <a:rPr sz="1000" dirty="0" smtClean="0">
                <a:solidFill>
                  <a:srgbClr val="5B465E"/>
                </a:solidFill>
                <a:latin typeface="Arial"/>
                <a:cs typeface="Arial"/>
              </a:rPr>
              <a:t>e</a:t>
            </a:r>
            <a:r>
              <a:rPr sz="1000" dirty="0" smtClean="0">
                <a:solidFill>
                  <a:srgbClr val="996E9B"/>
                </a:solidFill>
                <a:latin typeface="Arial"/>
                <a:cs typeface="Arial"/>
              </a:rPr>
              <a:t>r</a:t>
            </a:r>
            <a:r>
              <a:rPr sz="1000" dirty="0" smtClean="0">
                <a:solidFill>
                  <a:srgbClr val="745B78"/>
                </a:solidFill>
                <a:latin typeface="Arial"/>
                <a:cs typeface="Arial"/>
              </a:rPr>
              <a:t>fo</a:t>
            </a:r>
            <a:r>
              <a:rPr sz="1000" dirty="0" smtClean="0">
                <a:solidFill>
                  <a:srgbClr val="996E9B"/>
                </a:solidFill>
                <a:latin typeface="Arial"/>
                <a:cs typeface="Arial"/>
              </a:rPr>
              <a:t>r</a:t>
            </a:r>
            <a:r>
              <a:rPr sz="1000" dirty="0" smtClean="0">
                <a:solidFill>
                  <a:srgbClr val="745B78"/>
                </a:solidFill>
                <a:latin typeface="Arial"/>
                <a:cs typeface="Arial"/>
              </a:rPr>
              <a:t>m </a:t>
            </a:r>
            <a:r>
              <a:rPr sz="1000" spc="89" dirty="0" smtClean="0">
                <a:solidFill>
                  <a:srgbClr val="745B78"/>
                </a:solidFill>
                <a:latin typeface="Arial"/>
                <a:cs typeface="Arial"/>
              </a:rPr>
              <a:t> </a:t>
            </a:r>
            <a:r>
              <a:rPr sz="1000" spc="0" dirty="0" smtClean="0">
                <a:solidFill>
                  <a:srgbClr val="996E9B"/>
                </a:solidFill>
                <a:latin typeface="Arial"/>
                <a:cs typeface="Arial"/>
              </a:rPr>
              <a:t>f</a:t>
            </a:r>
            <a:r>
              <a:rPr sz="1000" spc="0" dirty="0" smtClean="0">
                <a:solidFill>
                  <a:srgbClr val="745B78"/>
                </a:solidFill>
                <a:latin typeface="Arial"/>
                <a:cs typeface="Arial"/>
              </a:rPr>
              <a:t>o</a:t>
            </a:r>
            <a:r>
              <a:rPr sz="1000" spc="0" dirty="0" smtClean="0">
                <a:solidFill>
                  <a:srgbClr val="714178"/>
                </a:solidFill>
                <a:latin typeface="Arial"/>
                <a:cs typeface="Arial"/>
              </a:rPr>
              <a:t>r </a:t>
            </a:r>
            <a:r>
              <a:rPr sz="1000" spc="54" dirty="0" smtClean="0">
                <a:solidFill>
                  <a:srgbClr val="714178"/>
                </a:solidFill>
                <a:latin typeface="Arial"/>
                <a:cs typeface="Arial"/>
              </a:rPr>
              <a:t> </a:t>
            </a:r>
            <a:r>
              <a:rPr sz="1050" spc="0" dirty="0" smtClean="0">
                <a:solidFill>
                  <a:srgbClr val="5B465E"/>
                </a:solidFill>
                <a:latin typeface="Arial"/>
                <a:cs typeface="Arial"/>
              </a:rPr>
              <a:t>t</a:t>
            </a:r>
            <a:r>
              <a:rPr sz="1050" spc="0" dirty="0" smtClean="0">
                <a:solidFill>
                  <a:srgbClr val="745B78"/>
                </a:solidFill>
                <a:latin typeface="Arial"/>
                <a:cs typeface="Arial"/>
              </a:rPr>
              <a:t>h</a:t>
            </a:r>
            <a:r>
              <a:rPr sz="1050" spc="0" dirty="0" smtClean="0">
                <a:solidFill>
                  <a:srgbClr val="5B465E"/>
                </a:solidFill>
                <a:latin typeface="Arial"/>
                <a:cs typeface="Arial"/>
              </a:rPr>
              <a:t>e</a:t>
            </a:r>
            <a:r>
              <a:rPr sz="1050" spc="233" dirty="0" smtClean="0">
                <a:solidFill>
                  <a:srgbClr val="5B465E"/>
                </a:solidFill>
                <a:latin typeface="Arial"/>
                <a:cs typeface="Arial"/>
              </a:rPr>
              <a:t> </a:t>
            </a:r>
            <a:r>
              <a:rPr sz="1000" spc="0" dirty="0" smtClean="0">
                <a:solidFill>
                  <a:srgbClr val="787780"/>
                </a:solidFill>
                <a:latin typeface="Arial"/>
                <a:cs typeface="Arial"/>
              </a:rPr>
              <a:t>c</a:t>
            </a:r>
            <a:r>
              <a:rPr sz="1000" spc="0" dirty="0" smtClean="0">
                <a:solidFill>
                  <a:srgbClr val="745B78"/>
                </a:solidFill>
                <a:latin typeface="Arial"/>
                <a:cs typeface="Arial"/>
              </a:rPr>
              <a:t>onc</a:t>
            </a:r>
            <a:r>
              <a:rPr sz="1000" spc="0" dirty="0" smtClean="0">
                <a:solidFill>
                  <a:srgbClr val="5B465E"/>
                </a:solidFill>
                <a:latin typeface="Arial"/>
                <a:cs typeface="Arial"/>
              </a:rPr>
              <a:t>.a</a:t>
            </a:r>
            <a:r>
              <a:rPr sz="1000" spc="0" dirty="0" smtClean="0">
                <a:solidFill>
                  <a:srgbClr val="745B78"/>
                </a:solidFill>
                <a:latin typeface="Arial"/>
                <a:cs typeface="Arial"/>
              </a:rPr>
              <a:t>t</a:t>
            </a:r>
            <a:r>
              <a:rPr sz="1000" spc="0" dirty="0" smtClean="0">
                <a:solidFill>
                  <a:srgbClr val="5B465E"/>
                </a:solidFill>
                <a:latin typeface="Arial"/>
                <a:cs typeface="Arial"/>
              </a:rPr>
              <a:t>e</a:t>
            </a:r>
            <a:r>
              <a:rPr sz="1000" spc="0" dirty="0" smtClean="0">
                <a:solidFill>
                  <a:srgbClr val="996E9B"/>
                </a:solidFill>
                <a:latin typeface="Arial"/>
                <a:cs typeface="Arial"/>
              </a:rPr>
              <a:t>n</a:t>
            </a:r>
            <a:r>
              <a:rPr sz="1000" spc="0" dirty="0" smtClean="0">
                <a:solidFill>
                  <a:srgbClr val="5B465E"/>
                </a:solidFill>
                <a:latin typeface="Arial"/>
                <a:cs typeface="Arial"/>
              </a:rPr>
              <a:t>a</a:t>
            </a:r>
            <a:r>
              <a:rPr sz="1000" spc="0" dirty="0" smtClean="0">
                <a:solidFill>
                  <a:srgbClr val="745B78"/>
                </a:solidFill>
                <a:latin typeface="Arial"/>
                <a:cs typeface="Arial"/>
              </a:rPr>
              <a:t>ti</a:t>
            </a:r>
            <a:r>
              <a:rPr sz="1000" spc="0" dirty="0" smtClean="0">
                <a:solidFill>
                  <a:srgbClr val="787780"/>
                </a:solidFill>
                <a:latin typeface="Arial"/>
                <a:cs typeface="Arial"/>
              </a:rPr>
              <a:t>o</a:t>
            </a:r>
            <a:r>
              <a:rPr sz="1000" spc="0" dirty="0" smtClean="0">
                <a:solidFill>
                  <a:srgbClr val="745B78"/>
                </a:solidFill>
                <a:latin typeface="Arial"/>
                <a:cs typeface="Arial"/>
              </a:rPr>
              <a:t>n</a:t>
            </a:r>
            <a:r>
              <a:rPr sz="1000" spc="0" dirty="0" smtClean="0">
                <a:solidFill>
                  <a:srgbClr val="781215"/>
                </a:solidFill>
                <a:latin typeface="Arial"/>
                <a:cs typeface="Arial"/>
              </a:rPr>
              <a:t>.  </a:t>
            </a:r>
            <a:r>
              <a:rPr sz="1000" spc="-79" dirty="0" smtClean="0">
                <a:solidFill>
                  <a:srgbClr val="781215"/>
                </a:solidFill>
                <a:latin typeface="Arial"/>
                <a:cs typeface="Arial"/>
              </a:rPr>
              <a:t> </a:t>
            </a:r>
            <a:r>
              <a:rPr sz="1000" spc="0" dirty="0" smtClean="0">
                <a:solidFill>
                  <a:srgbClr val="5B465E"/>
                </a:solidFill>
                <a:latin typeface="Arial"/>
                <a:cs typeface="Arial"/>
              </a:rPr>
              <a:t>A</a:t>
            </a:r>
            <a:r>
              <a:rPr sz="1000" spc="0" dirty="0" smtClean="0">
                <a:solidFill>
                  <a:srgbClr val="745B78"/>
                </a:solidFill>
                <a:latin typeface="Arial"/>
                <a:cs typeface="Arial"/>
              </a:rPr>
              <a:t>n</a:t>
            </a:r>
            <a:r>
              <a:rPr sz="1000" spc="0" dirty="0" smtClean="0">
                <a:solidFill>
                  <a:srgbClr val="787780"/>
                </a:solidFill>
                <a:latin typeface="Arial"/>
                <a:cs typeface="Arial"/>
              </a:rPr>
              <a:t>o</a:t>
            </a:r>
            <a:r>
              <a:rPr sz="1000" spc="0" dirty="0" smtClean="0">
                <a:solidFill>
                  <a:srgbClr val="745B78"/>
                </a:solidFill>
                <a:latin typeface="Arial"/>
                <a:cs typeface="Arial"/>
              </a:rPr>
              <a:t>t</a:t>
            </a:r>
            <a:r>
              <a:rPr sz="1000" spc="0" dirty="0" smtClean="0">
                <a:solidFill>
                  <a:srgbClr val="996E9B"/>
                </a:solidFill>
                <a:latin typeface="Arial"/>
                <a:cs typeface="Arial"/>
              </a:rPr>
              <a:t>h</a:t>
            </a:r>
            <a:r>
              <a:rPr sz="1000" spc="0" dirty="0" smtClean="0">
                <a:solidFill>
                  <a:srgbClr val="5B465E"/>
                </a:solidFill>
                <a:latin typeface="Arial"/>
                <a:cs typeface="Arial"/>
              </a:rPr>
              <a:t>e</a:t>
            </a:r>
            <a:r>
              <a:rPr sz="1000" spc="0" dirty="0" smtClean="0">
                <a:solidFill>
                  <a:srgbClr val="996E9B"/>
                </a:solidFill>
                <a:latin typeface="Arial"/>
                <a:cs typeface="Arial"/>
              </a:rPr>
              <a:t>r </a:t>
            </a:r>
            <a:r>
              <a:rPr sz="1000" spc="-14" dirty="0" smtClean="0">
                <a:solidFill>
                  <a:srgbClr val="996E9B"/>
                </a:solidFill>
                <a:latin typeface="Arial"/>
                <a:cs typeface="Arial"/>
              </a:rPr>
              <a:t> </a:t>
            </a:r>
            <a:r>
              <a:rPr sz="1000" spc="0" dirty="0" smtClean="0">
                <a:solidFill>
                  <a:srgbClr val="745B78"/>
                </a:solidFill>
                <a:latin typeface="Arial"/>
                <a:cs typeface="Arial"/>
              </a:rPr>
              <a:t>op</a:t>
            </a:r>
            <a:r>
              <a:rPr sz="1000" spc="0" dirty="0" smtClean="0">
                <a:solidFill>
                  <a:srgbClr val="5B465E"/>
                </a:solidFill>
                <a:latin typeface="Arial"/>
                <a:cs typeface="Arial"/>
              </a:rPr>
              <a:t>t</a:t>
            </a:r>
            <a:r>
              <a:rPr sz="1000" spc="0" dirty="0" smtClean="0">
                <a:solidFill>
                  <a:srgbClr val="996E9B"/>
                </a:solidFill>
                <a:latin typeface="Arial"/>
                <a:cs typeface="Arial"/>
              </a:rPr>
              <a:t>i</a:t>
            </a:r>
            <a:r>
              <a:rPr sz="1000" spc="0" dirty="0" smtClean="0">
                <a:solidFill>
                  <a:srgbClr val="745B78"/>
                </a:solidFill>
                <a:latin typeface="Arial"/>
                <a:cs typeface="Arial"/>
              </a:rPr>
              <a:t>on  </a:t>
            </a:r>
            <a:r>
              <a:rPr sz="1000" spc="-114" dirty="0" smtClean="0">
                <a:solidFill>
                  <a:srgbClr val="745B78"/>
                </a:solidFill>
                <a:latin typeface="Arial"/>
                <a:cs typeface="Arial"/>
              </a:rPr>
              <a:t> </a:t>
            </a:r>
            <a:r>
              <a:rPr sz="1000" spc="0" dirty="0" smtClean="0">
                <a:solidFill>
                  <a:srgbClr val="862B86"/>
                </a:solidFill>
                <a:latin typeface="Arial"/>
                <a:cs typeface="Arial"/>
              </a:rPr>
              <a:t>i</a:t>
            </a:r>
            <a:r>
              <a:rPr sz="1000" spc="0" dirty="0" smtClean="0">
                <a:solidFill>
                  <a:srgbClr val="745B78"/>
                </a:solidFill>
                <a:latin typeface="Arial"/>
                <a:cs typeface="Arial"/>
              </a:rPr>
              <a:t>s </a:t>
            </a:r>
            <a:r>
              <a:rPr sz="1000" spc="89" dirty="0" smtClean="0">
                <a:solidFill>
                  <a:srgbClr val="745B78"/>
                </a:solidFill>
                <a:latin typeface="Arial"/>
                <a:cs typeface="Arial"/>
              </a:rPr>
              <a:t> </a:t>
            </a:r>
            <a:r>
              <a:rPr sz="1000" spc="0" dirty="0" smtClean="0">
                <a:solidFill>
                  <a:srgbClr val="745B78"/>
                </a:solidFill>
                <a:latin typeface="Arial"/>
                <a:cs typeface="Arial"/>
              </a:rPr>
              <a:t>I</a:t>
            </a:r>
            <a:r>
              <a:rPr sz="1000" spc="0" dirty="0" smtClean="0">
                <a:solidFill>
                  <a:srgbClr val="745B78"/>
                </a:solidFill>
                <a:latin typeface="Arial"/>
                <a:cs typeface="Arial"/>
                <a:hlinkClick r:id="rId3"/>
              </a:rPr>
              <a:t>NDICATORS</a:t>
            </a:r>
            <a:r>
              <a:rPr sz="1000" spc="0" dirty="0" smtClean="0">
                <a:solidFill>
                  <a:srgbClr val="996E9B"/>
                </a:solidFill>
                <a:latin typeface="Arial"/>
                <a:cs typeface="Arial"/>
                <a:hlinkClick r:id="rId3"/>
              </a:rPr>
              <a:t>,   </a:t>
            </a:r>
            <a:r>
              <a:rPr sz="1000" spc="-34" dirty="0" smtClean="0">
                <a:solidFill>
                  <a:srgbClr val="996E9B"/>
                </a:solidFill>
                <a:latin typeface="Arial"/>
                <a:cs typeface="Arial"/>
                <a:hlinkClick r:id="rId3"/>
              </a:rPr>
              <a:t> </a:t>
            </a:r>
            <a:r>
              <a:rPr sz="1000" spc="0" dirty="0" smtClean="0">
                <a:solidFill>
                  <a:srgbClr val="745B78"/>
                </a:solidFill>
                <a:latin typeface="Arial"/>
                <a:cs typeface="Arial"/>
                <a:hlinkClick r:id="rId3"/>
              </a:rPr>
              <a:t>ri</a:t>
            </a:r>
            <a:r>
              <a:rPr sz="1000" spc="0" dirty="0" smtClean="0">
                <a:solidFill>
                  <a:srgbClr val="5B465E"/>
                </a:solidFill>
                <a:latin typeface="Arial"/>
                <a:cs typeface="Arial"/>
                <a:hlinkClick r:id="rId3"/>
              </a:rPr>
              <a:t>1</a:t>
            </a:r>
            <a:r>
              <a:rPr sz="1000" spc="0" dirty="0" smtClean="0">
                <a:solidFill>
                  <a:srgbClr val="745B78"/>
                </a:solidFill>
                <a:latin typeface="Arial"/>
                <a:cs typeface="Arial"/>
                <a:hlinkClick r:id="rId3"/>
              </a:rPr>
              <a:t>h</a:t>
            </a:r>
            <a:r>
              <a:rPr sz="1000" spc="0" dirty="0" smtClean="0">
                <a:solidFill>
                  <a:srgbClr val="862B86"/>
                </a:solidFill>
                <a:latin typeface="Arial"/>
                <a:cs typeface="Arial"/>
                <a:hlinkClick r:id="rId3"/>
              </a:rPr>
              <a:t>i</a:t>
            </a:r>
            <a:r>
              <a:rPr sz="1000" spc="0" dirty="0" smtClean="0">
                <a:solidFill>
                  <a:srgbClr val="745B78"/>
                </a:solidFill>
                <a:latin typeface="Arial"/>
                <a:cs typeface="Arial"/>
                <a:hlinkClick r:id="rId3"/>
              </a:rPr>
              <a:t>c</a:t>
            </a:r>
            <a:r>
              <a:rPr sz="1000" spc="0" dirty="0" smtClean="0">
                <a:solidFill>
                  <a:srgbClr val="996E9B"/>
                </a:solidFill>
                <a:latin typeface="Arial"/>
                <a:cs typeface="Arial"/>
                <a:hlinkClick r:id="rId3"/>
              </a:rPr>
              <a:t>h </a:t>
            </a:r>
            <a:r>
              <a:rPr sz="1000" spc="89" dirty="0" smtClean="0">
                <a:solidFill>
                  <a:srgbClr val="996E9B"/>
                </a:solidFill>
                <a:latin typeface="Arial"/>
                <a:cs typeface="Arial"/>
                <a:hlinkClick r:id="rId3"/>
              </a:rPr>
              <a:t> </a:t>
            </a:r>
            <a:r>
              <a:rPr sz="1000" spc="0" dirty="0" smtClean="0">
                <a:solidFill>
                  <a:srgbClr val="996E9B"/>
                </a:solidFill>
                <a:latin typeface="Arial"/>
                <a:cs typeface="Arial"/>
                <a:hlinkClick r:id="rId3"/>
              </a:rPr>
              <a:t>i</a:t>
            </a:r>
            <a:r>
              <a:rPr sz="1000" spc="0" dirty="0" smtClean="0">
                <a:solidFill>
                  <a:srgbClr val="745B78"/>
                </a:solidFill>
                <a:latin typeface="Arial"/>
                <a:cs typeface="Arial"/>
                <a:hlinkClick r:id="rId3"/>
              </a:rPr>
              <a:t>s</a:t>
            </a:r>
            <a:r>
              <a:rPr sz="1000" spc="0" dirty="0" smtClean="0">
                <a:solidFill>
                  <a:srgbClr val="745B78"/>
                </a:solidFill>
                <a:latin typeface="Arial"/>
                <a:cs typeface="Arial"/>
              </a:rPr>
              <a:t> </a:t>
            </a:r>
            <a:endParaRPr sz="1000">
              <a:latin typeface="Arial"/>
              <a:cs typeface="Arial"/>
            </a:endParaRPr>
          </a:p>
          <a:p>
            <a:pPr marL="12700" marR="45290">
              <a:lnSpc>
                <a:spcPts val="1149"/>
              </a:lnSpc>
              <a:spcBef>
                <a:spcPts val="109"/>
              </a:spcBef>
            </a:pPr>
            <a:r>
              <a:rPr sz="1000" spc="0" dirty="0" smtClean="0">
                <a:solidFill>
                  <a:srgbClr val="745B78"/>
                </a:solidFill>
                <a:latin typeface="Arial"/>
                <a:cs typeface="Arial"/>
              </a:rPr>
              <a:t>used</a:t>
            </a:r>
            <a:r>
              <a:rPr sz="1000" spc="176" dirty="0" smtClean="0">
                <a:solidFill>
                  <a:srgbClr val="745B78"/>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o</a:t>
            </a:r>
            <a:r>
              <a:rPr sz="1000" spc="241" dirty="0" smtClean="0">
                <a:solidFill>
                  <a:srgbClr val="745B78"/>
                </a:solidFill>
                <a:latin typeface="Arial"/>
                <a:cs typeface="Arial"/>
              </a:rPr>
              <a:t> </a:t>
            </a:r>
            <a:r>
              <a:rPr sz="1000" spc="0" dirty="0" smtClean="0">
                <a:solidFill>
                  <a:srgbClr val="996E9B"/>
                </a:solidFill>
                <a:latin typeface="Arial"/>
                <a:cs typeface="Arial"/>
              </a:rPr>
              <a:t>r</a:t>
            </a:r>
            <a:r>
              <a:rPr sz="1000" spc="0" dirty="0" smtClean="0">
                <a:solidFill>
                  <a:srgbClr val="745B78"/>
                </a:solidFill>
                <a:latin typeface="Arial"/>
                <a:cs typeface="Arial"/>
              </a:rPr>
              <a:t>e</a:t>
            </a:r>
            <a:r>
              <a:rPr sz="1000" spc="0" dirty="0" smtClean="0">
                <a:solidFill>
                  <a:srgbClr val="5B465E"/>
                </a:solidFill>
                <a:latin typeface="Arial"/>
                <a:cs typeface="Arial"/>
              </a:rPr>
              <a:t>p</a:t>
            </a:r>
            <a:r>
              <a:rPr sz="1000" spc="0" dirty="0" smtClean="0">
                <a:solidFill>
                  <a:srgbClr val="996E9B"/>
                </a:solidFill>
                <a:latin typeface="Arial"/>
                <a:cs typeface="Arial"/>
              </a:rPr>
              <a:t>r</a:t>
            </a:r>
            <a:r>
              <a:rPr sz="1000" spc="0" dirty="0" smtClean="0">
                <a:solidFill>
                  <a:srgbClr val="745B78"/>
                </a:solidFill>
                <a:latin typeface="Arial"/>
                <a:cs typeface="Arial"/>
              </a:rPr>
              <a:t>esent:</a:t>
            </a:r>
            <a:r>
              <a:rPr sz="1000" spc="60" dirty="0" smtClean="0">
                <a:solidFill>
                  <a:srgbClr val="745B78"/>
                </a:solidFill>
                <a:latin typeface="Arial"/>
                <a:cs typeface="Arial"/>
              </a:rPr>
              <a:t> </a:t>
            </a:r>
            <a:r>
              <a:rPr sz="1000" spc="0" dirty="0" smtClean="0">
                <a:solidFill>
                  <a:srgbClr val="745B78"/>
                </a:solidFill>
                <a:latin typeface="Arial"/>
                <a:cs typeface="Arial"/>
              </a:rPr>
              <a:t>nu</a:t>
            </a:r>
            <a:r>
              <a:rPr sz="1000" spc="0" dirty="0" smtClean="0">
                <a:solidFill>
                  <a:srgbClr val="780E78"/>
                </a:solidFill>
                <a:latin typeface="Arial"/>
                <a:cs typeface="Arial"/>
              </a:rPr>
              <a:t>ll</a:t>
            </a:r>
            <a:r>
              <a:rPr sz="1000" spc="0" dirty="0" smtClean="0">
                <a:solidFill>
                  <a:srgbClr val="745B78"/>
                </a:solidFill>
                <a:latin typeface="Arial"/>
                <a:cs typeface="Arial"/>
              </a:rPr>
              <a:t>s</a:t>
            </a:r>
            <a:r>
              <a:rPr sz="1000" spc="58" dirty="0" smtClean="0">
                <a:solidFill>
                  <a:srgbClr val="745B78"/>
                </a:solidFill>
                <a:latin typeface="Arial"/>
                <a:cs typeface="Arial"/>
              </a:rPr>
              <a:t> </a:t>
            </a:r>
            <a:r>
              <a:rPr sz="1000" spc="0" dirty="0" smtClean="0">
                <a:solidFill>
                  <a:srgbClr val="745B78"/>
                </a:solidFill>
                <a:latin typeface="Arial"/>
                <a:cs typeface="Arial"/>
              </a:rPr>
              <a:t>b</a:t>
            </a:r>
            <a:r>
              <a:rPr sz="1000" spc="0" dirty="0" smtClean="0">
                <a:solidFill>
                  <a:srgbClr val="787780"/>
                </a:solidFill>
                <a:latin typeface="Arial"/>
                <a:cs typeface="Arial"/>
              </a:rPr>
              <a:t>y</a:t>
            </a:r>
            <a:r>
              <a:rPr sz="1000" spc="233" dirty="0" smtClean="0">
                <a:solidFill>
                  <a:srgbClr val="787780"/>
                </a:solidFill>
                <a:latin typeface="Arial"/>
                <a:cs typeface="Arial"/>
              </a:rPr>
              <a:t> </a:t>
            </a:r>
            <a:r>
              <a:rPr sz="1000" spc="0" dirty="0" smtClean="0">
                <a:solidFill>
                  <a:srgbClr val="745B78"/>
                </a:solidFill>
                <a:latin typeface="Arial"/>
                <a:cs typeface="Arial"/>
              </a:rPr>
              <a:t>us</a:t>
            </a:r>
            <a:r>
              <a:rPr sz="1000" spc="0" dirty="0" smtClean="0">
                <a:solidFill>
                  <a:srgbClr val="780E78"/>
                </a:solidFill>
                <a:latin typeface="Arial"/>
                <a:cs typeface="Arial"/>
              </a:rPr>
              <a:t>i</a:t>
            </a:r>
            <a:r>
              <a:rPr sz="1000" spc="0" dirty="0" smtClean="0">
                <a:solidFill>
                  <a:srgbClr val="745B78"/>
                </a:solidFill>
                <a:latin typeface="Arial"/>
                <a:cs typeface="Arial"/>
              </a:rPr>
              <a:t>ng</a:t>
            </a:r>
            <a:r>
              <a:rPr sz="1000" spc="239" dirty="0" smtClean="0">
                <a:solidFill>
                  <a:srgbClr val="745B78"/>
                </a:solidFill>
                <a:latin typeface="Arial"/>
                <a:cs typeface="Arial"/>
              </a:rPr>
              <a:t> </a:t>
            </a:r>
            <a:r>
              <a:rPr sz="1000" spc="0" dirty="0" smtClean="0">
                <a:solidFill>
                  <a:srgbClr val="745B78"/>
                </a:solidFill>
                <a:latin typeface="Arial"/>
                <a:cs typeface="Arial"/>
              </a:rPr>
              <a:t>the</a:t>
            </a:r>
            <a:r>
              <a:rPr sz="1000" spc="268" dirty="0" smtClean="0">
                <a:solidFill>
                  <a:srgbClr val="745B78"/>
                </a:solidFill>
                <a:latin typeface="Arial"/>
                <a:cs typeface="Arial"/>
              </a:rPr>
              <a:t> </a:t>
            </a:r>
            <a:r>
              <a:rPr sz="1000" spc="0" dirty="0" smtClean="0">
                <a:solidFill>
                  <a:srgbClr val="714178"/>
                </a:solidFill>
                <a:latin typeface="Arial"/>
                <a:cs typeface="Arial"/>
              </a:rPr>
              <a:t>b</a:t>
            </a:r>
            <a:r>
              <a:rPr sz="1000" spc="0" dirty="0" smtClean="0">
                <a:solidFill>
                  <a:srgbClr val="862B86"/>
                </a:solidFill>
                <a:latin typeface="Arial"/>
                <a:cs typeface="Arial"/>
              </a:rPr>
              <a:t>i</a:t>
            </a:r>
            <a:r>
              <a:rPr sz="1000" spc="0" dirty="0" smtClean="0">
                <a:solidFill>
                  <a:srgbClr val="745B78"/>
                </a:solidFill>
                <a:latin typeface="Arial"/>
                <a:cs typeface="Arial"/>
              </a:rPr>
              <a:t>tn</a:t>
            </a:r>
            <a:r>
              <a:rPr sz="1000" spc="0" dirty="0" smtClean="0">
                <a:solidFill>
                  <a:srgbClr val="996E9B"/>
                </a:solidFill>
                <a:latin typeface="Arial"/>
                <a:cs typeface="Arial"/>
              </a:rPr>
              <a:t>,</a:t>
            </a:r>
            <a:r>
              <a:rPr sz="1000" spc="0" dirty="0" smtClean="0">
                <a:solidFill>
                  <a:srgbClr val="745B78"/>
                </a:solidFill>
                <a:latin typeface="Arial"/>
                <a:cs typeface="Arial"/>
              </a:rPr>
              <a:t>ap</a:t>
            </a:r>
            <a:r>
              <a:rPr sz="1000" spc="294" dirty="0" smtClean="0">
                <a:solidFill>
                  <a:srgbClr val="745B78"/>
                </a:solidFill>
                <a:latin typeface="Arial"/>
                <a:cs typeface="Arial"/>
              </a:rPr>
              <a:t> </a:t>
            </a:r>
            <a:r>
              <a:rPr sz="1000" spc="0" dirty="0" smtClean="0">
                <a:solidFill>
                  <a:srgbClr val="787780"/>
                </a:solidFill>
                <a:latin typeface="Arial"/>
                <a:cs typeface="Arial"/>
              </a:rPr>
              <a:t>(</a:t>
            </a:r>
            <a:r>
              <a:rPr sz="1000" spc="-227" dirty="0" smtClean="0">
                <a:solidFill>
                  <a:srgbClr val="787780"/>
                </a:solidFill>
                <a:latin typeface="Arial"/>
                <a:cs typeface="Arial"/>
              </a:rPr>
              <a:t> </a:t>
            </a:r>
            <a:r>
              <a:rPr sz="1000" spc="0" dirty="0" smtClean="0">
                <a:solidFill>
                  <a:srgbClr val="714178"/>
                </a:solidFill>
                <a:latin typeface="Arial"/>
                <a:cs typeface="Arial"/>
              </a:rPr>
              <a:t>1 </a:t>
            </a:r>
            <a:r>
              <a:rPr sz="1000" spc="139" dirty="0" smtClean="0">
                <a:solidFill>
                  <a:srgbClr val="714178"/>
                </a:solidFill>
                <a:latin typeface="Arial"/>
                <a:cs typeface="Arial"/>
              </a:rPr>
              <a:t> </a:t>
            </a:r>
            <a:r>
              <a:rPr sz="1000" spc="0" dirty="0" smtClean="0">
                <a:solidFill>
                  <a:srgbClr val="745B78"/>
                </a:solidFill>
                <a:latin typeface="Arial"/>
                <a:cs typeface="Arial"/>
              </a:rPr>
              <a:t>b</a:t>
            </a:r>
            <a:r>
              <a:rPr sz="1000" spc="0" dirty="0" smtClean="0">
                <a:solidFill>
                  <a:srgbClr val="996E9B"/>
                </a:solidFill>
                <a:latin typeface="Arial"/>
                <a:cs typeface="Arial"/>
              </a:rPr>
              <a:t>i</a:t>
            </a:r>
            <a:r>
              <a:rPr sz="1000" spc="0" dirty="0" smtClean="0">
                <a:solidFill>
                  <a:srgbClr val="5B465E"/>
                </a:solidFill>
                <a:latin typeface="Arial"/>
                <a:cs typeface="Arial"/>
              </a:rPr>
              <a:t>t </a:t>
            </a:r>
            <a:r>
              <a:rPr sz="1000" spc="54" dirty="0" smtClean="0">
                <a:solidFill>
                  <a:srgbClr val="5B465E"/>
                </a:solidFill>
                <a:latin typeface="Arial"/>
                <a:cs typeface="Arial"/>
              </a:rPr>
              <a:t> </a:t>
            </a:r>
            <a:r>
              <a:rPr sz="1000" spc="0" dirty="0" smtClean="0">
                <a:solidFill>
                  <a:srgbClr val="5B465E"/>
                </a:solidFill>
                <a:latin typeface="Arial"/>
                <a:cs typeface="Arial"/>
              </a:rPr>
              <a:t>p</a:t>
            </a:r>
            <a:r>
              <a:rPr sz="1000" spc="0" dirty="0" smtClean="0">
                <a:solidFill>
                  <a:srgbClr val="745B78"/>
                </a:solidFill>
                <a:latin typeface="Arial"/>
                <a:cs typeface="Arial"/>
              </a:rPr>
              <a:t>e</a:t>
            </a:r>
            <a:r>
              <a:rPr sz="1000" spc="0" dirty="0" smtClean="0">
                <a:solidFill>
                  <a:srgbClr val="996E9B"/>
                </a:solidFill>
                <a:latin typeface="Arial"/>
                <a:cs typeface="Arial"/>
              </a:rPr>
              <a:t>r</a:t>
            </a:r>
            <a:r>
              <a:rPr sz="1000" spc="165" dirty="0" smtClean="0">
                <a:solidFill>
                  <a:srgbClr val="996E9B"/>
                </a:solidFill>
                <a:latin typeface="Arial"/>
                <a:cs typeface="Arial"/>
              </a:rPr>
              <a:t> </a:t>
            </a:r>
            <a:r>
              <a:rPr sz="1000" spc="0" dirty="0" smtClean="0">
                <a:solidFill>
                  <a:srgbClr val="745B78"/>
                </a:solidFill>
                <a:latin typeface="Arial"/>
                <a:cs typeface="Arial"/>
              </a:rPr>
              <a:t>fie</a:t>
            </a:r>
            <a:r>
              <a:rPr sz="1000" spc="0" dirty="0" smtClean="0">
                <a:solidFill>
                  <a:srgbClr val="780E78"/>
                </a:solidFill>
                <a:latin typeface="Arial"/>
                <a:cs typeface="Arial"/>
              </a:rPr>
              <a:t>l</a:t>
            </a:r>
            <a:r>
              <a:rPr sz="1000" spc="0" dirty="0" smtClean="0">
                <a:solidFill>
                  <a:srgbClr val="745B78"/>
                </a:solidFill>
                <a:latin typeface="Arial"/>
                <a:cs typeface="Arial"/>
              </a:rPr>
              <a:t>d</a:t>
            </a:r>
            <a:r>
              <a:rPr sz="1000" spc="0" dirty="0" smtClean="0">
                <a:solidFill>
                  <a:srgbClr val="929187"/>
                </a:solidFill>
                <a:latin typeface="Arial"/>
                <a:cs typeface="Arial"/>
              </a:rPr>
              <a:t>) </a:t>
            </a:r>
            <a:r>
              <a:rPr sz="1000" spc="63" dirty="0" smtClean="0">
                <a:solidFill>
                  <a:srgbClr val="929187"/>
                </a:solidFill>
                <a:latin typeface="Arial"/>
                <a:cs typeface="Arial"/>
              </a:rPr>
              <a:t> </a:t>
            </a:r>
            <a:r>
              <a:rPr sz="1000" spc="0" dirty="0" smtClean="0">
                <a:solidFill>
                  <a:srgbClr val="745B78"/>
                </a:solidFill>
                <a:latin typeface="Arial"/>
                <a:cs typeface="Arial"/>
              </a:rPr>
              <a:t>a</a:t>
            </a:r>
            <a:r>
              <a:rPr sz="1000" spc="0" dirty="0" smtClean="0">
                <a:solidFill>
                  <a:srgbClr val="5B465E"/>
                </a:solidFill>
                <a:latin typeface="Arial"/>
                <a:cs typeface="Arial"/>
              </a:rPr>
              <a:t>t.</a:t>
            </a:r>
            <a:r>
              <a:rPr sz="1000" spc="-25" dirty="0" smtClean="0">
                <a:solidFill>
                  <a:srgbClr val="5B465E"/>
                </a:solidFill>
                <a:latin typeface="Arial"/>
                <a:cs typeface="Arial"/>
              </a:rPr>
              <a:t> </a:t>
            </a:r>
            <a:r>
              <a:rPr sz="1000" spc="0" dirty="0" smtClean="0">
                <a:solidFill>
                  <a:srgbClr val="745B78"/>
                </a:solidFill>
                <a:latin typeface="Arial"/>
                <a:cs typeface="Arial"/>
              </a:rPr>
              <a:t>the </a:t>
            </a:r>
            <a:r>
              <a:rPr sz="1000" spc="53" dirty="0" smtClean="0">
                <a:solidFill>
                  <a:srgbClr val="745B78"/>
                </a:solidFill>
                <a:latin typeface="Arial"/>
                <a:cs typeface="Arial"/>
              </a:rPr>
              <a:t> </a:t>
            </a:r>
            <a:r>
              <a:rPr sz="1000" spc="0" dirty="0" smtClean="0">
                <a:solidFill>
                  <a:srgbClr val="714178"/>
                </a:solidFill>
                <a:latin typeface="Arial"/>
                <a:cs typeface="Arial"/>
              </a:rPr>
              <a:t>fr</a:t>
            </a:r>
            <a:r>
              <a:rPr sz="1000" spc="0" dirty="0" smtClean="0">
                <a:solidFill>
                  <a:srgbClr val="745B78"/>
                </a:solidFill>
                <a:latin typeface="Arial"/>
                <a:cs typeface="Arial"/>
              </a:rPr>
              <a:t>ont </a:t>
            </a:r>
            <a:r>
              <a:rPr sz="1000" spc="-19" dirty="0" smtClean="0">
                <a:solidFill>
                  <a:srgbClr val="745B78"/>
                </a:solidFill>
                <a:latin typeface="Arial"/>
                <a:cs typeface="Arial"/>
              </a:rPr>
              <a:t> </a:t>
            </a:r>
            <a:r>
              <a:rPr sz="1000" spc="0" dirty="0" smtClean="0">
                <a:solidFill>
                  <a:srgbClr val="787780"/>
                </a:solidFill>
                <a:latin typeface="Arial"/>
                <a:cs typeface="Arial"/>
              </a:rPr>
              <a:t>o</a:t>
            </a:r>
            <a:r>
              <a:rPr sz="1000" spc="0" dirty="0" smtClean="0">
                <a:solidFill>
                  <a:srgbClr val="745B78"/>
                </a:solidFill>
                <a:latin typeface="Arial"/>
                <a:cs typeface="Arial"/>
              </a:rPr>
              <a:t>f </a:t>
            </a:r>
            <a:endParaRPr sz="1100">
              <a:latin typeface="Times New Roman"/>
              <a:cs typeface="Times New Roman"/>
            </a:endParaRPr>
          </a:p>
          <a:p>
            <a:pPr marL="12700" marR="45290">
              <a:lnSpc>
                <a:spcPts val="1264"/>
              </a:lnSpc>
              <a:spcBef>
                <a:spcPts val="104"/>
              </a:spcBef>
            </a:pPr>
            <a:r>
              <a:rPr sz="1100" spc="0" dirty="0" smtClean="0">
                <a:solidFill>
                  <a:srgbClr val="745B78"/>
                </a:solidFill>
                <a:latin typeface="Times New Roman"/>
                <a:cs typeface="Times New Roman"/>
              </a:rPr>
              <a:t>tl</a:t>
            </a:r>
            <a:r>
              <a:rPr sz="1100" spc="-7" dirty="0" smtClean="0">
                <a:solidFill>
                  <a:srgbClr val="745B78"/>
                </a:solidFill>
                <a:latin typeface="Times New Roman"/>
                <a:cs typeface="Times New Roman"/>
              </a:rPr>
              <a:t>l</a:t>
            </a:r>
            <a:r>
              <a:rPr sz="1100" spc="0" dirty="0" smtClean="0">
                <a:solidFill>
                  <a:srgbClr val="745B78"/>
                </a:solidFill>
                <a:latin typeface="Times New Roman"/>
                <a:cs typeface="Times New Roman"/>
              </a:rPr>
              <a:t>e</a:t>
            </a:r>
            <a:r>
              <a:rPr sz="1100" spc="312" dirty="0" smtClean="0">
                <a:solidFill>
                  <a:srgbClr val="745B78"/>
                </a:solidFill>
                <a:latin typeface="Times New Roman"/>
                <a:cs typeface="Times New Roman"/>
              </a:rPr>
              <a:t> </a:t>
            </a:r>
            <a:r>
              <a:rPr sz="1000" spc="0" dirty="0" smtClean="0">
                <a:solidFill>
                  <a:srgbClr val="745B78"/>
                </a:solidFill>
                <a:latin typeface="Arial"/>
                <a:cs typeface="Arial"/>
              </a:rPr>
              <a:t>data </a:t>
            </a:r>
            <a:r>
              <a:rPr sz="1000" spc="89" dirty="0" smtClean="0">
                <a:solidFill>
                  <a:srgbClr val="745B78"/>
                </a:solidFill>
                <a:latin typeface="Arial"/>
                <a:cs typeface="Arial"/>
              </a:rPr>
              <a:t> </a:t>
            </a:r>
            <a:r>
              <a:rPr sz="1000" spc="0" dirty="0" smtClean="0">
                <a:solidFill>
                  <a:srgbClr val="714178"/>
                </a:solidFill>
                <a:latin typeface="Arial"/>
                <a:cs typeface="Arial"/>
              </a:rPr>
              <a:t>r</a:t>
            </a:r>
            <a:r>
              <a:rPr sz="1000" spc="0" dirty="0" smtClean="0">
                <a:solidFill>
                  <a:srgbClr val="745B78"/>
                </a:solidFill>
                <a:latin typeface="Arial"/>
                <a:cs typeface="Arial"/>
              </a:rPr>
              <a:t>eco</a:t>
            </a:r>
            <a:r>
              <a:rPr sz="1000" spc="0" dirty="0" smtClean="0">
                <a:solidFill>
                  <a:srgbClr val="5B2862"/>
                </a:solidFill>
                <a:latin typeface="Arial"/>
                <a:cs typeface="Arial"/>
              </a:rPr>
              <a:t>r</a:t>
            </a:r>
            <a:r>
              <a:rPr sz="1000" spc="0" dirty="0" smtClean="0">
                <a:solidFill>
                  <a:srgbClr val="745B78"/>
                </a:solidFill>
                <a:latin typeface="Arial"/>
                <a:cs typeface="Arial"/>
              </a:rPr>
              <a:t>d</a:t>
            </a:r>
            <a:r>
              <a:rPr sz="1000" spc="0" dirty="0" smtClean="0">
                <a:solidFill>
                  <a:srgbClr val="9B747C"/>
                </a:solidFill>
                <a:latin typeface="Arial"/>
                <a:cs typeface="Arial"/>
              </a:rPr>
              <a:t>.</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58"/>
          <p:cNvSpPr/>
          <p:nvPr/>
        </p:nvSpPr>
        <p:spPr>
          <a:xfrm>
            <a:off x="0" y="0"/>
            <a:ext cx="9905999" cy="1128776"/>
          </a:xfrm>
          <a:custGeom>
            <a:avLst/>
            <a:gdLst/>
            <a:ahLst/>
            <a:cxnLst/>
            <a:rect l="l" t="t" r="r" b="b"/>
            <a:pathLst>
              <a:path w="9905999" h="1128776">
                <a:moveTo>
                  <a:pt x="0" y="0"/>
                </a:moveTo>
                <a:lnTo>
                  <a:pt x="0" y="801877"/>
                </a:lnTo>
                <a:lnTo>
                  <a:pt x="44020" y="809048"/>
                </a:lnTo>
                <a:lnTo>
                  <a:pt x="84981" y="817151"/>
                </a:lnTo>
                <a:lnTo>
                  <a:pt x="123037" y="826194"/>
                </a:lnTo>
                <a:lnTo>
                  <a:pt x="158345" y="836180"/>
                </a:lnTo>
                <a:lnTo>
                  <a:pt x="191060" y="847115"/>
                </a:lnTo>
                <a:lnTo>
                  <a:pt x="221337" y="859006"/>
                </a:lnTo>
                <a:lnTo>
                  <a:pt x="249331" y="871857"/>
                </a:lnTo>
                <a:lnTo>
                  <a:pt x="275198" y="885673"/>
                </a:lnTo>
                <a:lnTo>
                  <a:pt x="299094" y="900461"/>
                </a:lnTo>
                <a:lnTo>
                  <a:pt x="321173" y="916225"/>
                </a:lnTo>
                <a:lnTo>
                  <a:pt x="341591" y="932971"/>
                </a:lnTo>
                <a:lnTo>
                  <a:pt x="360503" y="950705"/>
                </a:lnTo>
                <a:lnTo>
                  <a:pt x="378066" y="969432"/>
                </a:lnTo>
                <a:lnTo>
                  <a:pt x="394433" y="989157"/>
                </a:lnTo>
                <a:lnTo>
                  <a:pt x="409761" y="1009886"/>
                </a:lnTo>
                <a:lnTo>
                  <a:pt x="424205" y="1031624"/>
                </a:lnTo>
                <a:lnTo>
                  <a:pt x="437921" y="1054376"/>
                </a:lnTo>
                <a:lnTo>
                  <a:pt x="451063" y="1078149"/>
                </a:lnTo>
                <a:lnTo>
                  <a:pt x="463787" y="1102947"/>
                </a:lnTo>
                <a:lnTo>
                  <a:pt x="476249"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6" y="799084"/>
                </a:lnTo>
                <a:lnTo>
                  <a:pt x="9535270" y="795633"/>
                </a:lnTo>
                <a:lnTo>
                  <a:pt x="9566877" y="789889"/>
                </a:lnTo>
                <a:lnTo>
                  <a:pt x="9597103" y="781988"/>
                </a:lnTo>
                <a:lnTo>
                  <a:pt x="9625964" y="772072"/>
                </a:lnTo>
                <a:lnTo>
                  <a:pt x="9653477" y="760280"/>
                </a:lnTo>
                <a:lnTo>
                  <a:pt x="9679657" y="746750"/>
                </a:lnTo>
                <a:lnTo>
                  <a:pt x="9704521" y="731623"/>
                </a:lnTo>
                <a:lnTo>
                  <a:pt x="9728083" y="715038"/>
                </a:lnTo>
                <a:lnTo>
                  <a:pt x="9750361" y="697134"/>
                </a:lnTo>
                <a:lnTo>
                  <a:pt x="9771370" y="678051"/>
                </a:lnTo>
                <a:lnTo>
                  <a:pt x="9791126" y="657929"/>
                </a:lnTo>
                <a:lnTo>
                  <a:pt x="9809646" y="636906"/>
                </a:lnTo>
                <a:lnTo>
                  <a:pt x="9826945" y="615122"/>
                </a:lnTo>
                <a:lnTo>
                  <a:pt x="9843039" y="592716"/>
                </a:lnTo>
                <a:lnTo>
                  <a:pt x="9857945" y="569829"/>
                </a:lnTo>
                <a:lnTo>
                  <a:pt x="9871677" y="546599"/>
                </a:lnTo>
                <a:lnTo>
                  <a:pt x="9895689" y="499670"/>
                </a:lnTo>
                <a:lnTo>
                  <a:pt x="9905999" y="476250"/>
                </a:lnTo>
                <a:lnTo>
                  <a:pt x="9905999" y="0"/>
                </a:lnTo>
                <a:lnTo>
                  <a:pt x="0" y="0"/>
                </a:lnTo>
                <a:close/>
              </a:path>
            </a:pathLst>
          </a:custGeom>
          <a:solidFill>
            <a:srgbClr val="FFFFFF"/>
          </a:solidFill>
        </p:spPr>
        <p:txBody>
          <a:bodyPr wrap="square" lIns="0" tIns="0" rIns="0" bIns="0" rtlCol="0">
            <a:noAutofit/>
          </a:bodyPr>
          <a:lstStyle/>
          <a:p>
            <a:endParaRPr/>
          </a:p>
        </p:txBody>
      </p:sp>
      <p:sp>
        <p:nvSpPr>
          <p:cNvPr id="63" name="Title 62"/>
          <p:cNvSpPr>
            <a:spLocks noGrp="1"/>
          </p:cNvSpPr>
          <p:nvPr>
            <p:ph type="title"/>
          </p:nvPr>
        </p:nvSpPr>
        <p:spPr/>
        <p:txBody>
          <a:bodyPr/>
          <a:lstStyle/>
          <a:p>
            <a:r>
              <a:rPr lang="en-US" dirty="0"/>
              <a:t>MULTILOAD </a:t>
            </a:r>
            <a:r>
              <a:rPr lang="en-US" dirty="0" smtClean="0"/>
              <a:t>COMMAND</a:t>
            </a:r>
            <a:endParaRPr lang="en-US" dirty="0"/>
          </a:p>
        </p:txBody>
      </p:sp>
      <p:sp>
        <p:nvSpPr>
          <p:cNvPr id="65" name="object 40"/>
          <p:cNvSpPr/>
          <p:nvPr/>
        </p:nvSpPr>
        <p:spPr>
          <a:xfrm>
            <a:off x="2496966" y="4185948"/>
            <a:ext cx="6203757" cy="436583"/>
          </a:xfrm>
          <a:prstGeom prst="rect">
            <a:avLst/>
          </a:prstGeom>
          <a:blipFill>
            <a:blip r:embed="rId3" cstate="print"/>
            <a:stretch>
              <a:fillRect/>
            </a:stretch>
          </a:blipFill>
        </p:spPr>
        <p:txBody>
          <a:bodyPr wrap="square" lIns="0" tIns="0" rIns="0" bIns="0" rtlCol="0">
            <a:noAutofit/>
          </a:bodyPr>
          <a:lstStyle/>
          <a:p>
            <a:endParaRPr/>
          </a:p>
        </p:txBody>
      </p:sp>
      <p:sp>
        <p:nvSpPr>
          <p:cNvPr id="66" name="object 41"/>
          <p:cNvSpPr/>
          <p:nvPr/>
        </p:nvSpPr>
        <p:spPr>
          <a:xfrm>
            <a:off x="2483322" y="3703887"/>
            <a:ext cx="6267432" cy="418392"/>
          </a:xfrm>
          <a:prstGeom prst="rect">
            <a:avLst/>
          </a:prstGeom>
          <a:blipFill>
            <a:blip r:embed="rId4" cstate="print"/>
            <a:stretch>
              <a:fillRect/>
            </a:stretch>
          </a:blipFill>
        </p:spPr>
        <p:txBody>
          <a:bodyPr wrap="square" lIns="0" tIns="0" rIns="0" bIns="0" rtlCol="0">
            <a:noAutofit/>
          </a:bodyPr>
          <a:lstStyle/>
          <a:p>
            <a:endParaRPr/>
          </a:p>
        </p:txBody>
      </p:sp>
      <p:sp>
        <p:nvSpPr>
          <p:cNvPr id="67" name="object 42"/>
          <p:cNvSpPr/>
          <p:nvPr/>
        </p:nvSpPr>
        <p:spPr>
          <a:xfrm>
            <a:off x="2483322" y="1998482"/>
            <a:ext cx="6854151" cy="936835"/>
          </a:xfrm>
          <a:prstGeom prst="rect">
            <a:avLst/>
          </a:prstGeom>
          <a:blipFill>
            <a:blip r:embed="rId5" cstate="print"/>
            <a:stretch>
              <a:fillRect/>
            </a:stretch>
          </a:blipFill>
        </p:spPr>
        <p:txBody>
          <a:bodyPr wrap="square" lIns="0" tIns="0" rIns="0" bIns="0" rtlCol="0">
            <a:noAutofit/>
          </a:bodyPr>
          <a:lstStyle/>
          <a:p>
            <a:endParaRPr/>
          </a:p>
        </p:txBody>
      </p:sp>
      <p:sp>
        <p:nvSpPr>
          <p:cNvPr id="68" name="object 43"/>
          <p:cNvSpPr/>
          <p:nvPr/>
        </p:nvSpPr>
        <p:spPr>
          <a:xfrm>
            <a:off x="2483322" y="1520969"/>
            <a:ext cx="6785928" cy="404749"/>
          </a:xfrm>
          <a:prstGeom prst="rect">
            <a:avLst/>
          </a:prstGeom>
          <a:blipFill>
            <a:blip r:embed="rId6" cstate="print"/>
            <a:stretch>
              <a:fillRect/>
            </a:stretch>
          </a:blipFill>
        </p:spPr>
        <p:txBody>
          <a:bodyPr wrap="square" lIns="0" tIns="0" rIns="0" bIns="0" rtlCol="0">
            <a:noAutofit/>
          </a:bodyPr>
          <a:lstStyle/>
          <a:p>
            <a:endParaRPr/>
          </a:p>
        </p:txBody>
      </p:sp>
      <p:sp>
        <p:nvSpPr>
          <p:cNvPr id="69" name="object 44"/>
          <p:cNvSpPr/>
          <p:nvPr/>
        </p:nvSpPr>
        <p:spPr>
          <a:xfrm>
            <a:off x="2424195" y="1470944"/>
            <a:ext cx="63674" cy="4611413"/>
          </a:xfrm>
          <a:prstGeom prst="rect">
            <a:avLst/>
          </a:prstGeom>
          <a:blipFill>
            <a:blip r:embed="rId7" cstate="print"/>
            <a:stretch>
              <a:fillRect/>
            </a:stretch>
          </a:blipFill>
        </p:spPr>
        <p:txBody>
          <a:bodyPr wrap="square" lIns="0" tIns="0" rIns="0" bIns="0" rtlCol="0">
            <a:noAutofit/>
          </a:bodyPr>
          <a:lstStyle/>
          <a:p>
            <a:endParaRPr/>
          </a:p>
        </p:txBody>
      </p:sp>
      <p:sp>
        <p:nvSpPr>
          <p:cNvPr id="70" name="object 45"/>
          <p:cNvSpPr/>
          <p:nvPr/>
        </p:nvSpPr>
        <p:spPr>
          <a:xfrm>
            <a:off x="900545" y="2021221"/>
            <a:ext cx="959672" cy="154623"/>
          </a:xfrm>
          <a:prstGeom prst="rect">
            <a:avLst/>
          </a:prstGeom>
          <a:blipFill>
            <a:blip r:embed="rId8" cstate="print"/>
            <a:stretch>
              <a:fillRect/>
            </a:stretch>
          </a:blipFill>
        </p:spPr>
        <p:txBody>
          <a:bodyPr wrap="square" lIns="0" tIns="0" rIns="0" bIns="0" rtlCol="0">
            <a:noAutofit/>
          </a:bodyPr>
          <a:lstStyle/>
          <a:p>
            <a:endParaRPr/>
          </a:p>
        </p:txBody>
      </p:sp>
      <p:sp>
        <p:nvSpPr>
          <p:cNvPr id="71" name="object 46"/>
          <p:cNvSpPr/>
          <p:nvPr/>
        </p:nvSpPr>
        <p:spPr>
          <a:xfrm>
            <a:off x="900545" y="1534612"/>
            <a:ext cx="659490" cy="150075"/>
          </a:xfrm>
          <a:prstGeom prst="rect">
            <a:avLst/>
          </a:prstGeom>
          <a:blipFill>
            <a:blip r:embed="rId9" cstate="print"/>
            <a:stretch>
              <a:fillRect/>
            </a:stretch>
          </a:blipFill>
        </p:spPr>
        <p:txBody>
          <a:bodyPr wrap="square" lIns="0" tIns="0" rIns="0" bIns="0" rtlCol="0">
            <a:noAutofit/>
          </a:bodyPr>
          <a:lstStyle/>
          <a:p>
            <a:endParaRPr/>
          </a:p>
        </p:txBody>
      </p:sp>
      <p:sp>
        <p:nvSpPr>
          <p:cNvPr id="72" name="object 47"/>
          <p:cNvSpPr/>
          <p:nvPr/>
        </p:nvSpPr>
        <p:spPr>
          <a:xfrm>
            <a:off x="800484" y="1448205"/>
            <a:ext cx="8659790" cy="4647795"/>
          </a:xfrm>
          <a:prstGeom prst="rect">
            <a:avLst/>
          </a:prstGeom>
          <a:blipFill>
            <a:blip r:embed="rId10" cstate="print"/>
            <a:stretch>
              <a:fillRect/>
            </a:stretch>
          </a:blipFill>
        </p:spPr>
        <p:txBody>
          <a:bodyPr wrap="square" lIns="0" tIns="0" rIns="0" bIns="0" rtlCol="0">
            <a:noAutofit/>
          </a:bodyPr>
          <a:lstStyle/>
          <a:p>
            <a:endParaRPr/>
          </a:p>
        </p:txBody>
      </p:sp>
      <p:sp>
        <p:nvSpPr>
          <p:cNvPr id="73" name="object 48"/>
          <p:cNvSpPr/>
          <p:nvPr/>
        </p:nvSpPr>
        <p:spPr>
          <a:xfrm>
            <a:off x="814129" y="1434562"/>
            <a:ext cx="8632501" cy="77311"/>
          </a:xfrm>
          <a:prstGeom prst="rect">
            <a:avLst/>
          </a:prstGeom>
          <a:blipFill>
            <a:blip r:embed="rId11" cstate="print"/>
            <a:stretch>
              <a:fillRect/>
            </a:stretch>
          </a:blipFill>
        </p:spPr>
        <p:txBody>
          <a:bodyPr wrap="square" lIns="0" tIns="0" rIns="0" bIns="0" rtlCol="0">
            <a:noAutofit/>
          </a:bodyPr>
          <a:lstStyle/>
          <a:p>
            <a:endParaRPr/>
          </a:p>
        </p:txBody>
      </p:sp>
      <p:sp>
        <p:nvSpPr>
          <p:cNvPr id="74" name="object 51"/>
          <p:cNvSpPr/>
          <p:nvPr/>
        </p:nvSpPr>
        <p:spPr>
          <a:xfrm>
            <a:off x="8195873" y="1302677"/>
            <a:ext cx="136446" cy="54572"/>
          </a:xfrm>
          <a:prstGeom prst="rect">
            <a:avLst/>
          </a:prstGeom>
          <a:blipFill>
            <a:blip r:embed="rId12" cstate="print"/>
            <a:stretch>
              <a:fillRect/>
            </a:stretch>
          </a:blipFill>
        </p:spPr>
        <p:txBody>
          <a:bodyPr wrap="square" lIns="0" tIns="0" rIns="0" bIns="0" rtlCol="0">
            <a:noAutofit/>
          </a:bodyPr>
          <a:lstStyle/>
          <a:p>
            <a:endParaRPr/>
          </a:p>
        </p:txBody>
      </p:sp>
      <p:sp>
        <p:nvSpPr>
          <p:cNvPr id="75" name="object 52"/>
          <p:cNvSpPr/>
          <p:nvPr/>
        </p:nvSpPr>
        <p:spPr>
          <a:xfrm>
            <a:off x="7227104" y="1302677"/>
            <a:ext cx="136446" cy="54572"/>
          </a:xfrm>
          <a:prstGeom prst="rect">
            <a:avLst/>
          </a:prstGeom>
          <a:blipFill>
            <a:blip r:embed="rId13" cstate="print"/>
            <a:stretch>
              <a:fillRect/>
            </a:stretch>
          </a:blipFill>
        </p:spPr>
        <p:txBody>
          <a:bodyPr wrap="square" lIns="0" tIns="0" rIns="0" bIns="0" rtlCol="0">
            <a:noAutofit/>
          </a:bodyPr>
          <a:lstStyle/>
          <a:p>
            <a:endParaRPr/>
          </a:p>
        </p:txBody>
      </p:sp>
      <p:sp>
        <p:nvSpPr>
          <p:cNvPr id="76" name="object 53"/>
          <p:cNvSpPr/>
          <p:nvPr/>
        </p:nvSpPr>
        <p:spPr>
          <a:xfrm>
            <a:off x="6071859" y="1302677"/>
            <a:ext cx="131898" cy="54572"/>
          </a:xfrm>
          <a:prstGeom prst="rect">
            <a:avLst/>
          </a:prstGeom>
          <a:blipFill>
            <a:blip r:embed="rId14" cstate="print"/>
            <a:stretch>
              <a:fillRect/>
            </a:stretch>
          </a:blipFill>
        </p:spPr>
        <p:txBody>
          <a:bodyPr wrap="square" lIns="0" tIns="0" rIns="0" bIns="0" rtlCol="0">
            <a:noAutofit/>
          </a:bodyPr>
          <a:lstStyle/>
          <a:p>
            <a:endParaRPr/>
          </a:p>
        </p:txBody>
      </p:sp>
      <p:sp>
        <p:nvSpPr>
          <p:cNvPr id="77" name="object 33"/>
          <p:cNvSpPr txBox="1"/>
          <p:nvPr/>
        </p:nvSpPr>
        <p:spPr>
          <a:xfrm>
            <a:off x="7218952" y="1247482"/>
            <a:ext cx="174096" cy="167639"/>
          </a:xfrm>
          <a:prstGeom prst="rect">
            <a:avLst/>
          </a:prstGeom>
        </p:spPr>
        <p:txBody>
          <a:bodyPr wrap="square" lIns="0" tIns="0" rIns="0" bIns="0" rtlCol="0">
            <a:noAutofit/>
          </a:bodyPr>
          <a:lstStyle/>
          <a:p>
            <a:pPr marL="12700">
              <a:lnSpc>
                <a:spcPts val="1240"/>
              </a:lnSpc>
              <a:spcBef>
                <a:spcPts val="62"/>
              </a:spcBef>
            </a:pPr>
            <a:r>
              <a:rPr sz="1100" spc="0" dirty="0" smtClean="0">
                <a:solidFill>
                  <a:srgbClr val="0296C9"/>
                </a:solidFill>
                <a:latin typeface="Arial"/>
                <a:cs typeface="Arial"/>
              </a:rPr>
              <a:t>•</a:t>
            </a:r>
            <a:r>
              <a:rPr sz="1100" spc="204" dirty="0" smtClean="0">
                <a:solidFill>
                  <a:srgbClr val="0296C9"/>
                </a:solidFill>
                <a:latin typeface="Arial"/>
                <a:cs typeface="Arial"/>
              </a:rPr>
              <a:t> </a:t>
            </a:r>
            <a:r>
              <a:rPr sz="1100" spc="0" dirty="0" smtClean="0">
                <a:solidFill>
                  <a:srgbClr val="0296C9"/>
                </a:solidFill>
                <a:latin typeface="Arial"/>
                <a:cs typeface="Arial"/>
              </a:rPr>
              <a:t>•</a:t>
            </a:r>
            <a:endParaRPr sz="1100">
              <a:latin typeface="Arial"/>
              <a:cs typeface="Arial"/>
            </a:endParaRPr>
          </a:p>
        </p:txBody>
      </p:sp>
      <p:sp>
        <p:nvSpPr>
          <p:cNvPr id="78" name="object 32"/>
          <p:cNvSpPr txBox="1"/>
          <p:nvPr/>
        </p:nvSpPr>
        <p:spPr>
          <a:xfrm>
            <a:off x="8187721" y="1247482"/>
            <a:ext cx="174109" cy="167639"/>
          </a:xfrm>
          <a:prstGeom prst="rect">
            <a:avLst/>
          </a:prstGeom>
        </p:spPr>
        <p:txBody>
          <a:bodyPr wrap="square" lIns="0" tIns="0" rIns="0" bIns="0" rtlCol="0">
            <a:noAutofit/>
          </a:bodyPr>
          <a:lstStyle/>
          <a:p>
            <a:pPr marL="12700">
              <a:lnSpc>
                <a:spcPts val="1240"/>
              </a:lnSpc>
              <a:spcBef>
                <a:spcPts val="62"/>
              </a:spcBef>
            </a:pPr>
            <a:r>
              <a:rPr sz="1100" dirty="0" smtClean="0">
                <a:solidFill>
                  <a:srgbClr val="0296C9"/>
                </a:solidFill>
                <a:latin typeface="Arial"/>
                <a:cs typeface="Arial"/>
              </a:rPr>
              <a:t>••</a:t>
            </a:r>
            <a:endParaRPr sz="1100">
              <a:latin typeface="Arial"/>
              <a:cs typeface="Arial"/>
            </a:endParaRPr>
          </a:p>
        </p:txBody>
      </p:sp>
      <p:sp>
        <p:nvSpPr>
          <p:cNvPr id="79" name="object 31"/>
          <p:cNvSpPr txBox="1"/>
          <p:nvPr/>
        </p:nvSpPr>
        <p:spPr>
          <a:xfrm>
            <a:off x="2475170" y="1506636"/>
            <a:ext cx="2545090" cy="457333"/>
          </a:xfrm>
          <a:prstGeom prst="rect">
            <a:avLst/>
          </a:prstGeom>
        </p:spPr>
        <p:txBody>
          <a:bodyPr wrap="square" lIns="0" tIns="0" rIns="0" bIns="0" rtlCol="0">
            <a:noAutofit/>
          </a:bodyPr>
          <a:lstStyle/>
          <a:p>
            <a:pPr marL="12700">
              <a:lnSpc>
                <a:spcPts val="1555"/>
              </a:lnSpc>
              <a:spcBef>
                <a:spcPts val="77"/>
              </a:spcBef>
            </a:pP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A46DA3"/>
                </a:solidFill>
                <a:latin typeface="Arial"/>
                <a:cs typeface="Arial"/>
              </a:rPr>
              <a:t>i</a:t>
            </a:r>
            <a:r>
              <a:rPr sz="1400" spc="0" dirty="0" smtClean="0">
                <a:solidFill>
                  <a:srgbClr val="66576A"/>
                </a:solidFill>
                <a:latin typeface="Arial"/>
                <a:cs typeface="Arial"/>
              </a:rPr>
              <a:t>s</a:t>
            </a:r>
            <a:r>
              <a:rPr sz="1400" spc="362" dirty="0" smtClean="0">
                <a:solidFill>
                  <a:srgbClr val="66576A"/>
                </a:solidFill>
                <a:latin typeface="Arial"/>
                <a:cs typeface="Arial"/>
              </a:rPr>
              <a:t> </a:t>
            </a:r>
            <a:r>
              <a:rPr sz="1400" spc="0" dirty="0" smtClean="0">
                <a:solidFill>
                  <a:srgbClr val="66576A"/>
                </a:solidFill>
                <a:latin typeface="Arial"/>
                <a:cs typeface="Arial"/>
              </a:rPr>
              <a:t>s</a:t>
            </a:r>
            <a:r>
              <a:rPr sz="1400" spc="0" dirty="0" smtClean="0">
                <a:solidFill>
                  <a:srgbClr val="794C7E"/>
                </a:solidFill>
                <a:latin typeface="Arial"/>
                <a:cs typeface="Arial"/>
              </a:rPr>
              <a:t>p</a:t>
            </a:r>
            <a:r>
              <a:rPr sz="1400" spc="0" dirty="0" smtClean="0">
                <a:solidFill>
                  <a:srgbClr val="66576A"/>
                </a:solidFill>
                <a:latin typeface="Arial"/>
                <a:cs typeface="Arial"/>
              </a:rPr>
              <a:t>e</a:t>
            </a:r>
            <a:r>
              <a:rPr sz="1400" spc="0" dirty="0" smtClean="0">
                <a:solidFill>
                  <a:srgbClr val="77667B"/>
                </a:solidFill>
                <a:latin typeface="Arial"/>
                <a:cs typeface="Arial"/>
              </a:rPr>
              <a:t>ci</a:t>
            </a:r>
            <a:r>
              <a:rPr sz="1400" spc="0" dirty="0" smtClean="0">
                <a:solidFill>
                  <a:srgbClr val="794C7E"/>
                </a:solidFill>
                <a:latin typeface="Arial"/>
                <a:cs typeface="Arial"/>
              </a:rPr>
              <a:t>fi</a:t>
            </a:r>
            <a:r>
              <a:rPr sz="1400" spc="0" dirty="0" smtClean="0">
                <a:solidFill>
                  <a:srgbClr val="66576A"/>
                </a:solidFill>
                <a:latin typeface="Arial"/>
                <a:cs typeface="Arial"/>
              </a:rPr>
              <a:t>es</a:t>
            </a:r>
            <a:r>
              <a:rPr sz="1400" spc="238" dirty="0" smtClean="0">
                <a:solidFill>
                  <a:srgbClr val="66576A"/>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 </a:t>
            </a:r>
            <a:r>
              <a:rPr sz="1400" spc="-59" dirty="0" smtClean="0">
                <a:solidFill>
                  <a:srgbClr val="66576A"/>
                </a:solidFill>
                <a:latin typeface="Arial"/>
                <a:cs typeface="Arial"/>
              </a:rPr>
              <a:t> </a:t>
            </a:r>
            <a:r>
              <a:rPr sz="1400" spc="0" dirty="0" smtClean="0">
                <a:solidFill>
                  <a:srgbClr val="794C7E"/>
                </a:solidFill>
                <a:latin typeface="Arial"/>
                <a:cs typeface="Arial"/>
              </a:rPr>
              <a:t>u</a:t>
            </a:r>
            <a:r>
              <a:rPr sz="1400" spc="0" dirty="0" smtClean="0">
                <a:solidFill>
                  <a:srgbClr val="66576A"/>
                </a:solidFill>
                <a:latin typeface="Arial"/>
                <a:cs typeface="Arial"/>
              </a:rPr>
              <a:t>se</a:t>
            </a:r>
            <a:r>
              <a:rPr sz="1400" spc="0" dirty="0" smtClean="0">
                <a:solidFill>
                  <a:srgbClr val="794C7E"/>
                </a:solidFill>
                <a:latin typeface="Arial"/>
                <a:cs typeface="Arial"/>
              </a:rPr>
              <a:t>rn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a:t>
            </a:r>
            <a:endParaRPr sz="1400" dirty="0">
              <a:latin typeface="Arial"/>
              <a:cs typeface="Arial"/>
            </a:endParaRPr>
          </a:p>
          <a:p>
            <a:pPr marL="26344" marR="27241">
              <a:lnSpc>
                <a:spcPct val="95825"/>
              </a:lnSpc>
              <a:spcBef>
                <a:spcPts val="112"/>
              </a:spcBef>
            </a:pPr>
            <a:r>
              <a:rPr sz="1550" dirty="0" smtClean="0">
                <a:solidFill>
                  <a:srgbClr val="794C7E"/>
                </a:solidFill>
                <a:latin typeface="Times New Roman"/>
                <a:cs typeface="Times New Roman"/>
              </a:rPr>
              <a:t>Mu</a:t>
            </a:r>
            <a:r>
              <a:rPr sz="1550" dirty="0" smtClean="0">
                <a:solidFill>
                  <a:srgbClr val="780F79"/>
                </a:solidFill>
                <a:latin typeface="Times New Roman"/>
                <a:cs typeface="Times New Roman"/>
              </a:rPr>
              <a:t>l</a:t>
            </a:r>
            <a:r>
              <a:rPr sz="1550" dirty="0" smtClean="0">
                <a:solidFill>
                  <a:srgbClr val="794C7E"/>
                </a:solidFill>
                <a:latin typeface="Times New Roman"/>
                <a:cs typeface="Times New Roman"/>
              </a:rPr>
              <a:t>t</a:t>
            </a:r>
            <a:r>
              <a:rPr sz="1550" spc="-4" dirty="0" smtClean="0">
                <a:solidFill>
                  <a:srgbClr val="794C7E"/>
                </a:solidFill>
                <a:latin typeface="Times New Roman"/>
                <a:cs typeface="Times New Roman"/>
              </a:rPr>
              <a:t>i</a:t>
            </a:r>
            <a:r>
              <a:rPr sz="1550" spc="-4" dirty="0" smtClean="0">
                <a:solidFill>
                  <a:srgbClr val="5D1C62"/>
                </a:solidFill>
                <a:latin typeface="Times New Roman"/>
                <a:cs typeface="Times New Roman"/>
              </a:rPr>
              <a:t>l</a:t>
            </a:r>
            <a:r>
              <a:rPr sz="1550" spc="0" dirty="0" smtClean="0">
                <a:solidFill>
                  <a:srgbClr val="77667B"/>
                </a:solidFill>
                <a:latin typeface="Times New Roman"/>
                <a:cs typeface="Times New Roman"/>
              </a:rPr>
              <a:t>o</a:t>
            </a:r>
            <a:r>
              <a:rPr sz="1550" spc="0" dirty="0" smtClean="0">
                <a:solidFill>
                  <a:srgbClr val="5B3D5F"/>
                </a:solidFill>
                <a:latin typeface="Times New Roman"/>
                <a:cs typeface="Times New Roman"/>
              </a:rPr>
              <a:t>a</a:t>
            </a:r>
            <a:r>
              <a:rPr sz="1550" spc="0" dirty="0" smtClean="0">
                <a:solidFill>
                  <a:srgbClr val="794C7E"/>
                </a:solidFill>
                <a:latin typeface="Times New Roman"/>
                <a:cs typeface="Times New Roman"/>
              </a:rPr>
              <a:t>d </a:t>
            </a:r>
            <a:r>
              <a:rPr sz="1550" spc="-129" dirty="0" smtClean="0">
                <a:solidFill>
                  <a:srgbClr val="794C7E"/>
                </a:solidFill>
                <a:latin typeface="Times New Roman"/>
                <a:cs typeface="Times New Roman"/>
              </a:rPr>
              <a:t> </a:t>
            </a:r>
            <a:r>
              <a:rPr sz="1500" spc="0" dirty="0" smtClean="0">
                <a:solidFill>
                  <a:srgbClr val="77667B"/>
                </a:solidFill>
                <a:latin typeface="Arial"/>
                <a:cs typeface="Arial"/>
              </a:rPr>
              <a:t>w</a:t>
            </a:r>
            <a:r>
              <a:rPr sz="1500" spc="0" dirty="0" smtClean="0">
                <a:solidFill>
                  <a:srgbClr val="A46DA3"/>
                </a:solidFill>
                <a:latin typeface="Arial"/>
                <a:cs typeface="Arial"/>
              </a:rPr>
              <a:t>i</a:t>
            </a:r>
            <a:r>
              <a:rPr sz="1500" spc="0" dirty="0" smtClean="0">
                <a:solidFill>
                  <a:srgbClr val="794C7E"/>
                </a:solidFill>
                <a:latin typeface="Arial"/>
                <a:cs typeface="Arial"/>
              </a:rPr>
              <a:t>th</a:t>
            </a:r>
            <a:r>
              <a:rPr sz="1500" spc="307" dirty="0" smtClean="0">
                <a:solidFill>
                  <a:srgbClr val="794C7E"/>
                </a:solidFill>
                <a:latin typeface="Arial"/>
                <a:cs typeface="Arial"/>
              </a:rPr>
              <a:t> </a:t>
            </a:r>
            <a:r>
              <a:rPr sz="1550" spc="0" dirty="0" smtClean="0">
                <a:solidFill>
                  <a:srgbClr val="441541"/>
                </a:solidFill>
                <a:latin typeface="Times New Roman"/>
                <a:cs typeface="Times New Roman"/>
              </a:rPr>
              <a:t>T</a:t>
            </a:r>
            <a:r>
              <a:rPr sz="1550" spc="0" dirty="0" smtClean="0">
                <a:solidFill>
                  <a:srgbClr val="66576A"/>
                </a:solidFill>
                <a:latin typeface="Times New Roman"/>
                <a:cs typeface="Times New Roman"/>
              </a:rPr>
              <a:t>e</a:t>
            </a:r>
            <a:r>
              <a:rPr sz="1550" spc="0" dirty="0" smtClean="0">
                <a:solidFill>
                  <a:srgbClr val="8A5E90"/>
                </a:solidFill>
                <a:latin typeface="Times New Roman"/>
                <a:cs typeface="Times New Roman"/>
              </a:rPr>
              <a:t>r</a:t>
            </a:r>
            <a:r>
              <a:rPr sz="1550" spc="0" dirty="0" smtClean="0">
                <a:solidFill>
                  <a:srgbClr val="77667B"/>
                </a:solidFill>
                <a:latin typeface="Times New Roman"/>
                <a:cs typeface="Times New Roman"/>
              </a:rPr>
              <a:t>a</a:t>
            </a:r>
            <a:r>
              <a:rPr sz="1550" spc="0" dirty="0" smtClean="0">
                <a:solidFill>
                  <a:srgbClr val="794C7E"/>
                </a:solidFill>
                <a:latin typeface="Times New Roman"/>
                <a:cs typeface="Times New Roman"/>
              </a:rPr>
              <a:t>d</a:t>
            </a:r>
            <a:r>
              <a:rPr sz="1550" spc="0" dirty="0" smtClean="0">
                <a:solidFill>
                  <a:srgbClr val="66576A"/>
                </a:solidFill>
                <a:latin typeface="Times New Roman"/>
                <a:cs typeface="Times New Roman"/>
              </a:rPr>
              <a:t>a</a:t>
            </a:r>
            <a:r>
              <a:rPr sz="1550" spc="0" dirty="0" smtClean="0">
                <a:solidFill>
                  <a:srgbClr val="77667B"/>
                </a:solidFill>
                <a:latin typeface="Times New Roman"/>
                <a:cs typeface="Times New Roman"/>
              </a:rPr>
              <a:t>ta</a:t>
            </a:r>
            <a:r>
              <a:rPr sz="1550" spc="0" dirty="0" smtClean="0">
                <a:solidFill>
                  <a:srgbClr val="954848"/>
                </a:solidFill>
                <a:latin typeface="Times New Roman"/>
                <a:cs typeface="Times New Roman"/>
              </a:rPr>
              <a:t>.</a:t>
            </a:r>
            <a:endParaRPr sz="1550" dirty="0">
              <a:latin typeface="Times New Roman"/>
              <a:cs typeface="Times New Roman"/>
            </a:endParaRPr>
          </a:p>
        </p:txBody>
      </p:sp>
      <p:sp>
        <p:nvSpPr>
          <p:cNvPr id="80" name="object 30"/>
          <p:cNvSpPr txBox="1"/>
          <p:nvPr/>
        </p:nvSpPr>
        <p:spPr>
          <a:xfrm>
            <a:off x="5049457" y="1506455"/>
            <a:ext cx="4255216" cy="207190"/>
          </a:xfrm>
          <a:prstGeom prst="rect">
            <a:avLst/>
          </a:prstGeom>
        </p:spPr>
        <p:txBody>
          <a:bodyPr wrap="square" lIns="0" tIns="0" rIns="0" bIns="0" rtlCol="0">
            <a:noAutofit/>
          </a:bodyPr>
          <a:lstStyle/>
          <a:p>
            <a:pPr marL="12700">
              <a:lnSpc>
                <a:spcPts val="1610"/>
              </a:lnSpc>
              <a:spcBef>
                <a:spcPts val="80"/>
              </a:spcBef>
            </a:pPr>
            <a:r>
              <a:rPr sz="2100" baseline="2070" dirty="0" smtClean="0">
                <a:solidFill>
                  <a:srgbClr val="77667B"/>
                </a:solidFill>
                <a:latin typeface="Arial"/>
                <a:cs typeface="Arial"/>
              </a:rPr>
              <a:t>o</a:t>
            </a:r>
            <a:r>
              <a:rPr sz="2100" baseline="2070" dirty="0" smtClean="0">
                <a:solidFill>
                  <a:srgbClr val="8A5E90"/>
                </a:solidFill>
                <a:latin typeface="Arial"/>
                <a:cs typeface="Arial"/>
              </a:rPr>
              <a:t>r</a:t>
            </a:r>
            <a:r>
              <a:rPr sz="2100" spc="150" baseline="2070" dirty="0" smtClean="0">
                <a:solidFill>
                  <a:srgbClr val="8A5E90"/>
                </a:solidFill>
                <a:latin typeface="Arial"/>
                <a:cs typeface="Arial"/>
              </a:rPr>
              <a:t> </a:t>
            </a:r>
            <a:r>
              <a:rPr sz="2100" spc="0" baseline="2070" dirty="0" smtClean="0">
                <a:solidFill>
                  <a:srgbClr val="794C7E"/>
                </a:solidFill>
                <a:latin typeface="Arial"/>
                <a:cs typeface="Arial"/>
              </a:rPr>
              <a:t>L</a:t>
            </a:r>
            <a:r>
              <a:rPr sz="2100" spc="0" baseline="2070" dirty="0" smtClean="0">
                <a:solidFill>
                  <a:srgbClr val="66576A"/>
                </a:solidFill>
                <a:latin typeface="Arial"/>
                <a:cs typeface="Arial"/>
              </a:rPr>
              <a:t>OGO</a:t>
            </a:r>
            <a:r>
              <a:rPr sz="2100" spc="0" baseline="2070" dirty="0" smtClean="0">
                <a:solidFill>
                  <a:srgbClr val="794C7E"/>
                </a:solidFill>
                <a:latin typeface="Arial"/>
                <a:cs typeface="Arial"/>
              </a:rPr>
              <a:t>N</a:t>
            </a:r>
            <a:r>
              <a:rPr sz="2100" spc="229" baseline="2070" dirty="0" smtClean="0">
                <a:solidFill>
                  <a:srgbClr val="794C7E"/>
                </a:solidFill>
                <a:latin typeface="Arial"/>
                <a:cs typeface="Arial"/>
              </a:rPr>
              <a:t> </a:t>
            </a:r>
            <a:r>
              <a:rPr sz="2100" spc="0" baseline="2070" dirty="0" smtClean="0">
                <a:solidFill>
                  <a:srgbClr val="77667B"/>
                </a:solidFill>
                <a:latin typeface="Arial"/>
                <a:cs typeface="Arial"/>
              </a:rPr>
              <a:t>s</a:t>
            </a:r>
            <a:r>
              <a:rPr sz="2100" spc="0" baseline="2070" dirty="0" smtClean="0">
                <a:solidFill>
                  <a:srgbClr val="5B3D5F"/>
                </a:solidFill>
                <a:latin typeface="Arial"/>
                <a:cs typeface="Arial"/>
              </a:rPr>
              <a:t>t</a:t>
            </a:r>
            <a:r>
              <a:rPr sz="2100" spc="0" baseline="2070" dirty="0" smtClean="0">
                <a:solidFill>
                  <a:srgbClr val="8A5E90"/>
                </a:solidFill>
                <a:latin typeface="Arial"/>
                <a:cs typeface="Arial"/>
              </a:rPr>
              <a:t>r</a:t>
            </a:r>
            <a:r>
              <a:rPr sz="2100" spc="0" baseline="2070" dirty="0" smtClean="0">
                <a:solidFill>
                  <a:srgbClr val="780F79"/>
                </a:solidFill>
                <a:latin typeface="Arial"/>
                <a:cs typeface="Arial"/>
              </a:rPr>
              <a:t>i</a:t>
            </a:r>
            <a:r>
              <a:rPr sz="2100" spc="0" baseline="2070" dirty="0" smtClean="0">
                <a:solidFill>
                  <a:srgbClr val="8A5E90"/>
                </a:solidFill>
                <a:latin typeface="Arial"/>
                <a:cs typeface="Arial"/>
              </a:rPr>
              <a:t>n</a:t>
            </a:r>
            <a:r>
              <a:rPr sz="2100" spc="0" baseline="2070" dirty="0" smtClean="0">
                <a:solidFill>
                  <a:srgbClr val="77667B"/>
                </a:solidFill>
                <a:latin typeface="Arial"/>
                <a:cs typeface="Arial"/>
              </a:rPr>
              <a:t>g </a:t>
            </a:r>
            <a:r>
              <a:rPr sz="2100" spc="-25" baseline="2070" dirty="0" smtClean="0">
                <a:solidFill>
                  <a:srgbClr val="77667B"/>
                </a:solidFill>
                <a:latin typeface="Arial"/>
                <a:cs typeface="Arial"/>
              </a:rPr>
              <a:t> </a:t>
            </a:r>
            <a:r>
              <a:rPr sz="2100" spc="0" baseline="2070" dirty="0" smtClean="0">
                <a:solidFill>
                  <a:srgbClr val="77667B"/>
                </a:solidFill>
                <a:latin typeface="Arial"/>
                <a:cs typeface="Arial"/>
              </a:rPr>
              <a:t>t</a:t>
            </a:r>
            <a:r>
              <a:rPr sz="2100" spc="0" baseline="2070" dirty="0" smtClean="0">
                <a:solidFill>
                  <a:srgbClr val="794C7E"/>
                </a:solidFill>
                <a:latin typeface="Arial"/>
                <a:cs typeface="Arial"/>
              </a:rPr>
              <a:t>h</a:t>
            </a:r>
            <a:r>
              <a:rPr sz="2100" spc="0" baseline="2070" dirty="0" smtClean="0">
                <a:solidFill>
                  <a:srgbClr val="5B3D5F"/>
                </a:solidFill>
                <a:latin typeface="Arial"/>
                <a:cs typeface="Arial"/>
              </a:rPr>
              <a:t>a</a:t>
            </a:r>
            <a:r>
              <a:rPr sz="2100" spc="0" baseline="2070" dirty="0" smtClean="0">
                <a:solidFill>
                  <a:srgbClr val="77667B"/>
                </a:solidFill>
                <a:latin typeface="Arial"/>
                <a:cs typeface="Arial"/>
              </a:rPr>
              <a:t>t </a:t>
            </a:r>
            <a:r>
              <a:rPr sz="2100" spc="154" baseline="2070" dirty="0" smtClean="0">
                <a:solidFill>
                  <a:srgbClr val="77667B"/>
                </a:solidFill>
                <a:latin typeface="Arial"/>
                <a:cs typeface="Arial"/>
              </a:rPr>
              <a:t> </a:t>
            </a:r>
            <a:r>
              <a:rPr sz="2100" spc="0" baseline="1790" dirty="0" smtClean="0">
                <a:solidFill>
                  <a:srgbClr val="77667B"/>
                </a:solidFill>
                <a:latin typeface="Segoe UI"/>
                <a:cs typeface="Segoe UI"/>
              </a:rPr>
              <a:t>�    </a:t>
            </a:r>
            <a:r>
              <a:rPr sz="2100" spc="8" baseline="1790" dirty="0" smtClean="0">
                <a:solidFill>
                  <a:srgbClr val="77667B"/>
                </a:solidFill>
                <a:latin typeface="Segoe UI"/>
                <a:cs typeface="Segoe UI"/>
              </a:rPr>
              <a:t> </a:t>
            </a:r>
            <a:r>
              <a:rPr sz="2100" spc="0" baseline="2070" dirty="0" smtClean="0">
                <a:solidFill>
                  <a:srgbClr val="A46DA3"/>
                </a:solidFill>
                <a:latin typeface="Arial"/>
                <a:cs typeface="Arial"/>
              </a:rPr>
              <a:t>i</a:t>
            </a:r>
            <a:r>
              <a:rPr sz="2100" spc="0" baseline="2070" dirty="0" smtClean="0">
                <a:solidFill>
                  <a:srgbClr val="780F79"/>
                </a:solidFill>
                <a:latin typeface="Arial"/>
                <a:cs typeface="Arial"/>
              </a:rPr>
              <a:t>l</a:t>
            </a:r>
            <a:r>
              <a:rPr sz="2100" spc="0" baseline="2070" dirty="0" smtClean="0">
                <a:solidFill>
                  <a:srgbClr val="8A5E90"/>
                </a:solidFill>
                <a:latin typeface="Arial"/>
                <a:cs typeface="Arial"/>
              </a:rPr>
              <a:t>l </a:t>
            </a:r>
            <a:r>
              <a:rPr sz="2100" spc="-129" baseline="2070" dirty="0" smtClean="0">
                <a:solidFill>
                  <a:srgbClr val="8A5E90"/>
                </a:solidFill>
                <a:latin typeface="Arial"/>
                <a:cs typeface="Arial"/>
              </a:rPr>
              <a:t> </a:t>
            </a:r>
            <a:r>
              <a:rPr sz="2100" spc="0" baseline="2070" dirty="0" smtClean="0">
                <a:solidFill>
                  <a:srgbClr val="66576A"/>
                </a:solidFill>
                <a:latin typeface="Arial"/>
                <a:cs typeface="Arial"/>
              </a:rPr>
              <a:t>es</a:t>
            </a:r>
            <a:r>
              <a:rPr sz="2100" spc="0" baseline="2070" dirty="0" smtClean="0">
                <a:solidFill>
                  <a:srgbClr val="8A5E90"/>
                </a:solidFill>
                <a:latin typeface="Arial"/>
                <a:cs typeface="Arial"/>
              </a:rPr>
              <a:t>t</a:t>
            </a:r>
            <a:r>
              <a:rPr sz="2100" spc="0" baseline="2070" dirty="0" smtClean="0">
                <a:solidFill>
                  <a:srgbClr val="66576A"/>
                </a:solidFill>
                <a:latin typeface="Arial"/>
                <a:cs typeface="Arial"/>
              </a:rPr>
              <a:t>a</a:t>
            </a:r>
            <a:r>
              <a:rPr sz="2100" spc="0" baseline="2070" dirty="0" smtClean="0">
                <a:solidFill>
                  <a:srgbClr val="794C7E"/>
                </a:solidFill>
                <a:latin typeface="Arial"/>
                <a:cs typeface="Arial"/>
              </a:rPr>
              <a:t>b</a:t>
            </a:r>
            <a:r>
              <a:rPr sz="2100" spc="0" baseline="2070" dirty="0" smtClean="0">
                <a:solidFill>
                  <a:srgbClr val="A46DA3"/>
                </a:solidFill>
                <a:latin typeface="Arial"/>
                <a:cs typeface="Arial"/>
              </a:rPr>
              <a:t>l</a:t>
            </a:r>
            <a:r>
              <a:rPr sz="2100" spc="0" baseline="2070" dirty="0" smtClean="0">
                <a:solidFill>
                  <a:srgbClr val="780F79"/>
                </a:solidFill>
                <a:latin typeface="Arial"/>
                <a:cs typeface="Arial"/>
              </a:rPr>
              <a:t>i</a:t>
            </a:r>
            <a:r>
              <a:rPr sz="2100" spc="0" baseline="2070" dirty="0" smtClean="0">
                <a:solidFill>
                  <a:srgbClr val="66576A"/>
                </a:solidFill>
                <a:latin typeface="Arial"/>
                <a:cs typeface="Arial"/>
              </a:rPr>
              <a:t>s</a:t>
            </a:r>
            <a:r>
              <a:rPr sz="2100" spc="0" baseline="2070" dirty="0" smtClean="0">
                <a:solidFill>
                  <a:srgbClr val="794C7E"/>
                </a:solidFill>
                <a:latin typeface="Arial"/>
                <a:cs typeface="Arial"/>
              </a:rPr>
              <a:t>h</a:t>
            </a:r>
            <a:r>
              <a:rPr sz="2100" spc="150" baseline="2070" dirty="0" smtClean="0">
                <a:solidFill>
                  <a:srgbClr val="794C7E"/>
                </a:solidFill>
                <a:latin typeface="Arial"/>
                <a:cs typeface="Arial"/>
              </a:rPr>
              <a:t> </a:t>
            </a:r>
            <a:r>
              <a:rPr sz="2100" spc="0" baseline="2070" dirty="0" smtClean="0">
                <a:solidFill>
                  <a:srgbClr val="66576A"/>
                </a:solidFill>
                <a:latin typeface="Arial"/>
                <a:cs typeface="Arial"/>
              </a:rPr>
              <a:t>ses</a:t>
            </a:r>
            <a:r>
              <a:rPr sz="2100" spc="0" baseline="2070" dirty="0" smtClean="0">
                <a:solidFill>
                  <a:srgbClr val="77667B"/>
                </a:solidFill>
                <a:latin typeface="Arial"/>
                <a:cs typeface="Arial"/>
              </a:rPr>
              <a:t>s</a:t>
            </a:r>
            <a:r>
              <a:rPr sz="2100" spc="0" baseline="2070" dirty="0" smtClean="0">
                <a:solidFill>
                  <a:srgbClr val="780F79"/>
                </a:solidFill>
                <a:latin typeface="Arial"/>
                <a:cs typeface="Arial"/>
              </a:rPr>
              <a:t>i</a:t>
            </a:r>
            <a:r>
              <a:rPr sz="2100" spc="0" baseline="2070" dirty="0" smtClean="0">
                <a:solidFill>
                  <a:srgbClr val="77667B"/>
                </a:solidFill>
                <a:latin typeface="Arial"/>
                <a:cs typeface="Arial"/>
              </a:rPr>
              <a:t>o</a:t>
            </a:r>
            <a:r>
              <a:rPr sz="2100" spc="0" baseline="2070" dirty="0" smtClean="0">
                <a:solidFill>
                  <a:srgbClr val="8A5E90"/>
                </a:solidFill>
                <a:latin typeface="Arial"/>
                <a:cs typeface="Arial"/>
              </a:rPr>
              <a:t>n</a:t>
            </a:r>
            <a:r>
              <a:rPr sz="2100" spc="0" baseline="2070" dirty="0" smtClean="0">
                <a:solidFill>
                  <a:srgbClr val="66576A"/>
                </a:solidFill>
                <a:latin typeface="Arial"/>
                <a:cs typeface="Arial"/>
              </a:rPr>
              <a:t>s </a:t>
            </a:r>
            <a:r>
              <a:rPr sz="2100" spc="317" baseline="2070" dirty="0" smtClean="0">
                <a:solidFill>
                  <a:srgbClr val="66576A"/>
                </a:solidFill>
                <a:latin typeface="Arial"/>
                <a:cs typeface="Arial"/>
              </a:rPr>
              <a:t> </a:t>
            </a:r>
            <a:r>
              <a:rPr sz="2100" spc="0" baseline="2070" dirty="0" smtClean="0">
                <a:solidFill>
                  <a:srgbClr val="66576A"/>
                </a:solidFill>
                <a:latin typeface="Arial"/>
                <a:cs typeface="Arial"/>
              </a:rPr>
              <a:t>fo</a:t>
            </a:r>
            <a:r>
              <a:rPr sz="2100" spc="0" baseline="2070" dirty="0" smtClean="0">
                <a:solidFill>
                  <a:srgbClr val="8A5E90"/>
                </a:solidFill>
                <a:latin typeface="Arial"/>
                <a:cs typeface="Arial"/>
              </a:rPr>
              <a:t>r</a:t>
            </a:r>
            <a:endParaRPr sz="1400">
              <a:latin typeface="Arial"/>
              <a:cs typeface="Arial"/>
            </a:endParaRPr>
          </a:p>
        </p:txBody>
      </p:sp>
      <p:sp>
        <p:nvSpPr>
          <p:cNvPr id="81" name="object 29"/>
          <p:cNvSpPr txBox="1"/>
          <p:nvPr/>
        </p:nvSpPr>
        <p:spPr>
          <a:xfrm>
            <a:off x="892393" y="1512810"/>
            <a:ext cx="701921" cy="199389"/>
          </a:xfrm>
          <a:prstGeom prst="rect">
            <a:avLst/>
          </a:prstGeom>
        </p:spPr>
        <p:txBody>
          <a:bodyPr wrap="square" lIns="0" tIns="0" rIns="0" bIns="0" rtlCol="0">
            <a:noAutofit/>
          </a:bodyPr>
          <a:lstStyle/>
          <a:p>
            <a:pPr marL="12700">
              <a:lnSpc>
                <a:spcPts val="1495"/>
              </a:lnSpc>
              <a:spcBef>
                <a:spcPts val="74"/>
              </a:spcBef>
            </a:pPr>
            <a:r>
              <a:rPr sz="1350" dirty="0" smtClean="0">
                <a:solidFill>
                  <a:srgbClr val="2E5B62"/>
                </a:solidFill>
                <a:latin typeface="Arial"/>
                <a:cs typeface="Arial"/>
              </a:rPr>
              <a:t>.</a:t>
            </a:r>
            <a:r>
              <a:rPr sz="1350" dirty="0" smtClean="0">
                <a:solidFill>
                  <a:srgbClr val="5D1C62"/>
                </a:solidFill>
                <a:latin typeface="Arial"/>
                <a:cs typeface="Arial"/>
              </a:rPr>
              <a:t>L</a:t>
            </a:r>
            <a:r>
              <a:rPr sz="1350" dirty="0" smtClean="0">
                <a:solidFill>
                  <a:srgbClr val="77667B"/>
                </a:solidFill>
                <a:latin typeface="Arial"/>
                <a:cs typeface="Arial"/>
              </a:rPr>
              <a:t>O</a:t>
            </a:r>
            <a:r>
              <a:rPr sz="1350" dirty="0" smtClean="0">
                <a:solidFill>
                  <a:srgbClr val="66576A"/>
                </a:solidFill>
                <a:latin typeface="Arial"/>
                <a:cs typeface="Arial"/>
              </a:rPr>
              <a:t>G</a:t>
            </a:r>
            <a:r>
              <a:rPr sz="1350" spc="-264" dirty="0" smtClean="0">
                <a:solidFill>
                  <a:srgbClr val="66576A"/>
                </a:solidFill>
                <a:latin typeface="Arial"/>
                <a:cs typeface="Arial"/>
              </a:rPr>
              <a:t> </a:t>
            </a:r>
            <a:r>
              <a:rPr sz="1350" spc="0" dirty="0" smtClean="0">
                <a:solidFill>
                  <a:srgbClr val="66576A"/>
                </a:solidFill>
                <a:latin typeface="Arial"/>
                <a:cs typeface="Arial"/>
              </a:rPr>
              <a:t>O</a:t>
            </a:r>
            <a:r>
              <a:rPr sz="1350" spc="0" dirty="0" smtClean="0">
                <a:solidFill>
                  <a:srgbClr val="77667B"/>
                </a:solidFill>
                <a:latin typeface="Arial"/>
                <a:cs typeface="Arial"/>
              </a:rPr>
              <a:t>N</a:t>
            </a:r>
            <a:endParaRPr sz="1350" dirty="0">
              <a:latin typeface="Arial"/>
              <a:cs typeface="Arial"/>
            </a:endParaRPr>
          </a:p>
        </p:txBody>
      </p:sp>
      <p:sp>
        <p:nvSpPr>
          <p:cNvPr id="82" name="object 28"/>
          <p:cNvSpPr txBox="1"/>
          <p:nvPr/>
        </p:nvSpPr>
        <p:spPr>
          <a:xfrm>
            <a:off x="2475170" y="1997792"/>
            <a:ext cx="6893175" cy="705663"/>
          </a:xfrm>
          <a:prstGeom prst="rect">
            <a:avLst/>
          </a:prstGeom>
        </p:spPr>
        <p:txBody>
          <a:bodyPr wrap="square" lIns="0" tIns="0" rIns="0" bIns="0" rtlCol="0">
            <a:noAutofit/>
          </a:bodyPr>
          <a:lstStyle/>
          <a:p>
            <a:pPr marL="12700">
              <a:lnSpc>
                <a:spcPts val="1555"/>
              </a:lnSpc>
              <a:spcBef>
                <a:spcPts val="77"/>
              </a:spcBef>
            </a:pPr>
            <a:r>
              <a:rPr sz="1400" spc="0" dirty="0" smtClean="0">
                <a:solidFill>
                  <a:srgbClr val="794C7E"/>
                </a:solidFill>
                <a:latin typeface="Arial"/>
                <a:cs typeface="Arial"/>
              </a:rPr>
              <a:t>Th</a:t>
            </a:r>
            <a:r>
              <a:rPr sz="1400" spc="0" dirty="0" smtClean="0">
                <a:solidFill>
                  <a:srgbClr val="B3829D"/>
                </a:solidFill>
                <a:latin typeface="Arial"/>
                <a:cs typeface="Arial"/>
              </a:rPr>
              <a:t>i</a:t>
            </a:r>
            <a:r>
              <a:rPr sz="1400" spc="0" dirty="0" smtClean="0">
                <a:solidFill>
                  <a:srgbClr val="66576A"/>
                </a:solidFill>
                <a:latin typeface="Arial"/>
                <a:cs typeface="Arial"/>
              </a:rPr>
              <a:t>s </a:t>
            </a:r>
            <a:r>
              <a:rPr sz="1400" spc="83" dirty="0" smtClean="0">
                <a:solidFill>
                  <a:srgbClr val="66576A"/>
                </a:solidFill>
                <a:latin typeface="Arial"/>
                <a:cs typeface="Arial"/>
              </a:rPr>
              <a:t> </a:t>
            </a:r>
            <a:r>
              <a:rPr sz="1400" spc="0" dirty="0" smtClean="0">
                <a:solidFill>
                  <a:srgbClr val="66576A"/>
                </a:solidFill>
                <a:latin typeface="Arial"/>
                <a:cs typeface="Arial"/>
              </a:rPr>
              <a:t>s</a:t>
            </a:r>
            <a:r>
              <a:rPr sz="1400" spc="0" dirty="0" smtClean="0">
                <a:solidFill>
                  <a:srgbClr val="794C7E"/>
                </a:solidFill>
                <a:latin typeface="Arial"/>
                <a:cs typeface="Arial"/>
              </a:rPr>
              <a:t>up</a:t>
            </a:r>
            <a:r>
              <a:rPr sz="1400" spc="0" dirty="0" smtClean="0">
                <a:solidFill>
                  <a:srgbClr val="77667B"/>
                </a:solidFill>
                <a:latin typeface="Arial"/>
                <a:cs typeface="Arial"/>
              </a:rPr>
              <a:t>po</a:t>
            </a:r>
            <a:r>
              <a:rPr sz="1400" spc="0" dirty="0" smtClean="0">
                <a:solidFill>
                  <a:srgbClr val="5D1C62"/>
                </a:solidFill>
                <a:latin typeface="Arial"/>
                <a:cs typeface="Arial"/>
              </a:rPr>
              <a:t>r</a:t>
            </a:r>
            <a:r>
              <a:rPr sz="1400" spc="0" dirty="0" smtClean="0">
                <a:solidFill>
                  <a:srgbClr val="77667B"/>
                </a:solidFill>
                <a:latin typeface="Arial"/>
                <a:cs typeface="Arial"/>
              </a:rPr>
              <a:t>t</a:t>
            </a:r>
            <a:r>
              <a:rPr sz="1400" spc="184" dirty="0" smtClean="0">
                <a:solidFill>
                  <a:srgbClr val="77667B"/>
                </a:solidFill>
                <a:latin typeface="Arial"/>
                <a:cs typeface="Arial"/>
              </a:rPr>
              <a:t> </a:t>
            </a:r>
            <a:r>
              <a:rPr sz="1400" spc="0" dirty="0" smtClean="0">
                <a:solidFill>
                  <a:srgbClr val="77667B"/>
                </a:solidFill>
                <a:latin typeface="Arial"/>
                <a:cs typeface="Arial"/>
              </a:rPr>
              <a:t>co</a:t>
            </a:r>
            <a:r>
              <a:rPr sz="1400" spc="0" dirty="0" smtClean="0">
                <a:solidFill>
                  <a:srgbClr val="794C7E"/>
                </a:solidFill>
                <a:latin typeface="Arial"/>
                <a:cs typeface="Arial"/>
              </a:rPr>
              <a:t>mm</a:t>
            </a:r>
            <a:r>
              <a:rPr sz="1400" spc="0" dirty="0" smtClean="0">
                <a:solidFill>
                  <a:srgbClr val="66576A"/>
                </a:solidFill>
                <a:latin typeface="Arial"/>
                <a:cs typeface="Arial"/>
              </a:rPr>
              <a:t>a</a:t>
            </a:r>
            <a:r>
              <a:rPr sz="1400" spc="0" dirty="0" smtClean="0">
                <a:solidFill>
                  <a:srgbClr val="794C7E"/>
                </a:solidFill>
                <a:latin typeface="Arial"/>
                <a:cs typeface="Arial"/>
              </a:rPr>
              <a:t>n</a:t>
            </a:r>
            <a:r>
              <a:rPr sz="1400" spc="0" dirty="0" smtClean="0">
                <a:solidFill>
                  <a:srgbClr val="77667B"/>
                </a:solidFill>
                <a:latin typeface="Arial"/>
                <a:cs typeface="Arial"/>
              </a:rPr>
              <a:t>d </a:t>
            </a:r>
            <a:r>
              <a:rPr sz="1400" spc="261" dirty="0" smtClean="0">
                <a:solidFill>
                  <a:srgbClr val="77667B"/>
                </a:solidFill>
                <a:latin typeface="Arial"/>
                <a:cs typeface="Arial"/>
              </a:rPr>
              <a:t> </a:t>
            </a:r>
            <a:r>
              <a:rPr sz="1400" spc="0" dirty="0" smtClean="0">
                <a:solidFill>
                  <a:srgbClr val="794C7E"/>
                </a:solidFill>
                <a:latin typeface="Arial"/>
                <a:cs typeface="Arial"/>
              </a:rPr>
              <a:t>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es </a:t>
            </a:r>
            <a:r>
              <a:rPr sz="1400" spc="97" dirty="0" smtClean="0">
                <a:solidFill>
                  <a:srgbClr val="66576A"/>
                </a:solidFill>
                <a:latin typeface="Arial"/>
                <a:cs typeface="Arial"/>
              </a:rPr>
              <a:t> </a:t>
            </a:r>
            <a:r>
              <a:rPr sz="1400" spc="0" dirty="0" smtClean="0">
                <a:solidFill>
                  <a:srgbClr val="5B3D5F"/>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a:t>
            </a:r>
            <a:r>
              <a:rPr sz="1400" spc="257" dirty="0" smtClean="0">
                <a:solidFill>
                  <a:srgbClr val="66576A"/>
                </a:solidFill>
                <a:latin typeface="Arial"/>
                <a:cs typeface="Arial"/>
              </a:rPr>
              <a:t> </a:t>
            </a:r>
            <a:r>
              <a:rPr sz="1400" spc="0" dirty="0" smtClean="0">
                <a:solidFill>
                  <a:srgbClr val="794C7E"/>
                </a:solidFill>
                <a:latin typeface="Arial"/>
                <a:cs typeface="Arial"/>
              </a:rPr>
              <a:t>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a:t>
            </a:r>
            <a:r>
              <a:rPr sz="1400" spc="366" dirty="0" smtClean="0">
                <a:solidFill>
                  <a:srgbClr val="66576A"/>
                </a:solidFill>
                <a:latin typeface="Arial"/>
                <a:cs typeface="Arial"/>
              </a:rPr>
              <a:t> </a:t>
            </a:r>
            <a:r>
              <a:rPr sz="1400" spc="0" dirty="0" smtClean="0">
                <a:solidFill>
                  <a:srgbClr val="77667B"/>
                </a:solidFill>
                <a:latin typeface="Arial"/>
                <a:cs typeface="Arial"/>
              </a:rPr>
              <a:t>o</a:t>
            </a:r>
            <a:r>
              <a:rPr sz="1400" spc="0" dirty="0" smtClean="0">
                <a:solidFill>
                  <a:srgbClr val="5B3D5F"/>
                </a:solidFill>
                <a:latin typeface="Arial"/>
                <a:cs typeface="Arial"/>
              </a:rPr>
              <a:t>f</a:t>
            </a:r>
            <a:r>
              <a:rPr sz="1400" spc="184" dirty="0" smtClean="0">
                <a:solidFill>
                  <a:srgbClr val="5B3D5F"/>
                </a:solidFill>
                <a:latin typeface="Arial"/>
                <a:cs typeface="Arial"/>
              </a:rPr>
              <a:t> </a:t>
            </a:r>
            <a:r>
              <a:rPr sz="1400" spc="0" dirty="0" smtClean="0">
                <a:solidFill>
                  <a:srgbClr val="794C7E"/>
                </a:solidFill>
                <a:latin typeface="Arial"/>
                <a:cs typeface="Arial"/>
              </a:rPr>
              <a:t>th</a:t>
            </a:r>
            <a:r>
              <a:rPr sz="1400" spc="0" dirty="0" smtClean="0">
                <a:solidFill>
                  <a:srgbClr val="66576A"/>
                </a:solidFill>
                <a:latin typeface="Arial"/>
                <a:cs typeface="Arial"/>
              </a:rPr>
              <a:t>e </a:t>
            </a:r>
            <a:r>
              <a:rPr sz="1400" spc="103" dirty="0" smtClean="0">
                <a:solidFill>
                  <a:srgbClr val="66576A"/>
                </a:solidFill>
                <a:latin typeface="Arial"/>
                <a:cs typeface="Arial"/>
              </a:rPr>
              <a:t> </a:t>
            </a:r>
            <a:r>
              <a:rPr sz="1400" spc="0" dirty="0" smtClean="0">
                <a:solidFill>
                  <a:srgbClr val="7B4D5F"/>
                </a:solidFill>
                <a:latin typeface="Arial"/>
                <a:cs typeface="Arial"/>
              </a:rPr>
              <a:t>R</a:t>
            </a:r>
            <a:r>
              <a:rPr sz="1400" spc="0" dirty="0" smtClean="0">
                <a:solidFill>
                  <a:srgbClr val="66576A"/>
                </a:solidFill>
                <a:latin typeface="Arial"/>
                <a:cs typeface="Arial"/>
              </a:rPr>
              <a:t>es</a:t>
            </a:r>
            <a:r>
              <a:rPr sz="1400" spc="0" dirty="0" smtClean="0">
                <a:solidFill>
                  <a:srgbClr val="5B3D5F"/>
                </a:solidFill>
                <a:latin typeface="Arial"/>
                <a:cs typeface="Arial"/>
              </a:rPr>
              <a:t>t</a:t>
            </a:r>
            <a:r>
              <a:rPr sz="1400" spc="0" dirty="0" smtClean="0">
                <a:solidFill>
                  <a:srgbClr val="66576A"/>
                </a:solidFill>
                <a:latin typeface="Arial"/>
                <a:cs typeface="Arial"/>
              </a:rPr>
              <a:t>a</a:t>
            </a:r>
            <a:r>
              <a:rPr sz="1400" spc="0" dirty="0" smtClean="0">
                <a:solidFill>
                  <a:srgbClr val="8A5E90"/>
                </a:solidFill>
                <a:latin typeface="Arial"/>
                <a:cs typeface="Arial"/>
              </a:rPr>
              <a:t>r</a:t>
            </a:r>
            <a:r>
              <a:rPr sz="1400" spc="0" dirty="0" smtClean="0">
                <a:solidFill>
                  <a:srgbClr val="5B3D5F"/>
                </a:solidFill>
                <a:latin typeface="Arial"/>
                <a:cs typeface="Arial"/>
              </a:rPr>
              <a:t>t </a:t>
            </a:r>
            <a:r>
              <a:rPr sz="1400" spc="-134" dirty="0" smtClean="0">
                <a:solidFill>
                  <a:srgbClr val="5B3D5F"/>
                </a:solidFill>
                <a:latin typeface="Arial"/>
                <a:cs typeface="Arial"/>
              </a:rPr>
              <a:t> </a:t>
            </a:r>
            <a:r>
              <a:rPr sz="1400" spc="0" dirty="0" smtClean="0">
                <a:solidFill>
                  <a:srgbClr val="794C7E"/>
                </a:solidFill>
                <a:latin typeface="Arial"/>
                <a:cs typeface="Arial"/>
              </a:rPr>
              <a:t>L</a:t>
            </a:r>
            <a:r>
              <a:rPr sz="1400" spc="0" dirty="0" smtClean="0">
                <a:solidFill>
                  <a:srgbClr val="77667B"/>
                </a:solidFill>
                <a:latin typeface="Arial"/>
                <a:cs typeface="Arial"/>
              </a:rPr>
              <a:t>o</a:t>
            </a:r>
            <a:r>
              <a:rPr sz="1400" spc="0" dirty="0" smtClean="0">
                <a:solidFill>
                  <a:srgbClr val="66576A"/>
                </a:solidFill>
                <a:latin typeface="Arial"/>
                <a:cs typeface="Arial"/>
              </a:rPr>
              <a:t>g</a:t>
            </a:r>
            <a:r>
              <a:rPr sz="1400" spc="316" dirty="0" smtClean="0">
                <a:solidFill>
                  <a:srgbClr val="66576A"/>
                </a:solidFill>
                <a:latin typeface="Arial"/>
                <a:cs typeface="Arial"/>
              </a:rPr>
              <a:t> </a:t>
            </a:r>
            <a:r>
              <a:rPr sz="1400" spc="0" dirty="0" smtClean="0">
                <a:solidFill>
                  <a:srgbClr val="66576A"/>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a</a:t>
            </a:r>
            <a:r>
              <a:rPr sz="1400" spc="0" dirty="0" smtClean="0">
                <a:solidFill>
                  <a:srgbClr val="5B3D5F"/>
                </a:solidFill>
                <a:latin typeface="Arial"/>
                <a:cs typeface="Arial"/>
              </a:rPr>
              <a:t>t </a:t>
            </a:r>
            <a:r>
              <a:rPr sz="1400" spc="-134" dirty="0" smtClean="0">
                <a:solidFill>
                  <a:srgbClr val="5B3D5F"/>
                </a:solidFill>
                <a:latin typeface="Arial"/>
                <a:cs typeface="Arial"/>
              </a:rPr>
              <a:t> </a:t>
            </a:r>
            <a:r>
              <a:rPr sz="1400" spc="0" dirty="0" smtClean="0">
                <a:solidFill>
                  <a:srgbClr val="77667B"/>
                </a:solidFill>
                <a:latin typeface="Arial"/>
                <a:cs typeface="Arial"/>
              </a:rPr>
              <a:t>w</a:t>
            </a:r>
            <a:r>
              <a:rPr sz="1400" spc="0" dirty="0" smtClean="0">
                <a:solidFill>
                  <a:srgbClr val="892E85"/>
                </a:solidFill>
                <a:latin typeface="Arial"/>
                <a:cs typeface="Arial"/>
              </a:rPr>
              <a:t>il</a:t>
            </a:r>
            <a:r>
              <a:rPr sz="1400" spc="0" dirty="0" smtClean="0">
                <a:solidFill>
                  <a:srgbClr val="A46DA3"/>
                </a:solidFill>
                <a:latin typeface="Arial"/>
                <a:cs typeface="Arial"/>
              </a:rPr>
              <a:t>l</a:t>
            </a:r>
            <a:r>
              <a:rPr sz="1400" spc="255" dirty="0" smtClean="0">
                <a:solidFill>
                  <a:srgbClr val="A46DA3"/>
                </a:solidFill>
                <a:latin typeface="Arial"/>
                <a:cs typeface="Arial"/>
              </a:rPr>
              <a:t> </a:t>
            </a:r>
            <a:r>
              <a:rPr sz="1400" spc="0" dirty="0" smtClean="0">
                <a:solidFill>
                  <a:srgbClr val="77667B"/>
                </a:solidFill>
                <a:latin typeface="Arial"/>
                <a:cs typeface="Arial"/>
              </a:rPr>
              <a:t>b</a:t>
            </a:r>
            <a:r>
              <a:rPr sz="1400" spc="0" dirty="0" smtClean="0">
                <a:solidFill>
                  <a:srgbClr val="66576A"/>
                </a:solidFill>
                <a:latin typeface="Arial"/>
                <a:cs typeface="Arial"/>
              </a:rPr>
              <a:t>e</a:t>
            </a:r>
            <a:r>
              <a:rPr sz="1400" spc="312" dirty="0" smtClean="0">
                <a:solidFill>
                  <a:srgbClr val="66576A"/>
                </a:solidFill>
                <a:latin typeface="Arial"/>
                <a:cs typeface="Arial"/>
              </a:rPr>
              <a:t> </a:t>
            </a:r>
            <a:r>
              <a:rPr sz="1400" spc="0" dirty="0" smtClean="0">
                <a:solidFill>
                  <a:srgbClr val="794C7E"/>
                </a:solidFill>
                <a:latin typeface="Arial"/>
                <a:cs typeface="Arial"/>
              </a:rPr>
              <a:t>u</a:t>
            </a:r>
            <a:r>
              <a:rPr sz="1400" spc="0" dirty="0" smtClean="0">
                <a:solidFill>
                  <a:srgbClr val="77667B"/>
                </a:solidFill>
                <a:latin typeface="Arial"/>
                <a:cs typeface="Arial"/>
              </a:rPr>
              <a:t>s</a:t>
            </a:r>
            <a:r>
              <a:rPr sz="1400" spc="0" dirty="0" smtClean="0">
                <a:solidFill>
                  <a:srgbClr val="66576A"/>
                </a:solidFill>
                <a:latin typeface="Arial"/>
                <a:cs typeface="Arial"/>
              </a:rPr>
              <a:t>e</a:t>
            </a:r>
            <a:r>
              <a:rPr sz="1400" spc="0" dirty="0" smtClean="0">
                <a:solidFill>
                  <a:srgbClr val="794C7E"/>
                </a:solidFill>
                <a:latin typeface="Arial"/>
                <a:cs typeface="Arial"/>
              </a:rPr>
              <a:t>d</a:t>
            </a:r>
            <a:endParaRPr sz="1400" dirty="0">
              <a:latin typeface="Arial"/>
              <a:cs typeface="Arial"/>
            </a:endParaRPr>
          </a:p>
          <a:p>
            <a:pPr marL="26344" marR="27241">
              <a:lnSpc>
                <a:spcPct val="95825"/>
              </a:lnSpc>
              <a:spcBef>
                <a:spcPts val="152"/>
              </a:spcBef>
            </a:pPr>
            <a:r>
              <a:rPr sz="1500" dirty="0" smtClean="0">
                <a:solidFill>
                  <a:srgbClr val="794C7E"/>
                </a:solidFill>
                <a:latin typeface="Arial"/>
                <a:cs typeface="Arial"/>
              </a:rPr>
              <a:t>f</a:t>
            </a:r>
            <a:r>
              <a:rPr sz="1500" dirty="0" smtClean="0">
                <a:solidFill>
                  <a:srgbClr val="77667B"/>
                </a:solidFill>
                <a:latin typeface="Arial"/>
                <a:cs typeface="Arial"/>
              </a:rPr>
              <a:t>o</a:t>
            </a:r>
            <a:r>
              <a:rPr sz="1500" dirty="0" smtClean="0">
                <a:solidFill>
                  <a:srgbClr val="8A5E90"/>
                </a:solidFill>
                <a:latin typeface="Arial"/>
                <a:cs typeface="Arial"/>
              </a:rPr>
              <a:t>r</a:t>
            </a:r>
            <a:r>
              <a:rPr sz="1500" spc="119" dirty="0" smtClean="0">
                <a:solidFill>
                  <a:srgbClr val="8A5E90"/>
                </a:solidFill>
                <a:latin typeface="Arial"/>
                <a:cs typeface="Arial"/>
              </a:rPr>
              <a:t> </a:t>
            </a:r>
            <a:r>
              <a:rPr sz="1500" spc="0" dirty="0" smtClean="0">
                <a:solidFill>
                  <a:srgbClr val="66576A"/>
                </a:solidFill>
                <a:latin typeface="Arial"/>
                <a:cs typeface="Arial"/>
              </a:rPr>
              <a:t>s</a:t>
            </a:r>
            <a:r>
              <a:rPr sz="1500" spc="0" dirty="0" smtClean="0">
                <a:solidFill>
                  <a:srgbClr val="5B3D5F"/>
                </a:solidFill>
                <a:latin typeface="Arial"/>
                <a:cs typeface="Arial"/>
              </a:rPr>
              <a:t>t</a:t>
            </a:r>
            <a:r>
              <a:rPr sz="1500" spc="0" dirty="0" smtClean="0">
                <a:solidFill>
                  <a:srgbClr val="77667B"/>
                </a:solidFill>
                <a:latin typeface="Arial"/>
                <a:cs typeface="Arial"/>
              </a:rPr>
              <a:t>o</a:t>
            </a:r>
            <a:r>
              <a:rPr sz="1500" spc="0" dirty="0" smtClean="0">
                <a:solidFill>
                  <a:srgbClr val="8A5E90"/>
                </a:solidFill>
                <a:latin typeface="Arial"/>
                <a:cs typeface="Arial"/>
              </a:rPr>
              <a:t>ni</a:t>
            </a:r>
            <a:r>
              <a:rPr sz="1500" spc="0" dirty="0" smtClean="0">
                <a:solidFill>
                  <a:srgbClr val="794C7E"/>
                </a:solidFill>
                <a:latin typeface="Arial"/>
                <a:cs typeface="Arial"/>
              </a:rPr>
              <a:t>n</a:t>
            </a:r>
            <a:r>
              <a:rPr sz="1500" spc="0" dirty="0" smtClean="0">
                <a:solidFill>
                  <a:srgbClr val="77667B"/>
                </a:solidFill>
                <a:latin typeface="Arial"/>
                <a:cs typeface="Arial"/>
              </a:rPr>
              <a:t>g </a:t>
            </a:r>
            <a:r>
              <a:rPr sz="1500" spc="-184" dirty="0" smtClean="0">
                <a:solidFill>
                  <a:srgbClr val="77667B"/>
                </a:solidFill>
                <a:latin typeface="Arial"/>
                <a:cs typeface="Arial"/>
              </a:rPr>
              <a:t> </a:t>
            </a:r>
            <a:r>
              <a:rPr sz="1400" spc="0" dirty="0" smtClean="0">
                <a:solidFill>
                  <a:srgbClr val="77667B"/>
                </a:solidFill>
                <a:latin typeface="Arial"/>
                <a:cs typeface="Arial"/>
              </a:rPr>
              <a:t>C</a:t>
            </a:r>
            <a:r>
              <a:rPr sz="1400" spc="0" dirty="0" smtClean="0">
                <a:solidFill>
                  <a:srgbClr val="794C7E"/>
                </a:solidFill>
                <a:latin typeface="Arial"/>
                <a:cs typeface="Arial"/>
              </a:rPr>
              <a:t>H</a:t>
            </a:r>
            <a:r>
              <a:rPr sz="1400" spc="0" dirty="0" smtClean="0">
                <a:solidFill>
                  <a:srgbClr val="66576A"/>
                </a:solidFill>
                <a:latin typeface="Arial"/>
                <a:cs typeface="Arial"/>
              </a:rPr>
              <a:t>E</a:t>
            </a:r>
            <a:r>
              <a:rPr sz="1400" spc="0" dirty="0" smtClean="0">
                <a:solidFill>
                  <a:srgbClr val="77667B"/>
                </a:solidFill>
                <a:latin typeface="Arial"/>
                <a:cs typeface="Arial"/>
              </a:rPr>
              <a:t>CK</a:t>
            </a:r>
            <a:r>
              <a:rPr sz="1400" spc="0" dirty="0" smtClean="0">
                <a:solidFill>
                  <a:srgbClr val="66576A"/>
                </a:solidFill>
                <a:latin typeface="Arial"/>
                <a:cs typeface="Arial"/>
              </a:rPr>
              <a:t>P</a:t>
            </a:r>
            <a:r>
              <a:rPr sz="1400" spc="0" dirty="0" smtClean="0">
                <a:solidFill>
                  <a:srgbClr val="77667B"/>
                </a:solidFill>
                <a:latin typeface="Arial"/>
                <a:cs typeface="Arial"/>
              </a:rPr>
              <a:t>OINT </a:t>
            </a:r>
            <a:r>
              <a:rPr sz="1400" spc="-94" dirty="0" smtClean="0">
                <a:solidFill>
                  <a:srgbClr val="77667B"/>
                </a:solidFill>
                <a:latin typeface="Arial"/>
                <a:cs typeface="Arial"/>
              </a:rPr>
              <a:t> </a:t>
            </a:r>
            <a:r>
              <a:rPr sz="1500" spc="0" dirty="0" smtClean="0">
                <a:solidFill>
                  <a:srgbClr val="77667B"/>
                </a:solidFill>
                <a:latin typeface="Arial"/>
                <a:cs typeface="Arial"/>
              </a:rPr>
              <a:t>d</a:t>
            </a:r>
            <a:r>
              <a:rPr sz="1500" spc="0" dirty="0" smtClean="0">
                <a:solidFill>
                  <a:srgbClr val="66576A"/>
                </a:solidFill>
                <a:latin typeface="Arial"/>
                <a:cs typeface="Arial"/>
              </a:rPr>
              <a:t>a</a:t>
            </a:r>
            <a:r>
              <a:rPr sz="1500" spc="0" dirty="0" smtClean="0">
                <a:solidFill>
                  <a:srgbClr val="77667B"/>
                </a:solidFill>
                <a:latin typeface="Arial"/>
                <a:cs typeface="Arial"/>
              </a:rPr>
              <a:t>t</a:t>
            </a:r>
            <a:r>
              <a:rPr sz="1500" spc="0" dirty="0" smtClean="0">
                <a:solidFill>
                  <a:srgbClr val="66576A"/>
                </a:solidFill>
                <a:latin typeface="Arial"/>
                <a:cs typeface="Arial"/>
              </a:rPr>
              <a:t>a </a:t>
            </a:r>
            <a:r>
              <a:rPr sz="1500" spc="-184" dirty="0" smtClean="0">
                <a:solidFill>
                  <a:srgbClr val="66576A"/>
                </a:solidFill>
                <a:latin typeface="Arial"/>
                <a:cs typeface="Arial"/>
              </a:rPr>
              <a:t> </a:t>
            </a:r>
            <a:r>
              <a:rPr sz="1500" spc="0" dirty="0" smtClean="0">
                <a:solidFill>
                  <a:srgbClr val="77667B"/>
                </a:solidFill>
                <a:latin typeface="Arial"/>
                <a:cs typeface="Arial"/>
              </a:rPr>
              <a:t>p</a:t>
            </a:r>
            <a:r>
              <a:rPr sz="1500" spc="0" dirty="0" smtClean="0">
                <a:solidFill>
                  <a:srgbClr val="66576A"/>
                </a:solidFill>
                <a:latin typeface="Arial"/>
                <a:cs typeface="Arial"/>
              </a:rPr>
              <a:t>e</a:t>
            </a:r>
            <a:r>
              <a:rPr sz="1500" spc="0" dirty="0" smtClean="0">
                <a:solidFill>
                  <a:srgbClr val="5F3D86"/>
                </a:solidFill>
                <a:latin typeface="Arial"/>
                <a:cs typeface="Arial"/>
              </a:rPr>
              <a:t>r</a:t>
            </a:r>
            <a:r>
              <a:rPr sz="1500" spc="0" dirty="0" smtClean="0">
                <a:solidFill>
                  <a:srgbClr val="77667B"/>
                </a:solidFill>
                <a:latin typeface="Arial"/>
                <a:cs typeface="Arial"/>
              </a:rPr>
              <a:t>t</a:t>
            </a:r>
            <a:r>
              <a:rPr sz="1500" spc="0" dirty="0" smtClean="0">
                <a:solidFill>
                  <a:srgbClr val="66576A"/>
                </a:solidFill>
                <a:latin typeface="Arial"/>
                <a:cs typeface="Arial"/>
              </a:rPr>
              <a:t>a</a:t>
            </a:r>
            <a:r>
              <a:rPr sz="1500" spc="0" dirty="0" smtClean="0">
                <a:solidFill>
                  <a:srgbClr val="8A5E90"/>
                </a:solidFill>
                <a:latin typeface="Arial"/>
                <a:cs typeface="Arial"/>
              </a:rPr>
              <a:t>i</a:t>
            </a:r>
            <a:r>
              <a:rPr sz="1500" spc="0" dirty="0" smtClean="0">
                <a:solidFill>
                  <a:srgbClr val="794C7E"/>
                </a:solidFill>
                <a:latin typeface="Arial"/>
                <a:cs typeface="Arial"/>
              </a:rPr>
              <a:t>n</a:t>
            </a:r>
            <a:r>
              <a:rPr sz="1500" spc="0" dirty="0" smtClean="0">
                <a:solidFill>
                  <a:srgbClr val="8A5E90"/>
                </a:solidFill>
                <a:latin typeface="Arial"/>
                <a:cs typeface="Arial"/>
              </a:rPr>
              <a:t>i</a:t>
            </a:r>
            <a:r>
              <a:rPr sz="1500" spc="0" dirty="0" smtClean="0">
                <a:solidFill>
                  <a:srgbClr val="794C7E"/>
                </a:solidFill>
                <a:latin typeface="Arial"/>
                <a:cs typeface="Arial"/>
              </a:rPr>
              <a:t>n</a:t>
            </a:r>
            <a:r>
              <a:rPr sz="1500" spc="0" dirty="0" smtClean="0">
                <a:solidFill>
                  <a:srgbClr val="77667B"/>
                </a:solidFill>
                <a:latin typeface="Arial"/>
                <a:cs typeface="Arial"/>
              </a:rPr>
              <a:t>g </a:t>
            </a:r>
            <a:r>
              <a:rPr sz="1500" spc="-184" dirty="0" smtClean="0">
                <a:solidFill>
                  <a:srgbClr val="77667B"/>
                </a:solidFill>
                <a:latin typeface="Arial"/>
                <a:cs typeface="Arial"/>
              </a:rPr>
              <a:t> </a:t>
            </a:r>
            <a:r>
              <a:rPr sz="1500" spc="0" dirty="0" smtClean="0">
                <a:solidFill>
                  <a:srgbClr val="77667B"/>
                </a:solidFill>
                <a:latin typeface="Arial"/>
                <a:cs typeface="Arial"/>
              </a:rPr>
              <a:t>to </a:t>
            </a:r>
            <a:r>
              <a:rPr sz="1500" spc="-184" dirty="0" smtClean="0">
                <a:solidFill>
                  <a:srgbClr val="77667B"/>
                </a:solidFill>
                <a:latin typeface="Arial"/>
                <a:cs typeface="Arial"/>
              </a:rPr>
              <a:t> </a:t>
            </a:r>
            <a:r>
              <a:rPr sz="1500" spc="0" dirty="0" smtClean="0">
                <a:solidFill>
                  <a:srgbClr val="66576A"/>
                </a:solidFill>
                <a:latin typeface="Arial"/>
                <a:cs typeface="Arial"/>
              </a:rPr>
              <a:t>a</a:t>
            </a:r>
            <a:r>
              <a:rPr sz="1500" spc="105" dirty="0" smtClean="0">
                <a:solidFill>
                  <a:srgbClr val="66576A"/>
                </a:solidFill>
                <a:latin typeface="Arial"/>
                <a:cs typeface="Arial"/>
              </a:rPr>
              <a:t> </a:t>
            </a:r>
            <a:r>
              <a:rPr sz="1400" spc="0" dirty="0" smtClean="0">
                <a:solidFill>
                  <a:srgbClr val="8A5E90"/>
                </a:solidFill>
                <a:latin typeface="Arial"/>
                <a:cs typeface="Arial"/>
              </a:rPr>
              <a:t>l</a:t>
            </a:r>
            <a:r>
              <a:rPr sz="1400" spc="0" dirty="0" smtClean="0">
                <a:solidFill>
                  <a:srgbClr val="77667B"/>
                </a:solidFill>
                <a:latin typeface="Arial"/>
                <a:cs typeface="Arial"/>
              </a:rPr>
              <a:t>o</a:t>
            </a:r>
            <a:r>
              <a:rPr sz="1400" spc="0" dirty="0" smtClean="0">
                <a:solidFill>
                  <a:srgbClr val="66576A"/>
                </a:solidFill>
                <a:latin typeface="Arial"/>
                <a:cs typeface="Arial"/>
              </a:rPr>
              <a:t>a</a:t>
            </a:r>
            <a:r>
              <a:rPr sz="1400" spc="0" dirty="0" smtClean="0">
                <a:solidFill>
                  <a:srgbClr val="77667B"/>
                </a:solidFill>
                <a:latin typeface="Arial"/>
                <a:cs typeface="Arial"/>
              </a:rPr>
              <a:t>d</a:t>
            </a:r>
            <a:r>
              <a:rPr sz="1400" spc="0" dirty="0" smtClean="0">
                <a:solidFill>
                  <a:srgbClr val="954848"/>
                </a:solidFill>
                <a:latin typeface="Arial"/>
                <a:cs typeface="Arial"/>
              </a:rPr>
              <a:t>. </a:t>
            </a:r>
            <a:r>
              <a:rPr sz="1400" spc="-25" dirty="0" smtClean="0">
                <a:solidFill>
                  <a:srgbClr val="954848"/>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 </a:t>
            </a:r>
            <a:r>
              <a:rPr sz="1400" spc="98" dirty="0" smtClean="0">
                <a:solidFill>
                  <a:srgbClr val="66576A"/>
                </a:solidFill>
                <a:latin typeface="Arial"/>
                <a:cs typeface="Arial"/>
              </a:rPr>
              <a:t> </a:t>
            </a:r>
            <a:r>
              <a:rPr sz="1500" spc="0" dirty="0" smtClean="0">
                <a:solidFill>
                  <a:srgbClr val="794C7E"/>
                </a:solidFill>
                <a:latin typeface="Arial"/>
                <a:cs typeface="Arial"/>
              </a:rPr>
              <a:t>L</a:t>
            </a:r>
            <a:r>
              <a:rPr sz="1500" spc="0" dirty="0" smtClean="0">
                <a:solidFill>
                  <a:srgbClr val="77667B"/>
                </a:solidFill>
                <a:latin typeface="Arial"/>
                <a:cs typeface="Arial"/>
              </a:rPr>
              <a:t>OGT  </a:t>
            </a:r>
            <a:r>
              <a:rPr sz="1500" spc="88" dirty="0" smtClean="0">
                <a:solidFill>
                  <a:srgbClr val="77667B"/>
                </a:solidFill>
                <a:latin typeface="Arial"/>
                <a:cs typeface="Arial"/>
              </a:rPr>
              <a:t> </a:t>
            </a:r>
            <a:r>
              <a:rPr sz="1400" spc="0" dirty="0" smtClean="0">
                <a:solidFill>
                  <a:srgbClr val="66576A"/>
                </a:solidFill>
                <a:latin typeface="Arial"/>
                <a:cs typeface="Arial"/>
              </a:rPr>
              <a:t>BLE </a:t>
            </a:r>
            <a:r>
              <a:rPr sz="1400" spc="57" dirty="0" smtClean="0">
                <a:solidFill>
                  <a:srgbClr val="66576A"/>
                </a:solidFill>
                <a:latin typeface="Arial"/>
                <a:cs typeface="Arial"/>
              </a:rPr>
              <a:t> </a:t>
            </a:r>
            <a:r>
              <a:rPr sz="1500" spc="0" dirty="0" smtClean="0">
                <a:solidFill>
                  <a:srgbClr val="892E85"/>
                </a:solidFill>
                <a:latin typeface="Arial"/>
                <a:cs typeface="Arial"/>
              </a:rPr>
              <a:t>i</a:t>
            </a:r>
            <a:r>
              <a:rPr sz="1500" spc="0" dirty="0" smtClean="0">
                <a:solidFill>
                  <a:srgbClr val="66576A"/>
                </a:solidFill>
                <a:latin typeface="Arial"/>
                <a:cs typeface="Arial"/>
              </a:rPr>
              <a:t>s </a:t>
            </a:r>
            <a:r>
              <a:rPr sz="1500" spc="-79" dirty="0" smtClean="0">
                <a:solidFill>
                  <a:srgbClr val="66576A"/>
                </a:solidFill>
                <a:latin typeface="Arial"/>
                <a:cs typeface="Arial"/>
              </a:rPr>
              <a:t> </a:t>
            </a:r>
            <a:r>
              <a:rPr sz="1500" spc="0" dirty="0" smtClean="0">
                <a:solidFill>
                  <a:srgbClr val="77667B"/>
                </a:solidFill>
                <a:latin typeface="Arial"/>
                <a:cs typeface="Arial"/>
              </a:rPr>
              <a:t>t</a:t>
            </a:r>
            <a:r>
              <a:rPr sz="1500" spc="0" dirty="0" smtClean="0">
                <a:solidFill>
                  <a:srgbClr val="794C7E"/>
                </a:solidFill>
                <a:latin typeface="Arial"/>
                <a:cs typeface="Arial"/>
              </a:rPr>
              <a:t>h</a:t>
            </a:r>
            <a:r>
              <a:rPr sz="1500" spc="0" dirty="0" smtClean="0">
                <a:solidFill>
                  <a:srgbClr val="66576A"/>
                </a:solidFill>
                <a:latin typeface="Arial"/>
                <a:cs typeface="Arial"/>
              </a:rPr>
              <a:t>e</a:t>
            </a:r>
            <a:r>
              <a:rPr sz="1500" spc="0" dirty="0" smtClean="0">
                <a:solidFill>
                  <a:srgbClr val="794C7E"/>
                </a:solidFill>
                <a:latin typeface="Arial"/>
                <a:cs typeface="Arial"/>
              </a:rPr>
              <a:t>n</a:t>
            </a:r>
            <a:endParaRPr sz="1500" dirty="0">
              <a:latin typeface="Arial"/>
              <a:cs typeface="Arial"/>
            </a:endParaRPr>
          </a:p>
          <a:p>
            <a:pPr marL="26344" marR="27241">
              <a:lnSpc>
                <a:spcPts val="1985"/>
              </a:lnSpc>
              <a:spcBef>
                <a:spcPts val="99"/>
              </a:spcBef>
            </a:pPr>
            <a:r>
              <a:rPr sz="1400" spc="0" dirty="0" smtClean="0">
                <a:solidFill>
                  <a:srgbClr val="794C7E"/>
                </a:solidFill>
                <a:latin typeface="Arial"/>
                <a:cs typeface="Arial"/>
              </a:rPr>
              <a:t>u</a:t>
            </a:r>
            <a:r>
              <a:rPr sz="1400" spc="0" dirty="0" smtClean="0">
                <a:solidFill>
                  <a:srgbClr val="66576A"/>
                </a:solidFill>
                <a:latin typeface="Arial"/>
                <a:cs typeface="Arial"/>
              </a:rPr>
              <a:t>se</a:t>
            </a:r>
            <a:r>
              <a:rPr sz="1400" spc="0" dirty="0" smtClean="0">
                <a:solidFill>
                  <a:srgbClr val="794C7E"/>
                </a:solidFill>
                <a:latin typeface="Arial"/>
                <a:cs typeface="Arial"/>
              </a:rPr>
              <a:t>d </a:t>
            </a:r>
            <a:r>
              <a:rPr sz="1400" spc="82" dirty="0" smtClean="0">
                <a:solidFill>
                  <a:srgbClr val="794C7E"/>
                </a:solidFill>
                <a:latin typeface="Arial"/>
                <a:cs typeface="Arial"/>
              </a:rPr>
              <a:t> </a:t>
            </a:r>
            <a:r>
              <a:rPr sz="1400" spc="0" dirty="0" smtClean="0">
                <a:solidFill>
                  <a:srgbClr val="66576A"/>
                </a:solidFill>
                <a:latin typeface="Arial"/>
                <a:cs typeface="Arial"/>
              </a:rPr>
              <a:t>t</a:t>
            </a:r>
            <a:r>
              <a:rPr sz="1400" spc="0" dirty="0" smtClean="0">
                <a:solidFill>
                  <a:srgbClr val="77667B"/>
                </a:solidFill>
                <a:latin typeface="Arial"/>
                <a:cs typeface="Arial"/>
              </a:rPr>
              <a:t>o</a:t>
            </a:r>
            <a:r>
              <a:rPr sz="1400" spc="327" dirty="0" smtClean="0">
                <a:solidFill>
                  <a:srgbClr val="77667B"/>
                </a:solidFill>
                <a:latin typeface="Arial"/>
                <a:cs typeface="Arial"/>
              </a:rPr>
              <a:t> </a:t>
            </a:r>
            <a:r>
              <a:rPr sz="1400" spc="0" dirty="0" smtClean="0">
                <a:solidFill>
                  <a:srgbClr val="77667B"/>
                </a:solidFill>
                <a:latin typeface="Arial"/>
                <a:cs typeface="Arial"/>
              </a:rPr>
              <a:t>t</a:t>
            </a:r>
            <a:r>
              <a:rPr sz="1400" spc="0" dirty="0" smtClean="0">
                <a:solidFill>
                  <a:srgbClr val="66576A"/>
                </a:solidFill>
                <a:latin typeface="Arial"/>
                <a:cs typeface="Arial"/>
              </a:rPr>
              <a:t>e</a:t>
            </a:r>
            <a:r>
              <a:rPr sz="1400" spc="0" dirty="0" smtClean="0">
                <a:solidFill>
                  <a:srgbClr val="8A5E90"/>
                </a:solidFill>
                <a:latin typeface="Arial"/>
                <a:cs typeface="Arial"/>
              </a:rPr>
              <a:t>l</a:t>
            </a:r>
            <a:r>
              <a:rPr sz="1400" spc="0" dirty="0" smtClean="0">
                <a:solidFill>
                  <a:srgbClr val="780F79"/>
                </a:solidFill>
                <a:latin typeface="Arial"/>
                <a:cs typeface="Arial"/>
              </a:rPr>
              <a:t>l </a:t>
            </a:r>
            <a:r>
              <a:rPr sz="1400" spc="-94" dirty="0" smtClean="0">
                <a:solidFill>
                  <a:srgbClr val="780F79"/>
                </a:solidFill>
                <a:latin typeface="Arial"/>
                <a:cs typeface="Arial"/>
              </a:rPr>
              <a:t> </a:t>
            </a:r>
            <a:r>
              <a:rPr sz="1400" spc="0" dirty="0" smtClean="0">
                <a:solidFill>
                  <a:srgbClr val="794C7E"/>
                </a:solidFill>
                <a:latin typeface="Arial"/>
                <a:cs typeface="Arial"/>
              </a:rPr>
              <a:t>Mu</a:t>
            </a:r>
            <a:r>
              <a:rPr sz="1400" spc="0" dirty="0" smtClean="0">
                <a:solidFill>
                  <a:srgbClr val="A46DA3"/>
                </a:solidFill>
                <a:latin typeface="Arial"/>
                <a:cs typeface="Arial"/>
              </a:rPr>
              <a:t>l</a:t>
            </a:r>
            <a:r>
              <a:rPr sz="1400" spc="0" dirty="0" smtClean="0">
                <a:solidFill>
                  <a:srgbClr val="5B3D5F"/>
                </a:solidFill>
                <a:latin typeface="Arial"/>
                <a:cs typeface="Arial"/>
              </a:rPr>
              <a:t>t</a:t>
            </a:r>
            <a:r>
              <a:rPr sz="1400" spc="0" dirty="0" smtClean="0">
                <a:solidFill>
                  <a:srgbClr val="A46DA3"/>
                </a:solidFill>
                <a:latin typeface="Arial"/>
                <a:cs typeface="Arial"/>
              </a:rPr>
              <a:t>i</a:t>
            </a:r>
            <a:r>
              <a:rPr sz="1400" spc="0" dirty="0" smtClean="0">
                <a:solidFill>
                  <a:srgbClr val="5D1C62"/>
                </a:solidFill>
                <a:latin typeface="Arial"/>
                <a:cs typeface="Arial"/>
              </a:rPr>
              <a:t>l</a:t>
            </a:r>
            <a:r>
              <a:rPr sz="1400" spc="0" dirty="0" smtClean="0">
                <a:solidFill>
                  <a:srgbClr val="77667B"/>
                </a:solidFill>
                <a:latin typeface="Arial"/>
                <a:cs typeface="Arial"/>
              </a:rPr>
              <a:t>o</a:t>
            </a:r>
            <a:r>
              <a:rPr sz="1400" spc="0" dirty="0" smtClean="0">
                <a:solidFill>
                  <a:srgbClr val="66576A"/>
                </a:solidFill>
                <a:latin typeface="Arial"/>
                <a:cs typeface="Arial"/>
              </a:rPr>
              <a:t>a</a:t>
            </a:r>
            <a:r>
              <a:rPr sz="1400" spc="0" dirty="0" smtClean="0">
                <a:solidFill>
                  <a:srgbClr val="77667B"/>
                </a:solidFill>
                <a:latin typeface="Arial"/>
                <a:cs typeface="Arial"/>
              </a:rPr>
              <a:t>d  </a:t>
            </a:r>
            <a:r>
              <a:rPr sz="1400" spc="-159" dirty="0" smtClean="0">
                <a:solidFill>
                  <a:srgbClr val="77667B"/>
                </a:solidFill>
                <a:latin typeface="Arial"/>
                <a:cs typeface="Arial"/>
              </a:rPr>
              <a:t> </a:t>
            </a:r>
            <a:r>
              <a:rPr sz="1400" spc="0" dirty="0" smtClean="0">
                <a:solidFill>
                  <a:srgbClr val="77667B"/>
                </a:solidFill>
                <a:latin typeface="Arial"/>
                <a:cs typeface="Arial"/>
              </a:rPr>
              <a:t>ri.t</a:t>
            </a:r>
            <a:r>
              <a:rPr sz="1400" spc="0" dirty="0" smtClean="0">
                <a:solidFill>
                  <a:srgbClr val="8A5E90"/>
                </a:solidFill>
                <a:latin typeface="Arial"/>
                <a:cs typeface="Arial"/>
              </a:rPr>
              <a:t>h</a:t>
            </a:r>
            <a:r>
              <a:rPr sz="1400" spc="0" dirty="0" smtClean="0">
                <a:solidFill>
                  <a:srgbClr val="77667B"/>
                </a:solidFill>
                <a:latin typeface="Arial"/>
                <a:cs typeface="Arial"/>
              </a:rPr>
              <a:t>e</a:t>
            </a:r>
            <a:r>
              <a:rPr sz="1400" spc="0" dirty="0" smtClean="0">
                <a:solidFill>
                  <a:srgbClr val="794C7E"/>
                </a:solidFill>
                <a:latin typeface="Arial"/>
                <a:cs typeface="Arial"/>
              </a:rPr>
              <a:t>r</a:t>
            </a:r>
            <a:r>
              <a:rPr sz="1400" spc="0" dirty="0" smtClean="0">
                <a:solidFill>
                  <a:srgbClr val="66576A"/>
                </a:solidFill>
                <a:latin typeface="Arial"/>
                <a:cs typeface="Arial"/>
              </a:rPr>
              <a:t>e </a:t>
            </a:r>
            <a:r>
              <a:rPr sz="1400" spc="-59" dirty="0" smtClean="0">
                <a:solidFill>
                  <a:srgbClr val="66576A"/>
                </a:solidFill>
                <a:latin typeface="Arial"/>
                <a:cs typeface="Arial"/>
              </a:rPr>
              <a:t> </a:t>
            </a:r>
            <a:r>
              <a:rPr sz="1400" spc="0" dirty="0" smtClean="0">
                <a:solidFill>
                  <a:srgbClr val="5B3D5F"/>
                </a:solidFill>
                <a:latin typeface="Arial"/>
                <a:cs typeface="Arial"/>
              </a:rPr>
              <a:t>t</a:t>
            </a:r>
            <a:r>
              <a:rPr sz="1400" spc="0" dirty="0" smtClean="0">
                <a:solidFill>
                  <a:srgbClr val="77667B"/>
                </a:solidFill>
                <a:latin typeface="Arial"/>
                <a:cs typeface="Arial"/>
              </a:rPr>
              <a:t>o</a:t>
            </a:r>
            <a:r>
              <a:rPr sz="1400" spc="210" dirty="0" smtClean="0">
                <a:solidFill>
                  <a:srgbClr val="77667B"/>
                </a:solidFill>
                <a:latin typeface="Arial"/>
                <a:cs typeface="Arial"/>
              </a:rPr>
              <a:t> </a:t>
            </a:r>
            <a:r>
              <a:rPr sz="1400" spc="0" dirty="0" smtClean="0">
                <a:solidFill>
                  <a:srgbClr val="7B4D5F"/>
                </a:solidFill>
                <a:latin typeface="Arial"/>
                <a:cs typeface="Arial"/>
              </a:rPr>
              <a:t>RE</a:t>
            </a:r>
            <a:r>
              <a:rPr sz="1400" spc="0" dirty="0" smtClean="0">
                <a:solidFill>
                  <a:srgbClr val="66576A"/>
                </a:solidFill>
                <a:latin typeface="Arial"/>
                <a:cs typeface="Arial"/>
              </a:rPr>
              <a:t>S</a:t>
            </a:r>
            <a:r>
              <a:rPr sz="1400" spc="0" dirty="0" smtClean="0">
                <a:solidFill>
                  <a:srgbClr val="77667B"/>
                </a:solidFill>
                <a:latin typeface="Arial"/>
                <a:cs typeface="Arial"/>
              </a:rPr>
              <a:t>T</a:t>
            </a:r>
            <a:r>
              <a:rPr sz="1400" spc="0" dirty="0" smtClean="0">
                <a:solidFill>
                  <a:srgbClr val="66576A"/>
                </a:solidFill>
                <a:latin typeface="Arial"/>
                <a:cs typeface="Arial"/>
              </a:rPr>
              <a:t>A</a:t>
            </a:r>
            <a:r>
              <a:rPr sz="1400" spc="0" dirty="0" smtClean="0">
                <a:solidFill>
                  <a:srgbClr val="7B4D5F"/>
                </a:solidFill>
                <a:latin typeface="Arial"/>
                <a:cs typeface="Arial"/>
              </a:rPr>
              <a:t>RT</a:t>
            </a:r>
            <a:r>
              <a:rPr sz="1400" spc="0" dirty="0" smtClean="0">
                <a:solidFill>
                  <a:srgbClr val="957886"/>
                </a:solidFill>
                <a:latin typeface="Arial"/>
                <a:cs typeface="Arial"/>
              </a:rPr>
              <a:t>1 </a:t>
            </a:r>
            <a:r>
              <a:rPr sz="1400" spc="-94" dirty="0" smtClean="0">
                <a:solidFill>
                  <a:srgbClr val="957886"/>
                </a:solidFill>
                <a:latin typeface="Arial"/>
                <a:cs typeface="Arial"/>
              </a:rPr>
              <a:t> </a:t>
            </a:r>
            <a:r>
              <a:rPr sz="1400" spc="0" dirty="0" smtClean="0">
                <a:solidFill>
                  <a:srgbClr val="66576A"/>
                </a:solidFill>
                <a:latin typeface="Arial"/>
                <a:cs typeface="Arial"/>
              </a:rPr>
              <a:t>s</a:t>
            </a:r>
            <a:r>
              <a:rPr sz="1400" spc="0" dirty="0" smtClean="0">
                <a:solidFill>
                  <a:srgbClr val="8A5E90"/>
                </a:solidFill>
                <a:latin typeface="Arial"/>
                <a:cs typeface="Arial"/>
              </a:rPr>
              <a:t>h</a:t>
            </a:r>
            <a:r>
              <a:rPr sz="1400" spc="0" dirty="0" smtClean="0">
                <a:solidFill>
                  <a:srgbClr val="77667B"/>
                </a:solidFill>
                <a:latin typeface="Arial"/>
                <a:cs typeface="Arial"/>
              </a:rPr>
              <a:t>o</a:t>
            </a:r>
            <a:r>
              <a:rPr sz="1400" spc="0" dirty="0" smtClean="0">
                <a:solidFill>
                  <a:srgbClr val="794C7E"/>
                </a:solidFill>
                <a:latin typeface="Arial"/>
                <a:cs typeface="Arial"/>
              </a:rPr>
              <a:t>u</a:t>
            </a:r>
            <a:r>
              <a:rPr sz="1400" spc="0" dirty="0" smtClean="0">
                <a:solidFill>
                  <a:srgbClr val="A46DA3"/>
                </a:solidFill>
                <a:latin typeface="Arial"/>
                <a:cs typeface="Arial"/>
              </a:rPr>
              <a:t>l</a:t>
            </a:r>
            <a:r>
              <a:rPr sz="1400" spc="0" dirty="0" smtClean="0">
                <a:solidFill>
                  <a:srgbClr val="77667B"/>
                </a:solidFill>
                <a:latin typeface="Arial"/>
                <a:cs typeface="Arial"/>
              </a:rPr>
              <a:t>d </a:t>
            </a:r>
            <a:r>
              <a:rPr sz="1400" spc="178" dirty="0" smtClean="0">
                <a:solidFill>
                  <a:srgbClr val="77667B"/>
                </a:solidFill>
                <a:latin typeface="Arial"/>
                <a:cs typeface="Arial"/>
              </a:rPr>
              <a:t> </a:t>
            </a:r>
            <a:r>
              <a:rPr sz="1400" spc="0" dirty="0" smtClean="0">
                <a:solidFill>
                  <a:srgbClr val="77667B"/>
                </a:solidFill>
                <a:latin typeface="Arial"/>
                <a:cs typeface="Arial"/>
              </a:rPr>
              <a:t>th</a:t>
            </a:r>
            <a:r>
              <a:rPr sz="1400" spc="0" dirty="0" smtClean="0">
                <a:solidFill>
                  <a:srgbClr val="5B3D5F"/>
                </a:solidFill>
                <a:latin typeface="Arial"/>
                <a:cs typeface="Arial"/>
              </a:rPr>
              <a:t>a</a:t>
            </a:r>
            <a:r>
              <a:rPr sz="1400" spc="0" dirty="0" smtClean="0">
                <a:solidFill>
                  <a:srgbClr val="77667B"/>
                </a:solidFill>
                <a:latin typeface="Arial"/>
                <a:cs typeface="Arial"/>
              </a:rPr>
              <a:t>t</a:t>
            </a:r>
            <a:r>
              <a:rPr sz="1400" spc="144" dirty="0" smtClean="0">
                <a:solidFill>
                  <a:srgbClr val="77667B"/>
                </a:solidFill>
                <a:latin typeface="Arial"/>
                <a:cs typeface="Arial"/>
              </a:rPr>
              <a:t> </a:t>
            </a:r>
            <a:r>
              <a:rPr sz="1400" spc="0" dirty="0" smtClean="0">
                <a:solidFill>
                  <a:srgbClr val="77667B"/>
                </a:solidFill>
                <a:latin typeface="Arial"/>
                <a:cs typeface="Arial"/>
              </a:rPr>
              <a:t>be</a:t>
            </a:r>
            <a:r>
              <a:rPr sz="1400" spc="312" dirty="0" smtClean="0">
                <a:solidFill>
                  <a:srgbClr val="77667B"/>
                </a:solidFill>
                <a:latin typeface="Arial"/>
                <a:cs typeface="Arial"/>
              </a:rPr>
              <a:t> </a:t>
            </a:r>
            <a:r>
              <a:rPr sz="1400" spc="0" dirty="0" smtClean="0">
                <a:solidFill>
                  <a:srgbClr val="8A5E90"/>
                </a:solidFill>
                <a:latin typeface="Arial"/>
                <a:cs typeface="Arial"/>
              </a:rPr>
              <a:t>n</a:t>
            </a:r>
            <a:r>
              <a:rPr sz="1400" spc="0" dirty="0" smtClean="0">
                <a:solidFill>
                  <a:srgbClr val="66576A"/>
                </a:solidFill>
                <a:latin typeface="Arial"/>
                <a:cs typeface="Arial"/>
              </a:rPr>
              <a:t>eces</a:t>
            </a:r>
            <a:r>
              <a:rPr sz="1400" spc="0" dirty="0" smtClean="0">
                <a:solidFill>
                  <a:srgbClr val="77667B"/>
                </a:solidFill>
                <a:latin typeface="Arial"/>
                <a:cs typeface="Arial"/>
              </a:rPr>
              <a:t>s</a:t>
            </a:r>
            <a:r>
              <a:rPr sz="1400" spc="0" dirty="0" smtClean="0">
                <a:solidFill>
                  <a:srgbClr val="66576A"/>
                </a:solidFill>
                <a:latin typeface="Arial"/>
                <a:cs typeface="Arial"/>
              </a:rPr>
              <a:t>a</a:t>
            </a:r>
            <a:r>
              <a:rPr sz="1400" spc="0" dirty="0" smtClean="0">
                <a:solidFill>
                  <a:srgbClr val="8A5E90"/>
                </a:solidFill>
                <a:latin typeface="Arial"/>
                <a:cs typeface="Arial"/>
              </a:rPr>
              <a:t>r</a:t>
            </a:r>
            <a:r>
              <a:rPr sz="1400" spc="0" dirty="0" smtClean="0">
                <a:solidFill>
                  <a:srgbClr val="797F7F"/>
                </a:solidFill>
                <a:latin typeface="Arial"/>
                <a:cs typeface="Arial"/>
              </a:rPr>
              <a:t>y</a:t>
            </a:r>
            <a:r>
              <a:rPr sz="1400" spc="0" dirty="0" smtClean="0">
                <a:solidFill>
                  <a:srgbClr val="790D0A"/>
                </a:solidFill>
                <a:latin typeface="Arial"/>
                <a:cs typeface="Arial"/>
              </a:rPr>
              <a:t>. </a:t>
            </a:r>
            <a:r>
              <a:rPr sz="1400" spc="18" dirty="0" smtClean="0">
                <a:solidFill>
                  <a:srgbClr val="790D0A"/>
                </a:solidFill>
                <a:latin typeface="Arial"/>
                <a:cs typeface="Arial"/>
              </a:rPr>
              <a:t> </a:t>
            </a:r>
            <a:r>
              <a:rPr sz="1900" spc="0" dirty="0" smtClean="0">
                <a:solidFill>
                  <a:srgbClr val="66576A"/>
                </a:solidFill>
                <a:latin typeface="Arial"/>
                <a:cs typeface="Arial"/>
              </a:rPr>
              <a:t>n</a:t>
            </a:r>
            <a:r>
              <a:rPr sz="1900" spc="62" dirty="0" smtClean="0">
                <a:solidFill>
                  <a:srgbClr val="66576A"/>
                </a:solidFill>
                <a:latin typeface="Arial"/>
                <a:cs typeface="Arial"/>
              </a:rPr>
              <a:t> </a:t>
            </a:r>
            <a:r>
              <a:rPr sz="1500" spc="0" dirty="0" smtClean="0">
                <a:solidFill>
                  <a:srgbClr val="A46DA3"/>
                </a:solidFill>
                <a:latin typeface="Arial"/>
                <a:cs typeface="Arial"/>
              </a:rPr>
              <a:t>i</a:t>
            </a:r>
            <a:r>
              <a:rPr sz="1500" spc="0" dirty="0" smtClean="0">
                <a:solidFill>
                  <a:srgbClr val="66576A"/>
                </a:solidFill>
                <a:latin typeface="Arial"/>
                <a:cs typeface="Arial"/>
              </a:rPr>
              <a:t>s</a:t>
            </a:r>
            <a:endParaRPr sz="1500" dirty="0">
              <a:latin typeface="Arial"/>
              <a:cs typeface="Arial"/>
            </a:endParaRPr>
          </a:p>
        </p:txBody>
      </p:sp>
      <p:sp>
        <p:nvSpPr>
          <p:cNvPr id="83" name="object 27"/>
          <p:cNvSpPr txBox="1"/>
          <p:nvPr/>
        </p:nvSpPr>
        <p:spPr>
          <a:xfrm>
            <a:off x="892393" y="2009976"/>
            <a:ext cx="1001147" cy="191935"/>
          </a:xfrm>
          <a:prstGeom prst="rect">
            <a:avLst/>
          </a:prstGeom>
        </p:spPr>
        <p:txBody>
          <a:bodyPr wrap="square" lIns="0" tIns="0" rIns="0" bIns="0" rtlCol="0">
            <a:noAutofit/>
          </a:bodyPr>
          <a:lstStyle/>
          <a:p>
            <a:pPr marL="12700">
              <a:lnSpc>
                <a:spcPts val="1490"/>
              </a:lnSpc>
              <a:spcBef>
                <a:spcPts val="74"/>
              </a:spcBef>
            </a:pPr>
            <a:r>
              <a:rPr sz="1950" baseline="1927" dirty="0" smtClean="0">
                <a:solidFill>
                  <a:srgbClr val="4F7071"/>
                </a:solidFill>
                <a:latin typeface="Segoe UI"/>
                <a:cs typeface="Segoe UI"/>
              </a:rPr>
              <a:t>�</a:t>
            </a:r>
            <a:r>
              <a:rPr sz="1950" baseline="2229" dirty="0" smtClean="0">
                <a:solidFill>
                  <a:srgbClr val="794C7E"/>
                </a:solidFill>
                <a:latin typeface="Arial"/>
                <a:cs typeface="Arial"/>
              </a:rPr>
              <a:t>L</a:t>
            </a:r>
            <a:r>
              <a:rPr sz="1950" baseline="2229" dirty="0" smtClean="0">
                <a:solidFill>
                  <a:srgbClr val="77667B"/>
                </a:solidFill>
                <a:latin typeface="Arial"/>
                <a:cs typeface="Arial"/>
              </a:rPr>
              <a:t>OG</a:t>
            </a:r>
            <a:r>
              <a:rPr sz="1950" baseline="2229" dirty="0" smtClean="0">
                <a:solidFill>
                  <a:srgbClr val="794C7E"/>
                </a:solidFill>
                <a:latin typeface="Arial"/>
                <a:cs typeface="Arial"/>
              </a:rPr>
              <a:t>T</a:t>
            </a:r>
            <a:r>
              <a:rPr sz="1950" baseline="2229" dirty="0" smtClean="0">
                <a:solidFill>
                  <a:srgbClr val="77667B"/>
                </a:solidFill>
                <a:latin typeface="Arial"/>
                <a:cs typeface="Arial"/>
              </a:rPr>
              <a:t>A</a:t>
            </a:r>
            <a:r>
              <a:rPr sz="1950" baseline="2229" dirty="0" smtClean="0">
                <a:solidFill>
                  <a:srgbClr val="66576A"/>
                </a:solidFill>
                <a:latin typeface="Arial"/>
                <a:cs typeface="Arial"/>
              </a:rPr>
              <a:t>B</a:t>
            </a:r>
            <a:r>
              <a:rPr sz="1950" baseline="2229" dirty="0" smtClean="0">
                <a:solidFill>
                  <a:srgbClr val="794C7E"/>
                </a:solidFill>
                <a:latin typeface="Arial"/>
                <a:cs typeface="Arial"/>
              </a:rPr>
              <a:t>LE</a:t>
            </a:r>
            <a:endParaRPr sz="1300">
              <a:latin typeface="Arial"/>
              <a:cs typeface="Arial"/>
            </a:endParaRPr>
          </a:p>
        </p:txBody>
      </p:sp>
      <p:sp>
        <p:nvSpPr>
          <p:cNvPr id="84" name="object 26"/>
          <p:cNvSpPr txBox="1"/>
          <p:nvPr/>
        </p:nvSpPr>
        <p:spPr>
          <a:xfrm>
            <a:off x="2488815" y="2696360"/>
            <a:ext cx="4623806" cy="238760"/>
          </a:xfrm>
          <a:prstGeom prst="rect">
            <a:avLst/>
          </a:prstGeom>
        </p:spPr>
        <p:txBody>
          <a:bodyPr wrap="square" lIns="0" tIns="0" rIns="0" bIns="0" rtlCol="0">
            <a:noAutofit/>
          </a:bodyPr>
          <a:lstStyle/>
          <a:p>
            <a:pPr marL="12700">
              <a:lnSpc>
                <a:spcPts val="1810"/>
              </a:lnSpc>
              <a:spcBef>
                <a:spcPts val="90"/>
              </a:spcBef>
            </a:pPr>
            <a:r>
              <a:rPr sz="1400" spc="0" dirty="0" smtClean="0">
                <a:solidFill>
                  <a:srgbClr val="5D1C62"/>
                </a:solidFill>
                <a:latin typeface="Arial"/>
                <a:cs typeface="Arial"/>
              </a:rPr>
              <a:t>r</a:t>
            </a:r>
            <a:r>
              <a:rPr sz="1400" spc="0" dirty="0" smtClean="0">
                <a:solidFill>
                  <a:srgbClr val="77667B"/>
                </a:solidFill>
                <a:latin typeface="Arial"/>
                <a:cs typeface="Arial"/>
              </a:rPr>
              <a:t>eco</a:t>
            </a:r>
            <a:r>
              <a:rPr sz="1400" spc="0" dirty="0" smtClean="0">
                <a:solidFill>
                  <a:srgbClr val="794C7E"/>
                </a:solidFill>
                <a:latin typeface="Arial"/>
                <a:cs typeface="Arial"/>
              </a:rPr>
              <a:t>mm</a:t>
            </a:r>
            <a:r>
              <a:rPr sz="1400" spc="0" dirty="0" smtClean="0">
                <a:solidFill>
                  <a:srgbClr val="77667B"/>
                </a:solidFill>
                <a:latin typeface="Arial"/>
                <a:cs typeface="Arial"/>
              </a:rPr>
              <a:t>e</a:t>
            </a:r>
            <a:r>
              <a:rPr sz="1400" spc="0" dirty="0" smtClean="0">
                <a:solidFill>
                  <a:srgbClr val="794C7E"/>
                </a:solidFill>
                <a:latin typeface="Arial"/>
                <a:cs typeface="Arial"/>
              </a:rPr>
              <a:t>nd</a:t>
            </a:r>
            <a:r>
              <a:rPr sz="1400" spc="0" dirty="0" smtClean="0">
                <a:solidFill>
                  <a:srgbClr val="77667B"/>
                </a:solidFill>
                <a:latin typeface="Arial"/>
                <a:cs typeface="Arial"/>
              </a:rPr>
              <a:t>ed</a:t>
            </a:r>
            <a:r>
              <a:rPr sz="1400" spc="283" dirty="0" smtClean="0">
                <a:solidFill>
                  <a:srgbClr val="77667B"/>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at </a:t>
            </a:r>
            <a:r>
              <a:rPr sz="1400" spc="-134" dirty="0" smtClean="0">
                <a:solidFill>
                  <a:srgbClr val="66576A"/>
                </a:solidFill>
                <a:latin typeface="Arial"/>
                <a:cs typeface="Arial"/>
              </a:rPr>
              <a:t> </a:t>
            </a:r>
            <a:r>
              <a:rPr sz="1450" spc="0" dirty="0" smtClean="0">
                <a:solidFill>
                  <a:srgbClr val="66576A"/>
                </a:solidFill>
                <a:latin typeface="Arial"/>
                <a:cs typeface="Arial"/>
              </a:rPr>
              <a:t>t</a:t>
            </a:r>
            <a:r>
              <a:rPr sz="1450" spc="0" dirty="0" smtClean="0">
                <a:solidFill>
                  <a:srgbClr val="794C7E"/>
                </a:solidFill>
                <a:latin typeface="Arial"/>
                <a:cs typeface="Arial"/>
              </a:rPr>
              <a:t>h</a:t>
            </a:r>
            <a:r>
              <a:rPr sz="1450" spc="0" dirty="0" smtClean="0">
                <a:solidFill>
                  <a:srgbClr val="780F79"/>
                </a:solidFill>
                <a:latin typeface="Arial"/>
                <a:cs typeface="Arial"/>
              </a:rPr>
              <a:t>i</a:t>
            </a:r>
            <a:r>
              <a:rPr sz="1450" spc="0" dirty="0" smtClean="0">
                <a:solidFill>
                  <a:srgbClr val="77667B"/>
                </a:solidFill>
                <a:latin typeface="Arial"/>
                <a:cs typeface="Arial"/>
              </a:rPr>
              <a:t>s </a:t>
            </a:r>
            <a:r>
              <a:rPr sz="1450" spc="-159" dirty="0" smtClean="0">
                <a:solidFill>
                  <a:srgbClr val="77667B"/>
                </a:solidFill>
                <a:latin typeface="Arial"/>
                <a:cs typeface="Arial"/>
              </a:rPr>
              <a:t> </a:t>
            </a:r>
            <a:r>
              <a:rPr sz="1450" spc="0" dirty="0" smtClean="0">
                <a:solidFill>
                  <a:srgbClr val="77667B"/>
                </a:solidFill>
                <a:latin typeface="Arial"/>
                <a:cs typeface="Arial"/>
              </a:rPr>
              <a:t>co</a:t>
            </a:r>
            <a:r>
              <a:rPr sz="1450" spc="0" dirty="0" smtClean="0">
                <a:solidFill>
                  <a:srgbClr val="794C7E"/>
                </a:solidFill>
                <a:latin typeface="Arial"/>
                <a:cs typeface="Arial"/>
              </a:rPr>
              <a:t>mm</a:t>
            </a:r>
            <a:r>
              <a:rPr sz="1450" spc="0" dirty="0" smtClean="0">
                <a:solidFill>
                  <a:srgbClr val="77667B"/>
                </a:solidFill>
                <a:latin typeface="Arial"/>
                <a:cs typeface="Arial"/>
              </a:rPr>
              <a:t>a</a:t>
            </a:r>
            <a:r>
              <a:rPr sz="1450" spc="0" dirty="0" smtClean="0">
                <a:solidFill>
                  <a:srgbClr val="794C7E"/>
                </a:solidFill>
                <a:latin typeface="Arial"/>
                <a:cs typeface="Arial"/>
              </a:rPr>
              <a:t>nd</a:t>
            </a:r>
            <a:r>
              <a:rPr sz="1450" spc="388" dirty="0" smtClean="0">
                <a:solidFill>
                  <a:srgbClr val="794C7E"/>
                </a:solidFill>
                <a:latin typeface="Arial"/>
                <a:cs typeface="Arial"/>
              </a:rPr>
              <a:t> </a:t>
            </a:r>
            <a:r>
              <a:rPr sz="1400" spc="0" dirty="0" smtClean="0">
                <a:solidFill>
                  <a:srgbClr val="794C7E"/>
                </a:solidFill>
                <a:latin typeface="Arial"/>
                <a:cs typeface="Arial"/>
              </a:rPr>
              <a:t>b</a:t>
            </a:r>
            <a:r>
              <a:rPr sz="1400" spc="0" dirty="0" smtClean="0">
                <a:solidFill>
                  <a:srgbClr val="66576A"/>
                </a:solidFill>
                <a:latin typeface="Arial"/>
                <a:cs typeface="Arial"/>
              </a:rPr>
              <a:t>e</a:t>
            </a:r>
            <a:r>
              <a:rPr sz="1400" spc="312" dirty="0" smtClean="0">
                <a:solidFill>
                  <a:srgbClr val="66576A"/>
                </a:solidFill>
                <a:latin typeface="Arial"/>
                <a:cs typeface="Arial"/>
              </a:rPr>
              <a:t> </a:t>
            </a:r>
            <a:r>
              <a:rPr sz="1400" spc="0" dirty="0" smtClean="0">
                <a:solidFill>
                  <a:srgbClr val="794C7E"/>
                </a:solidFill>
                <a:latin typeface="Arial"/>
                <a:cs typeface="Arial"/>
              </a:rPr>
              <a:t>p</a:t>
            </a:r>
            <a:r>
              <a:rPr sz="1400" spc="0" dirty="0" smtClean="0">
                <a:solidFill>
                  <a:srgbClr val="780F79"/>
                </a:solidFill>
                <a:latin typeface="Arial"/>
                <a:cs typeface="Arial"/>
              </a:rPr>
              <a:t>l</a:t>
            </a:r>
            <a:r>
              <a:rPr sz="1400" spc="0" dirty="0" smtClean="0">
                <a:solidFill>
                  <a:srgbClr val="77667B"/>
                </a:solidFill>
                <a:latin typeface="Arial"/>
                <a:cs typeface="Arial"/>
              </a:rPr>
              <a:t>a</a:t>
            </a:r>
            <a:r>
              <a:rPr sz="1400" spc="0" dirty="0" smtClean="0">
                <a:solidFill>
                  <a:srgbClr val="66576A"/>
                </a:solidFill>
                <a:latin typeface="Arial"/>
                <a:cs typeface="Arial"/>
              </a:rPr>
              <a:t>ce</a:t>
            </a:r>
            <a:r>
              <a:rPr sz="1400" spc="0" dirty="0" smtClean="0">
                <a:solidFill>
                  <a:srgbClr val="794C7E"/>
                </a:solidFill>
                <a:latin typeface="Arial"/>
                <a:cs typeface="Arial"/>
              </a:rPr>
              <a:t>d </a:t>
            </a:r>
            <a:r>
              <a:rPr sz="1400" spc="245" dirty="0" smtClean="0">
                <a:solidFill>
                  <a:srgbClr val="794C7E"/>
                </a:solidFill>
                <a:latin typeface="Arial"/>
                <a:cs typeface="Arial"/>
              </a:rPr>
              <a:t> </a:t>
            </a:r>
            <a:r>
              <a:rPr sz="1650" i="1" spc="0" dirty="0" smtClean="0">
                <a:solidFill>
                  <a:srgbClr val="66576A"/>
                </a:solidFill>
                <a:latin typeface="Times New Roman"/>
                <a:cs typeface="Times New Roman"/>
              </a:rPr>
              <a:t>be</a:t>
            </a:r>
            <a:r>
              <a:rPr sz="1650" i="1" spc="0" dirty="0" smtClean="0">
                <a:solidFill>
                  <a:srgbClr val="77667B"/>
                </a:solidFill>
                <a:latin typeface="Times New Roman"/>
                <a:cs typeface="Times New Roman"/>
              </a:rPr>
              <a:t>tor</a:t>
            </a:r>
            <a:r>
              <a:rPr sz="1650" i="1" spc="0" dirty="0" smtClean="0">
                <a:solidFill>
                  <a:srgbClr val="66576A"/>
                </a:solidFill>
                <a:latin typeface="Times New Roman"/>
                <a:cs typeface="Times New Roman"/>
              </a:rPr>
              <a:t>«</a:t>
            </a:r>
            <a:endParaRPr sz="1650">
              <a:latin typeface="Times New Roman"/>
              <a:cs typeface="Times New Roman"/>
            </a:endParaRPr>
          </a:p>
        </p:txBody>
      </p:sp>
      <p:sp>
        <p:nvSpPr>
          <p:cNvPr id="85" name="object 25"/>
          <p:cNvSpPr txBox="1"/>
          <p:nvPr/>
        </p:nvSpPr>
        <p:spPr>
          <a:xfrm>
            <a:off x="7168922" y="2714709"/>
            <a:ext cx="2041502" cy="214629"/>
          </a:xfrm>
          <a:prstGeom prst="rect">
            <a:avLst/>
          </a:prstGeom>
        </p:spPr>
        <p:txBody>
          <a:bodyPr wrap="square" lIns="0" tIns="0" rIns="0" bIns="0" rtlCol="0">
            <a:noAutofit/>
          </a:bodyPr>
          <a:lstStyle/>
          <a:p>
            <a:pPr marL="12700">
              <a:lnSpc>
                <a:spcPts val="1614"/>
              </a:lnSpc>
              <a:spcBef>
                <a:spcPts val="80"/>
              </a:spcBef>
            </a:pPr>
            <a:r>
              <a:rPr sz="1400" spc="0" dirty="0" smtClean="0">
                <a:solidFill>
                  <a:srgbClr val="5B3D5F"/>
                </a:solidFill>
                <a:latin typeface="Arial"/>
                <a:cs typeface="Arial"/>
              </a:rPr>
              <a:t>t</a:t>
            </a:r>
            <a:r>
              <a:rPr sz="1400" spc="0" dirty="0" smtClean="0">
                <a:solidFill>
                  <a:srgbClr val="8A5E90"/>
                </a:solidFill>
                <a:latin typeface="Arial"/>
                <a:cs typeface="Arial"/>
              </a:rPr>
              <a:t>h</a:t>
            </a:r>
            <a:r>
              <a:rPr sz="1400" spc="0" dirty="0" smtClean="0">
                <a:solidFill>
                  <a:srgbClr val="77667B"/>
                </a:solidFill>
                <a:latin typeface="Arial"/>
                <a:cs typeface="Arial"/>
              </a:rPr>
              <a:t>e</a:t>
            </a:r>
            <a:r>
              <a:rPr sz="1400" spc="339" dirty="0" smtClean="0">
                <a:solidFill>
                  <a:srgbClr val="77667B"/>
                </a:solidFill>
                <a:latin typeface="Arial"/>
                <a:cs typeface="Arial"/>
              </a:rPr>
              <a:t> </a:t>
            </a:r>
            <a:r>
              <a:rPr sz="1350" spc="0" dirty="0" smtClean="0">
                <a:solidFill>
                  <a:srgbClr val="9C6C6E"/>
                </a:solidFill>
                <a:latin typeface="Arial"/>
                <a:cs typeface="Arial"/>
              </a:rPr>
              <a:t>.</a:t>
            </a:r>
            <a:r>
              <a:rPr sz="1350" spc="0" dirty="0" smtClean="0">
                <a:solidFill>
                  <a:srgbClr val="5D1C62"/>
                </a:solidFill>
                <a:latin typeface="Arial"/>
                <a:cs typeface="Arial"/>
              </a:rPr>
              <a:t>L</a:t>
            </a:r>
            <a:r>
              <a:rPr sz="1350" spc="0" dirty="0" smtClean="0">
                <a:solidFill>
                  <a:srgbClr val="66576A"/>
                </a:solidFill>
                <a:latin typeface="Arial"/>
                <a:cs typeface="Arial"/>
              </a:rPr>
              <a:t>OGO</a:t>
            </a:r>
            <a:r>
              <a:rPr sz="1350" spc="0" dirty="0" smtClean="0">
                <a:solidFill>
                  <a:srgbClr val="794C7E"/>
                </a:solidFill>
                <a:latin typeface="Arial"/>
                <a:cs typeface="Arial"/>
              </a:rPr>
              <a:t>N </a:t>
            </a:r>
            <a:r>
              <a:rPr sz="1350" spc="-104" dirty="0" smtClean="0">
                <a:solidFill>
                  <a:srgbClr val="794C7E"/>
                </a:solidFill>
                <a:latin typeface="Arial"/>
                <a:cs typeface="Arial"/>
              </a:rPr>
              <a:t> </a:t>
            </a:r>
            <a:r>
              <a:rPr sz="1450" spc="0" dirty="0" smtClean="0">
                <a:solidFill>
                  <a:srgbClr val="66576A"/>
                </a:solidFill>
                <a:latin typeface="Arial"/>
                <a:cs typeface="Arial"/>
              </a:rPr>
              <a:t>c</a:t>
            </a:r>
            <a:r>
              <a:rPr sz="1450" spc="0" dirty="0" smtClean="0">
                <a:solidFill>
                  <a:srgbClr val="77667B"/>
                </a:solidFill>
                <a:latin typeface="Arial"/>
                <a:cs typeface="Arial"/>
              </a:rPr>
              <a:t>o</a:t>
            </a:r>
            <a:r>
              <a:rPr sz="1450" spc="0" dirty="0" smtClean="0">
                <a:solidFill>
                  <a:srgbClr val="794C7E"/>
                </a:solidFill>
                <a:latin typeface="Arial"/>
                <a:cs typeface="Arial"/>
              </a:rPr>
              <a:t>mm</a:t>
            </a:r>
            <a:r>
              <a:rPr sz="1450" spc="0" dirty="0" smtClean="0">
                <a:solidFill>
                  <a:srgbClr val="5B3D5F"/>
                </a:solidFill>
                <a:latin typeface="Arial"/>
                <a:cs typeface="Arial"/>
              </a:rPr>
              <a:t>e</a:t>
            </a:r>
            <a:r>
              <a:rPr sz="1450" spc="0" dirty="0" smtClean="0">
                <a:solidFill>
                  <a:srgbClr val="794C7E"/>
                </a:solidFill>
                <a:latin typeface="Arial"/>
                <a:cs typeface="Arial"/>
              </a:rPr>
              <a:t>n</a:t>
            </a:r>
            <a:r>
              <a:rPr sz="1450" spc="0" dirty="0" smtClean="0">
                <a:solidFill>
                  <a:srgbClr val="77667B"/>
                </a:solidFill>
                <a:latin typeface="Arial"/>
                <a:cs typeface="Arial"/>
              </a:rPr>
              <a:t>d</a:t>
            </a:r>
            <a:r>
              <a:rPr sz="1450" spc="0" dirty="0" smtClean="0">
                <a:solidFill>
                  <a:srgbClr val="892E2F"/>
                </a:solidFill>
                <a:latin typeface="Arial"/>
                <a:cs typeface="Arial"/>
              </a:rPr>
              <a:t>.</a:t>
            </a:r>
            <a:endParaRPr sz="1450">
              <a:latin typeface="Arial"/>
              <a:cs typeface="Arial"/>
            </a:endParaRPr>
          </a:p>
        </p:txBody>
      </p:sp>
      <p:sp>
        <p:nvSpPr>
          <p:cNvPr id="86" name="object 24"/>
          <p:cNvSpPr txBox="1"/>
          <p:nvPr/>
        </p:nvSpPr>
        <p:spPr>
          <a:xfrm>
            <a:off x="3839633" y="3186910"/>
            <a:ext cx="2189561" cy="232410"/>
          </a:xfrm>
          <a:prstGeom prst="rect">
            <a:avLst/>
          </a:prstGeom>
        </p:spPr>
        <p:txBody>
          <a:bodyPr wrap="square" lIns="0" tIns="0" rIns="0" bIns="0" rtlCol="0">
            <a:noAutofit/>
          </a:bodyPr>
          <a:lstStyle/>
          <a:p>
            <a:pPr marL="12700">
              <a:lnSpc>
                <a:spcPts val="1760"/>
              </a:lnSpc>
              <a:spcBef>
                <a:spcPts val="88"/>
              </a:spcBef>
            </a:pPr>
            <a:r>
              <a:rPr sz="1500" dirty="0" smtClean="0">
                <a:solidFill>
                  <a:srgbClr val="66576A"/>
                </a:solidFill>
                <a:latin typeface="Arial"/>
                <a:cs typeface="Arial"/>
              </a:rPr>
              <a:t>te</a:t>
            </a:r>
            <a:r>
              <a:rPr sz="1500" dirty="0" smtClean="0">
                <a:solidFill>
                  <a:srgbClr val="794C7E"/>
                </a:solidFill>
                <a:latin typeface="Arial"/>
                <a:cs typeface="Arial"/>
              </a:rPr>
              <a:t>rm</a:t>
            </a:r>
            <a:r>
              <a:rPr sz="1500" dirty="0" smtClean="0">
                <a:solidFill>
                  <a:srgbClr val="A46DA3"/>
                </a:solidFill>
                <a:latin typeface="Arial"/>
                <a:cs typeface="Arial"/>
              </a:rPr>
              <a:t>i</a:t>
            </a:r>
            <a:r>
              <a:rPr sz="1500" dirty="0" smtClean="0">
                <a:solidFill>
                  <a:srgbClr val="77667B"/>
                </a:solidFill>
                <a:latin typeface="Arial"/>
                <a:cs typeface="Arial"/>
              </a:rPr>
              <a:t>nat</a:t>
            </a:r>
            <a:r>
              <a:rPr sz="1500" dirty="0" smtClean="0">
                <a:solidFill>
                  <a:srgbClr val="66576A"/>
                </a:solidFill>
                <a:latin typeface="Arial"/>
                <a:cs typeface="Arial"/>
              </a:rPr>
              <a:t>e</a:t>
            </a:r>
            <a:r>
              <a:rPr sz="1500" dirty="0" smtClean="0">
                <a:solidFill>
                  <a:srgbClr val="77667B"/>
                </a:solidFill>
                <a:latin typeface="Arial"/>
                <a:cs typeface="Arial"/>
              </a:rPr>
              <a:t>s </a:t>
            </a:r>
            <a:r>
              <a:rPr sz="1500" spc="-184" dirty="0" smtClean="0">
                <a:solidFill>
                  <a:srgbClr val="77667B"/>
                </a:solidFill>
                <a:latin typeface="Arial"/>
                <a:cs typeface="Arial"/>
              </a:rPr>
              <a:t> </a:t>
            </a:r>
            <a:r>
              <a:rPr sz="1500" spc="0" dirty="0" smtClean="0">
                <a:solidFill>
                  <a:srgbClr val="66576A"/>
                </a:solidFill>
                <a:latin typeface="Arial"/>
                <a:cs typeface="Arial"/>
              </a:rPr>
              <a:t>a</a:t>
            </a:r>
            <a:r>
              <a:rPr sz="1500" spc="0" dirty="0" smtClean="0">
                <a:solidFill>
                  <a:srgbClr val="794C7E"/>
                </a:solidFill>
                <a:latin typeface="Arial"/>
                <a:cs typeface="Arial"/>
              </a:rPr>
              <a:t>n</a:t>
            </a:r>
            <a:r>
              <a:rPr sz="1500" spc="0" dirty="0" smtClean="0">
                <a:solidFill>
                  <a:srgbClr val="77667B"/>
                </a:solidFill>
                <a:latin typeface="Arial"/>
                <a:cs typeface="Arial"/>
              </a:rPr>
              <a:t>y</a:t>
            </a:r>
            <a:r>
              <a:rPr sz="1500" spc="232" dirty="0" smtClean="0">
                <a:solidFill>
                  <a:srgbClr val="77667B"/>
                </a:solidFill>
                <a:latin typeface="Arial"/>
                <a:cs typeface="Arial"/>
              </a:rPr>
              <a:t> </a:t>
            </a:r>
            <a:r>
              <a:rPr sz="1600" spc="0" dirty="0" smtClean="0">
                <a:solidFill>
                  <a:srgbClr val="77667B"/>
                </a:solidFill>
                <a:latin typeface="Arial"/>
                <a:cs typeface="Arial"/>
              </a:rPr>
              <a:t>s</a:t>
            </a:r>
            <a:r>
              <a:rPr sz="1600" spc="0" dirty="0" smtClean="0">
                <a:solidFill>
                  <a:srgbClr val="66576A"/>
                </a:solidFill>
                <a:latin typeface="Arial"/>
                <a:cs typeface="Arial"/>
              </a:rPr>
              <a:t>e</a:t>
            </a:r>
            <a:r>
              <a:rPr sz="1600" spc="0" dirty="0" smtClean="0">
                <a:solidFill>
                  <a:srgbClr val="77667B"/>
                </a:solidFill>
                <a:latin typeface="Arial"/>
                <a:cs typeface="Arial"/>
              </a:rPr>
              <a:t>ss</a:t>
            </a:r>
            <a:r>
              <a:rPr sz="1600" spc="0" dirty="0" smtClean="0">
                <a:solidFill>
                  <a:srgbClr val="8A5E90"/>
                </a:solidFill>
                <a:latin typeface="Arial"/>
                <a:cs typeface="Arial"/>
              </a:rPr>
              <a:t>l</a:t>
            </a:r>
            <a:r>
              <a:rPr sz="1600" spc="0" dirty="0" smtClean="0">
                <a:solidFill>
                  <a:srgbClr val="77667B"/>
                </a:solidFill>
                <a:latin typeface="Arial"/>
                <a:cs typeface="Arial"/>
              </a:rPr>
              <a:t>o</a:t>
            </a:r>
            <a:r>
              <a:rPr sz="1600" spc="0" dirty="0" smtClean="0">
                <a:solidFill>
                  <a:srgbClr val="794C7E"/>
                </a:solidFill>
                <a:latin typeface="Arial"/>
                <a:cs typeface="Arial"/>
              </a:rPr>
              <a:t>n</a:t>
            </a:r>
            <a:r>
              <a:rPr sz="1600" spc="0" dirty="0" smtClean="0">
                <a:solidFill>
                  <a:srgbClr val="77667B"/>
                </a:solidFill>
                <a:latin typeface="Arial"/>
                <a:cs typeface="Arial"/>
              </a:rPr>
              <a:t>s</a:t>
            </a:r>
            <a:endParaRPr sz="1600">
              <a:latin typeface="Arial"/>
              <a:cs typeface="Arial"/>
            </a:endParaRPr>
          </a:p>
        </p:txBody>
      </p:sp>
      <p:sp>
        <p:nvSpPr>
          <p:cNvPr id="87" name="object 23"/>
          <p:cNvSpPr txBox="1"/>
          <p:nvPr/>
        </p:nvSpPr>
        <p:spPr>
          <a:xfrm>
            <a:off x="7132536" y="3186910"/>
            <a:ext cx="629555" cy="232410"/>
          </a:xfrm>
          <a:prstGeom prst="rect">
            <a:avLst/>
          </a:prstGeom>
        </p:spPr>
        <p:txBody>
          <a:bodyPr wrap="square" lIns="0" tIns="0" rIns="0" bIns="0" rtlCol="0">
            <a:noAutofit/>
          </a:bodyPr>
          <a:lstStyle/>
          <a:p>
            <a:pPr marL="12700">
              <a:lnSpc>
                <a:spcPts val="1760"/>
              </a:lnSpc>
              <a:spcBef>
                <a:spcPts val="88"/>
              </a:spcBef>
            </a:pPr>
            <a:r>
              <a:rPr sz="1400" spc="0" dirty="0" smtClean="0">
                <a:solidFill>
                  <a:srgbClr val="77667B"/>
                </a:solidFill>
                <a:latin typeface="Times New Roman"/>
                <a:cs typeface="Times New Roman"/>
              </a:rPr>
              <a:t>by </a:t>
            </a:r>
            <a:r>
              <a:rPr sz="1400" spc="217" dirty="0" smtClean="0">
                <a:solidFill>
                  <a:srgbClr val="77667B"/>
                </a:solidFill>
                <a:latin typeface="Times New Roman"/>
                <a:cs typeface="Times New Roman"/>
              </a:rPr>
              <a:t> </a:t>
            </a:r>
            <a:r>
              <a:rPr sz="1600" spc="0" dirty="0" smtClean="0">
                <a:solidFill>
                  <a:srgbClr val="77667B"/>
                </a:solidFill>
                <a:latin typeface="Arial"/>
                <a:cs typeface="Arial"/>
              </a:rPr>
              <a:t>t</a:t>
            </a:r>
            <a:r>
              <a:rPr sz="1600" spc="0" dirty="0" smtClean="0">
                <a:solidFill>
                  <a:srgbClr val="8A5E90"/>
                </a:solidFill>
                <a:latin typeface="Arial"/>
                <a:cs typeface="Arial"/>
              </a:rPr>
              <a:t>h</a:t>
            </a:r>
            <a:r>
              <a:rPr sz="1600" spc="0" dirty="0" smtClean="0">
                <a:solidFill>
                  <a:srgbClr val="66576A"/>
                </a:solidFill>
                <a:latin typeface="Arial"/>
                <a:cs typeface="Arial"/>
              </a:rPr>
              <a:t>e</a:t>
            </a:r>
            <a:endParaRPr sz="1600">
              <a:latin typeface="Arial"/>
              <a:cs typeface="Arial"/>
            </a:endParaRPr>
          </a:p>
        </p:txBody>
      </p:sp>
      <p:sp>
        <p:nvSpPr>
          <p:cNvPr id="88" name="object 22"/>
          <p:cNvSpPr txBox="1"/>
          <p:nvPr/>
        </p:nvSpPr>
        <p:spPr>
          <a:xfrm>
            <a:off x="7787479" y="3186910"/>
            <a:ext cx="1621131" cy="232410"/>
          </a:xfrm>
          <a:prstGeom prst="rect">
            <a:avLst/>
          </a:prstGeom>
        </p:spPr>
        <p:txBody>
          <a:bodyPr wrap="square" lIns="0" tIns="0" rIns="0" bIns="0" rtlCol="0">
            <a:noAutofit/>
          </a:bodyPr>
          <a:lstStyle/>
          <a:p>
            <a:pPr marL="12700">
              <a:lnSpc>
                <a:spcPts val="1760"/>
              </a:lnSpc>
              <a:spcBef>
                <a:spcPts val="88"/>
              </a:spcBef>
            </a:pPr>
            <a:r>
              <a:rPr sz="1400" dirty="0" smtClean="0">
                <a:solidFill>
                  <a:srgbClr val="794C7E"/>
                </a:solidFill>
                <a:latin typeface="Arial"/>
                <a:cs typeface="Arial"/>
              </a:rPr>
              <a:t>l</a:t>
            </a:r>
            <a:r>
              <a:rPr sz="1400" dirty="0" smtClean="0">
                <a:solidFill>
                  <a:srgbClr val="66576A"/>
                </a:solidFill>
                <a:latin typeface="Arial"/>
                <a:cs typeface="Arial"/>
              </a:rPr>
              <a:t>O</a:t>
            </a:r>
            <a:r>
              <a:rPr sz="1400" dirty="0" smtClean="0">
                <a:solidFill>
                  <a:srgbClr val="77667B"/>
                </a:solidFill>
                <a:latin typeface="Arial"/>
                <a:cs typeface="Arial"/>
              </a:rPr>
              <a:t>GO</a:t>
            </a:r>
            <a:r>
              <a:rPr sz="1400" dirty="0" smtClean="0">
                <a:solidFill>
                  <a:srgbClr val="794C7E"/>
                </a:solidFill>
                <a:latin typeface="Arial"/>
                <a:cs typeface="Arial"/>
              </a:rPr>
              <a:t>N </a:t>
            </a:r>
            <a:r>
              <a:rPr sz="1400" spc="-129" dirty="0" smtClean="0">
                <a:solidFill>
                  <a:srgbClr val="794C7E"/>
                </a:solidFill>
                <a:latin typeface="Arial"/>
                <a:cs typeface="Arial"/>
              </a:rPr>
              <a:t> </a:t>
            </a:r>
            <a:r>
              <a:rPr sz="1600" spc="0" dirty="0" smtClean="0">
                <a:solidFill>
                  <a:srgbClr val="77667B"/>
                </a:solidFill>
                <a:latin typeface="Arial"/>
                <a:cs typeface="Arial"/>
              </a:rPr>
              <a:t>co</a:t>
            </a:r>
            <a:r>
              <a:rPr sz="1600" spc="0" dirty="0" smtClean="0">
                <a:solidFill>
                  <a:srgbClr val="8A5E90"/>
                </a:solidFill>
                <a:latin typeface="Arial"/>
                <a:cs typeface="Arial"/>
              </a:rPr>
              <a:t>m</a:t>
            </a:r>
            <a:r>
              <a:rPr sz="1600" spc="0" dirty="0" smtClean="0">
                <a:solidFill>
                  <a:srgbClr val="794C7E"/>
                </a:solidFill>
                <a:latin typeface="Arial"/>
                <a:cs typeface="Arial"/>
              </a:rPr>
              <a:t>m</a:t>
            </a:r>
            <a:r>
              <a:rPr sz="1600" spc="0" dirty="0" smtClean="0">
                <a:solidFill>
                  <a:srgbClr val="66576A"/>
                </a:solidFill>
                <a:latin typeface="Arial"/>
                <a:cs typeface="Arial"/>
              </a:rPr>
              <a:t>a</a:t>
            </a:r>
            <a:r>
              <a:rPr sz="1600" spc="0" dirty="0" smtClean="0">
                <a:solidFill>
                  <a:srgbClr val="794C7E"/>
                </a:solidFill>
                <a:latin typeface="Arial"/>
                <a:cs typeface="Arial"/>
              </a:rPr>
              <a:t>nd</a:t>
            </a:r>
            <a:r>
              <a:rPr sz="1600" spc="-229" dirty="0" smtClean="0">
                <a:solidFill>
                  <a:srgbClr val="794C7E"/>
                </a:solidFill>
                <a:latin typeface="Arial"/>
                <a:cs typeface="Arial"/>
              </a:rPr>
              <a:t> </a:t>
            </a:r>
            <a:r>
              <a:rPr sz="1600" spc="0" dirty="0" smtClean="0">
                <a:solidFill>
                  <a:srgbClr val="9C6C6E"/>
                </a:solidFill>
                <a:latin typeface="Arial"/>
                <a:cs typeface="Arial"/>
              </a:rPr>
              <a:t>.</a:t>
            </a:r>
            <a:endParaRPr sz="1600">
              <a:latin typeface="Arial"/>
              <a:cs typeface="Arial"/>
            </a:endParaRPr>
          </a:p>
        </p:txBody>
      </p:sp>
      <p:sp>
        <p:nvSpPr>
          <p:cNvPr id="89" name="object 21"/>
          <p:cNvSpPr txBox="1"/>
          <p:nvPr/>
        </p:nvSpPr>
        <p:spPr>
          <a:xfrm>
            <a:off x="2475170" y="3200289"/>
            <a:ext cx="1327506" cy="648264"/>
          </a:xfrm>
          <a:prstGeom prst="rect">
            <a:avLst/>
          </a:prstGeom>
        </p:spPr>
        <p:txBody>
          <a:bodyPr wrap="square" lIns="0" tIns="0" rIns="0" bIns="0" rtlCol="0">
            <a:noAutofit/>
          </a:bodyPr>
          <a:lstStyle/>
          <a:p>
            <a:pPr marL="12700">
              <a:lnSpc>
                <a:spcPts val="1635"/>
              </a:lnSpc>
              <a:spcBef>
                <a:spcPts val="81"/>
              </a:spcBef>
            </a:pPr>
            <a:r>
              <a:rPr sz="1400" spc="0" dirty="0" smtClean="0">
                <a:solidFill>
                  <a:srgbClr val="8A5E90"/>
                </a:solidFill>
                <a:latin typeface="Arial"/>
                <a:cs typeface="Arial"/>
              </a:rPr>
              <a:t>T</a:t>
            </a:r>
            <a:r>
              <a:rPr sz="1400" spc="0" dirty="0" smtClean="0">
                <a:solidFill>
                  <a:srgbClr val="794C7E"/>
                </a:solidFill>
                <a:latin typeface="Arial"/>
                <a:cs typeface="Arial"/>
              </a:rPr>
              <a:t>h</a:t>
            </a:r>
            <a:r>
              <a:rPr sz="1400" spc="0" dirty="0" smtClean="0">
                <a:solidFill>
                  <a:srgbClr val="A46DA3"/>
                </a:solidFill>
                <a:latin typeface="Arial"/>
                <a:cs typeface="Arial"/>
              </a:rPr>
              <a:t>i</a:t>
            </a:r>
            <a:r>
              <a:rPr sz="1400" spc="0" dirty="0" smtClean="0">
                <a:solidFill>
                  <a:srgbClr val="66576A"/>
                </a:solidFill>
                <a:latin typeface="Arial"/>
                <a:cs typeface="Arial"/>
              </a:rPr>
              <a:t>s </a:t>
            </a:r>
            <a:r>
              <a:rPr sz="1400" spc="83" dirty="0" smtClean="0">
                <a:solidFill>
                  <a:srgbClr val="66576A"/>
                </a:solidFill>
                <a:latin typeface="Arial"/>
                <a:cs typeface="Arial"/>
              </a:rPr>
              <a:t> </a:t>
            </a:r>
            <a:r>
              <a:rPr sz="1500" spc="0" dirty="0" smtClean="0">
                <a:solidFill>
                  <a:srgbClr val="77667B"/>
                </a:solidFill>
                <a:latin typeface="Arial"/>
                <a:cs typeface="Arial"/>
              </a:rPr>
              <a:t>co</a:t>
            </a:r>
            <a:r>
              <a:rPr sz="1500" spc="0" dirty="0" smtClean="0">
                <a:solidFill>
                  <a:srgbClr val="8A5E90"/>
                </a:solidFill>
                <a:latin typeface="Arial"/>
                <a:cs typeface="Arial"/>
              </a:rPr>
              <a:t>ru</a:t>
            </a:r>
            <a:r>
              <a:rPr sz="1500" spc="0" dirty="0" smtClean="0">
                <a:solidFill>
                  <a:srgbClr val="794C7E"/>
                </a:solidFill>
                <a:latin typeface="Arial"/>
                <a:cs typeface="Arial"/>
              </a:rPr>
              <a:t>m</a:t>
            </a:r>
            <a:r>
              <a:rPr sz="1500" spc="0" dirty="0" smtClean="0">
                <a:solidFill>
                  <a:srgbClr val="77667B"/>
                </a:solidFill>
                <a:latin typeface="Arial"/>
                <a:cs typeface="Arial"/>
              </a:rPr>
              <a:t>a</a:t>
            </a:r>
            <a:r>
              <a:rPr sz="1500" spc="0" dirty="0" smtClean="0">
                <a:solidFill>
                  <a:srgbClr val="794C7E"/>
                </a:solidFill>
                <a:latin typeface="Arial"/>
                <a:cs typeface="Arial"/>
              </a:rPr>
              <a:t>nd</a:t>
            </a:r>
            <a:endParaRPr sz="1500">
              <a:latin typeface="Arial"/>
              <a:cs typeface="Arial"/>
            </a:endParaRPr>
          </a:p>
          <a:p>
            <a:pPr marL="12700" marR="28575">
              <a:lnSpc>
                <a:spcPct val="95825"/>
              </a:lnSpc>
              <a:spcBef>
                <a:spcPts val="971"/>
              </a:spcBef>
            </a:pPr>
            <a:r>
              <a:rPr sz="2050" dirty="0" smtClean="0">
                <a:solidFill>
                  <a:srgbClr val="2A2024"/>
                </a:solidFill>
                <a:latin typeface="Arial"/>
                <a:cs typeface="Arial"/>
              </a:rPr>
              <a:t>-</a:t>
            </a:r>
            <a:r>
              <a:rPr sz="2050" dirty="0" smtClean="0">
                <a:solidFill>
                  <a:srgbClr val="780F79"/>
                </a:solidFill>
                <a:latin typeface="Arial"/>
                <a:cs typeface="Arial"/>
              </a:rPr>
              <a:t>·</a:t>
            </a:r>
            <a:r>
              <a:rPr sz="2050" dirty="0" smtClean="0">
                <a:solidFill>
                  <a:srgbClr val="B3829D"/>
                </a:solidFill>
                <a:latin typeface="Arial"/>
                <a:cs typeface="Arial"/>
              </a:rPr>
              <a:t>.</a:t>
            </a:r>
            <a:endParaRPr sz="2050">
              <a:latin typeface="Arial"/>
              <a:cs typeface="Arial"/>
            </a:endParaRPr>
          </a:p>
        </p:txBody>
      </p:sp>
      <p:sp>
        <p:nvSpPr>
          <p:cNvPr id="90" name="object 20"/>
          <p:cNvSpPr txBox="1"/>
          <p:nvPr/>
        </p:nvSpPr>
        <p:spPr>
          <a:xfrm>
            <a:off x="6054611" y="3208521"/>
            <a:ext cx="1048540" cy="205740"/>
          </a:xfrm>
          <a:prstGeom prst="rect">
            <a:avLst/>
          </a:prstGeom>
        </p:spPr>
        <p:txBody>
          <a:bodyPr wrap="square" lIns="0" tIns="0" rIns="0" bIns="0" rtlCol="0">
            <a:noAutofit/>
          </a:bodyPr>
          <a:lstStyle/>
          <a:p>
            <a:pPr marL="12700">
              <a:lnSpc>
                <a:spcPts val="1545"/>
              </a:lnSpc>
              <a:spcBef>
                <a:spcPts val="77"/>
              </a:spcBef>
            </a:pPr>
            <a:r>
              <a:rPr sz="1400" dirty="0" smtClean="0">
                <a:solidFill>
                  <a:srgbClr val="66576A"/>
                </a:solidFill>
                <a:latin typeface="Arial"/>
                <a:cs typeface="Arial"/>
              </a:rPr>
              <a:t>es.</a:t>
            </a:r>
            <a:r>
              <a:rPr sz="1400" dirty="0" smtClean="0">
                <a:solidFill>
                  <a:srgbClr val="77667B"/>
                </a:solidFill>
                <a:latin typeface="Arial"/>
                <a:cs typeface="Arial"/>
              </a:rPr>
              <a:t>t</a:t>
            </a:r>
            <a:r>
              <a:rPr sz="1400" dirty="0" smtClean="0">
                <a:solidFill>
                  <a:srgbClr val="5B3D5F"/>
                </a:solidFill>
                <a:latin typeface="Arial"/>
                <a:cs typeface="Arial"/>
              </a:rPr>
              <a:t>a</a:t>
            </a:r>
            <a:r>
              <a:rPr sz="1400" dirty="0" smtClean="0">
                <a:solidFill>
                  <a:srgbClr val="7461B2"/>
                </a:solidFill>
                <a:latin typeface="Arial"/>
                <a:cs typeface="Arial"/>
              </a:rPr>
              <a:t>,</a:t>
            </a:r>
            <a:r>
              <a:rPr sz="1400" dirty="0" smtClean="0">
                <a:solidFill>
                  <a:srgbClr val="77667B"/>
                </a:solidFill>
                <a:latin typeface="Arial"/>
                <a:cs typeface="Arial"/>
              </a:rPr>
              <a:t>b</a:t>
            </a:r>
            <a:r>
              <a:rPr sz="1400" dirty="0" smtClean="0">
                <a:solidFill>
                  <a:srgbClr val="A46DA3"/>
                </a:solidFill>
                <a:latin typeface="Arial"/>
                <a:cs typeface="Arial"/>
              </a:rPr>
              <a:t>l</a:t>
            </a:r>
            <a:r>
              <a:rPr sz="1400" dirty="0" smtClean="0">
                <a:solidFill>
                  <a:srgbClr val="8A5E90"/>
                </a:solidFill>
                <a:latin typeface="Arial"/>
                <a:cs typeface="Arial"/>
              </a:rPr>
              <a:t>i</a:t>
            </a:r>
            <a:r>
              <a:rPr sz="1400" dirty="0" smtClean="0">
                <a:solidFill>
                  <a:srgbClr val="66576A"/>
                </a:solidFill>
                <a:latin typeface="Arial"/>
                <a:cs typeface="Arial"/>
              </a:rPr>
              <a:t>s</a:t>
            </a:r>
            <a:r>
              <a:rPr sz="1400" dirty="0" smtClean="0">
                <a:solidFill>
                  <a:srgbClr val="794C7E"/>
                </a:solidFill>
                <a:latin typeface="Arial"/>
                <a:cs typeface="Arial"/>
              </a:rPr>
              <a:t>h</a:t>
            </a:r>
            <a:r>
              <a:rPr sz="1400" dirty="0" smtClean="0">
                <a:solidFill>
                  <a:srgbClr val="66576A"/>
                </a:solidFill>
                <a:latin typeface="Arial"/>
                <a:cs typeface="Arial"/>
              </a:rPr>
              <a:t>e</a:t>
            </a:r>
            <a:r>
              <a:rPr sz="1400" dirty="0" smtClean="0">
                <a:solidFill>
                  <a:srgbClr val="77667B"/>
                </a:solidFill>
                <a:latin typeface="Arial"/>
                <a:cs typeface="Arial"/>
              </a:rPr>
              <a:t>d</a:t>
            </a:r>
            <a:endParaRPr sz="1400">
              <a:latin typeface="Arial"/>
              <a:cs typeface="Arial"/>
            </a:endParaRPr>
          </a:p>
        </p:txBody>
      </p:sp>
      <p:sp>
        <p:nvSpPr>
          <p:cNvPr id="91" name="object 19"/>
          <p:cNvSpPr txBox="1"/>
          <p:nvPr/>
        </p:nvSpPr>
        <p:spPr>
          <a:xfrm>
            <a:off x="892393" y="3213667"/>
            <a:ext cx="802103" cy="199389"/>
          </a:xfrm>
          <a:prstGeom prst="rect">
            <a:avLst/>
          </a:prstGeom>
        </p:spPr>
        <p:txBody>
          <a:bodyPr wrap="square" lIns="0" tIns="0" rIns="0" bIns="0" rtlCol="0">
            <a:noAutofit/>
          </a:bodyPr>
          <a:lstStyle/>
          <a:p>
            <a:pPr marL="12700">
              <a:lnSpc>
                <a:spcPts val="1495"/>
              </a:lnSpc>
              <a:spcBef>
                <a:spcPts val="74"/>
              </a:spcBef>
            </a:pPr>
            <a:r>
              <a:rPr sz="1350" dirty="0" smtClean="0">
                <a:solidFill>
                  <a:srgbClr val="2E5B62"/>
                </a:solidFill>
                <a:latin typeface="Arial"/>
                <a:cs typeface="Arial"/>
              </a:rPr>
              <a:t>•</a:t>
            </a:r>
            <a:r>
              <a:rPr sz="1350" spc="-229" dirty="0" smtClean="0">
                <a:solidFill>
                  <a:srgbClr val="2E5B62"/>
                </a:solidFill>
                <a:latin typeface="Arial"/>
                <a:cs typeface="Arial"/>
              </a:rPr>
              <a:t> </a:t>
            </a:r>
            <a:r>
              <a:rPr sz="1350" spc="0" dirty="0" smtClean="0">
                <a:solidFill>
                  <a:srgbClr val="5D1C62"/>
                </a:solidFill>
                <a:latin typeface="Arial"/>
                <a:cs typeface="Arial"/>
              </a:rPr>
              <a:t>L</a:t>
            </a:r>
            <a:r>
              <a:rPr sz="1350" spc="0" dirty="0" smtClean="0">
                <a:solidFill>
                  <a:srgbClr val="77667B"/>
                </a:solidFill>
                <a:latin typeface="Arial"/>
                <a:cs typeface="Arial"/>
              </a:rPr>
              <a:t>OGO</a:t>
            </a:r>
            <a:r>
              <a:rPr sz="1350" spc="-269" dirty="0" smtClean="0">
                <a:solidFill>
                  <a:srgbClr val="77667B"/>
                </a:solidFill>
                <a:latin typeface="Arial"/>
                <a:cs typeface="Arial"/>
              </a:rPr>
              <a:t> </a:t>
            </a:r>
            <a:r>
              <a:rPr sz="1350" spc="0" dirty="0" smtClean="0">
                <a:solidFill>
                  <a:srgbClr val="77667B"/>
                </a:solidFill>
                <a:latin typeface="Arial"/>
                <a:cs typeface="Arial"/>
              </a:rPr>
              <a:t>F</a:t>
            </a:r>
            <a:r>
              <a:rPr sz="1350" spc="0" dirty="0" smtClean="0">
                <a:solidFill>
                  <a:srgbClr val="66576A"/>
                </a:solidFill>
                <a:latin typeface="Arial"/>
                <a:cs typeface="Arial"/>
              </a:rPr>
              <a:t>F</a:t>
            </a:r>
            <a:endParaRPr sz="1350">
              <a:latin typeface="Arial"/>
              <a:cs typeface="Arial"/>
            </a:endParaRPr>
          </a:p>
        </p:txBody>
      </p:sp>
      <p:sp>
        <p:nvSpPr>
          <p:cNvPr id="92" name="object 18"/>
          <p:cNvSpPr txBox="1"/>
          <p:nvPr/>
        </p:nvSpPr>
        <p:spPr>
          <a:xfrm>
            <a:off x="7478200" y="3589505"/>
            <a:ext cx="171085" cy="208279"/>
          </a:xfrm>
          <a:prstGeom prst="rect">
            <a:avLst/>
          </a:prstGeom>
        </p:spPr>
        <p:txBody>
          <a:bodyPr wrap="square" lIns="0" tIns="0" rIns="0" bIns="0" rtlCol="0">
            <a:noAutofit/>
          </a:bodyPr>
          <a:lstStyle/>
          <a:p>
            <a:pPr marL="12700">
              <a:lnSpc>
                <a:spcPts val="1560"/>
              </a:lnSpc>
              <a:spcBef>
                <a:spcPts val="78"/>
              </a:spcBef>
            </a:pPr>
            <a:r>
              <a:rPr sz="1400" dirty="0" smtClean="0">
                <a:solidFill>
                  <a:srgbClr val="5B3D5F"/>
                </a:solidFill>
                <a:latin typeface="Times New Roman"/>
                <a:cs typeface="Times New Roman"/>
              </a:rPr>
              <a:t>.-</a:t>
            </a:r>
            <a:r>
              <a:rPr sz="1400" dirty="0" smtClean="0">
                <a:solidFill>
                  <a:srgbClr val="A46DA3"/>
                </a:solidFill>
                <a:latin typeface="Times New Roman"/>
                <a:cs typeface="Times New Roman"/>
              </a:rPr>
              <a:t>.</a:t>
            </a:r>
            <a:endParaRPr sz="1400">
              <a:latin typeface="Times New Roman"/>
              <a:cs typeface="Times New Roman"/>
            </a:endParaRPr>
          </a:p>
        </p:txBody>
      </p:sp>
      <p:sp>
        <p:nvSpPr>
          <p:cNvPr id="93" name="object 17"/>
          <p:cNvSpPr txBox="1"/>
          <p:nvPr/>
        </p:nvSpPr>
        <p:spPr>
          <a:xfrm>
            <a:off x="3725928" y="3688894"/>
            <a:ext cx="43647" cy="78739"/>
          </a:xfrm>
          <a:prstGeom prst="rect">
            <a:avLst/>
          </a:prstGeom>
        </p:spPr>
        <p:txBody>
          <a:bodyPr wrap="square" lIns="0" tIns="0" rIns="0" bIns="0" rtlCol="0">
            <a:noAutofit/>
          </a:bodyPr>
          <a:lstStyle/>
          <a:p>
            <a:pPr marL="12700">
              <a:lnSpc>
                <a:spcPct val="95825"/>
              </a:lnSpc>
              <a:spcBef>
                <a:spcPts val="65"/>
              </a:spcBef>
            </a:pPr>
            <a:r>
              <a:rPr sz="400" spc="0" dirty="0" smtClean="0">
                <a:solidFill>
                  <a:srgbClr val="780F79"/>
                </a:solidFill>
                <a:latin typeface="Arial"/>
                <a:cs typeface="Arial"/>
              </a:rPr>
              <a:t>I</a:t>
            </a:r>
            <a:endParaRPr sz="400">
              <a:latin typeface="Arial"/>
              <a:cs typeface="Arial"/>
            </a:endParaRPr>
          </a:p>
        </p:txBody>
      </p:sp>
      <p:sp>
        <p:nvSpPr>
          <p:cNvPr id="94" name="object 16"/>
          <p:cNvSpPr txBox="1"/>
          <p:nvPr/>
        </p:nvSpPr>
        <p:spPr>
          <a:xfrm>
            <a:off x="3898760" y="3688894"/>
            <a:ext cx="266561" cy="78739"/>
          </a:xfrm>
          <a:prstGeom prst="rect">
            <a:avLst/>
          </a:prstGeom>
        </p:spPr>
        <p:txBody>
          <a:bodyPr wrap="square" lIns="0" tIns="0" rIns="0" bIns="0" rtlCol="0">
            <a:noAutofit/>
          </a:bodyPr>
          <a:lstStyle/>
          <a:p>
            <a:pPr marL="12700">
              <a:lnSpc>
                <a:spcPct val="95825"/>
              </a:lnSpc>
              <a:spcBef>
                <a:spcPts val="65"/>
              </a:spcBef>
            </a:pPr>
            <a:r>
              <a:rPr sz="400" spc="0" dirty="0" smtClean="0">
                <a:solidFill>
                  <a:srgbClr val="780F79"/>
                </a:solidFill>
                <a:latin typeface="Arial"/>
                <a:cs typeface="Arial"/>
              </a:rPr>
              <a:t>I       </a:t>
            </a:r>
            <a:r>
              <a:rPr sz="400" spc="4" dirty="0" smtClean="0">
                <a:solidFill>
                  <a:srgbClr val="780F79"/>
                </a:solidFill>
                <a:latin typeface="Arial"/>
                <a:cs typeface="Arial"/>
              </a:rPr>
              <a:t> </a:t>
            </a:r>
            <a:r>
              <a:rPr sz="400" spc="0" dirty="0" smtClean="0">
                <a:solidFill>
                  <a:srgbClr val="77667B"/>
                </a:solidFill>
                <a:latin typeface="Arial"/>
                <a:cs typeface="Arial"/>
              </a:rPr>
              <a:t>,-</a:t>
            </a:r>
            <a:endParaRPr sz="400">
              <a:latin typeface="Arial"/>
              <a:cs typeface="Arial"/>
            </a:endParaRPr>
          </a:p>
        </p:txBody>
      </p:sp>
      <p:sp>
        <p:nvSpPr>
          <p:cNvPr id="95" name="object 15"/>
          <p:cNvSpPr txBox="1"/>
          <p:nvPr/>
        </p:nvSpPr>
        <p:spPr>
          <a:xfrm>
            <a:off x="3825988" y="3708508"/>
            <a:ext cx="2219660" cy="189229"/>
          </a:xfrm>
          <a:prstGeom prst="rect">
            <a:avLst/>
          </a:prstGeom>
        </p:spPr>
        <p:txBody>
          <a:bodyPr wrap="square" lIns="0" tIns="0" rIns="0" bIns="0" rtlCol="0">
            <a:noAutofit/>
          </a:bodyPr>
          <a:lstStyle/>
          <a:p>
            <a:pPr marL="12700">
              <a:lnSpc>
                <a:spcPts val="1420"/>
              </a:lnSpc>
              <a:spcBef>
                <a:spcPts val="71"/>
              </a:spcBef>
            </a:pPr>
            <a:r>
              <a:rPr sz="1300" spc="0" dirty="0" smtClean="0">
                <a:solidFill>
                  <a:srgbClr val="8A5E90"/>
                </a:solidFill>
                <a:latin typeface="Arial"/>
                <a:cs typeface="Arial"/>
              </a:rPr>
              <a:t>u</a:t>
            </a:r>
            <a:r>
              <a:rPr sz="1300" spc="0" dirty="0" smtClean="0">
                <a:solidFill>
                  <a:srgbClr val="66576A"/>
                </a:solidFill>
                <a:latin typeface="Arial"/>
                <a:cs typeface="Arial"/>
              </a:rPr>
              <a:t>e</a:t>
            </a:r>
            <a:r>
              <a:rPr sz="1300" spc="0" dirty="0" smtClean="0">
                <a:solidFill>
                  <a:srgbClr val="A46DA3"/>
                </a:solidFill>
                <a:latin typeface="Arial"/>
                <a:cs typeface="Arial"/>
              </a:rPr>
              <a:t>u</a:t>
            </a:r>
            <a:r>
              <a:rPr sz="1300" spc="0" dirty="0" smtClean="0">
                <a:solidFill>
                  <a:srgbClr val="8A5E90"/>
                </a:solidFill>
                <a:latin typeface="Arial"/>
                <a:cs typeface="Arial"/>
              </a:rPr>
              <a:t>n</a:t>
            </a:r>
            <a:r>
              <a:rPr sz="1300" spc="0" dirty="0" smtClean="0">
                <a:solidFill>
                  <a:srgbClr val="66576A"/>
                </a:solidFill>
                <a:latin typeface="Arial"/>
                <a:cs typeface="Arial"/>
              </a:rPr>
              <a:t>es </a:t>
            </a:r>
            <a:r>
              <a:rPr sz="1300" spc="60" dirty="0" smtClean="0">
                <a:solidFill>
                  <a:srgbClr val="66576A"/>
                </a:solidFill>
                <a:latin typeface="Arial"/>
                <a:cs typeface="Arial"/>
              </a:rPr>
              <a:t> </a:t>
            </a:r>
            <a:r>
              <a:rPr sz="1300" spc="0" dirty="0" smtClean="0">
                <a:solidFill>
                  <a:srgbClr val="8A5E90"/>
                </a:solidFill>
                <a:latin typeface="Arial"/>
                <a:cs typeface="Arial"/>
              </a:rPr>
              <a:t>u</a:t>
            </a:r>
            <a:r>
              <a:rPr sz="1300" spc="0" dirty="0" smtClean="0">
                <a:solidFill>
                  <a:srgbClr val="780F79"/>
                </a:solidFill>
                <a:latin typeface="Arial"/>
                <a:cs typeface="Arial"/>
              </a:rPr>
              <a:t>i</a:t>
            </a:r>
            <a:r>
              <a:rPr sz="1300" spc="0" dirty="0" smtClean="0">
                <a:solidFill>
                  <a:srgbClr val="66576A"/>
                </a:solidFill>
                <a:latin typeface="Arial"/>
                <a:cs typeface="Arial"/>
              </a:rPr>
              <a:t>e </a:t>
            </a:r>
            <a:r>
              <a:rPr sz="1300" spc="-75" dirty="0" smtClean="0">
                <a:solidFill>
                  <a:srgbClr val="66576A"/>
                </a:solidFill>
                <a:latin typeface="Arial"/>
                <a:cs typeface="Arial"/>
              </a:rPr>
              <a:t> </a:t>
            </a:r>
            <a:r>
              <a:rPr sz="950" spc="0" dirty="0" smtClean="0">
                <a:solidFill>
                  <a:srgbClr val="8A5E90"/>
                </a:solidFill>
                <a:latin typeface="Arial"/>
                <a:cs typeface="Arial"/>
              </a:rPr>
              <a:t>1</a:t>
            </a:r>
            <a:r>
              <a:rPr sz="950" spc="0" dirty="0" smtClean="0">
                <a:solidFill>
                  <a:srgbClr val="780F79"/>
                </a:solidFill>
                <a:latin typeface="Arial"/>
                <a:cs typeface="Arial"/>
              </a:rPr>
              <a:t>1</a:t>
            </a:r>
            <a:r>
              <a:rPr sz="950" spc="0" dirty="0" smtClean="0">
                <a:solidFill>
                  <a:srgbClr val="77667B"/>
                </a:solidFill>
                <a:latin typeface="Segoe UI"/>
                <a:cs typeface="Segoe UI"/>
              </a:rPr>
              <a:t>�</a:t>
            </a:r>
            <a:r>
              <a:rPr sz="950" spc="0" dirty="0" smtClean="0">
                <a:solidFill>
                  <a:srgbClr val="5B3D5F"/>
                </a:solidFill>
                <a:latin typeface="Arial"/>
                <a:cs typeface="Arial"/>
              </a:rPr>
              <a:t>1-'</a:t>
            </a:r>
            <a:r>
              <a:rPr sz="950" spc="0" dirty="0" smtClean="0">
                <a:solidFill>
                  <a:srgbClr val="77667B"/>
                </a:solidFill>
                <a:latin typeface="Arial"/>
                <a:cs typeface="Arial"/>
              </a:rPr>
              <a:t>U </a:t>
            </a:r>
            <a:r>
              <a:rPr sz="950" spc="-94" dirty="0" smtClean="0">
                <a:solidFill>
                  <a:srgbClr val="77667B"/>
                </a:solidFill>
                <a:latin typeface="Arial"/>
                <a:cs typeface="Arial"/>
              </a:rPr>
              <a:t> </a:t>
            </a:r>
            <a:r>
              <a:rPr sz="950" spc="0" dirty="0" smtClean="0">
                <a:solidFill>
                  <a:srgbClr val="8A5E90"/>
                </a:solidFill>
                <a:latin typeface="Arial"/>
                <a:cs typeface="Arial"/>
              </a:rPr>
              <a:t>I   </a:t>
            </a:r>
            <a:r>
              <a:rPr sz="950" spc="184" dirty="0" smtClean="0">
                <a:solidFill>
                  <a:srgbClr val="8A5E90"/>
                </a:solidFill>
                <a:latin typeface="Arial"/>
                <a:cs typeface="Arial"/>
              </a:rPr>
              <a:t> </a:t>
            </a:r>
            <a:r>
              <a:rPr sz="950" spc="0" dirty="0" smtClean="0">
                <a:solidFill>
                  <a:srgbClr val="8A5E90"/>
                </a:solidFill>
                <a:latin typeface="Arial"/>
                <a:cs typeface="Arial"/>
              </a:rPr>
              <a:t>U</a:t>
            </a:r>
            <a:r>
              <a:rPr sz="950" spc="0" dirty="0" smtClean="0">
                <a:solidFill>
                  <a:srgbClr val="77667B"/>
                </a:solidFill>
                <a:latin typeface="Arial"/>
                <a:cs typeface="Arial"/>
              </a:rPr>
              <a:t>,l!,lLi </a:t>
            </a:r>
            <a:r>
              <a:rPr sz="950" spc="-100" dirty="0" smtClean="0">
                <a:solidFill>
                  <a:srgbClr val="77667B"/>
                </a:solidFill>
                <a:latin typeface="Arial"/>
                <a:cs typeface="Arial"/>
              </a:rPr>
              <a:t> </a:t>
            </a:r>
            <a:r>
              <a:rPr sz="950" spc="0" dirty="0" smtClean="0">
                <a:solidFill>
                  <a:srgbClr val="780F79"/>
                </a:solidFill>
                <a:latin typeface="Arial"/>
                <a:cs typeface="Arial"/>
              </a:rPr>
              <a:t>I  </a:t>
            </a:r>
            <a:r>
              <a:rPr sz="950" spc="42" dirty="0" smtClean="0">
                <a:solidFill>
                  <a:srgbClr val="780F79"/>
                </a:solidFill>
                <a:latin typeface="Arial"/>
                <a:cs typeface="Arial"/>
              </a:rPr>
              <a:t> </a:t>
            </a:r>
            <a:r>
              <a:rPr sz="950" spc="0" dirty="0" smtClean="0">
                <a:solidFill>
                  <a:srgbClr val="77667B"/>
                </a:solidFill>
                <a:latin typeface="Arial"/>
                <a:cs typeface="Arial"/>
              </a:rPr>
              <a:t>A</a:t>
            </a:r>
            <a:endParaRPr sz="950">
              <a:latin typeface="Arial"/>
              <a:cs typeface="Arial"/>
            </a:endParaRPr>
          </a:p>
        </p:txBody>
      </p:sp>
      <p:sp>
        <p:nvSpPr>
          <p:cNvPr id="96" name="object 14"/>
          <p:cNvSpPr txBox="1"/>
          <p:nvPr/>
        </p:nvSpPr>
        <p:spPr>
          <a:xfrm>
            <a:off x="6077352" y="3708508"/>
            <a:ext cx="1680807" cy="205037"/>
          </a:xfrm>
          <a:prstGeom prst="rect">
            <a:avLst/>
          </a:prstGeom>
        </p:spPr>
        <p:txBody>
          <a:bodyPr wrap="square" lIns="0" tIns="0" rIns="0" bIns="0" rtlCol="0">
            <a:noAutofit/>
          </a:bodyPr>
          <a:lstStyle/>
          <a:p>
            <a:pPr marL="12700">
              <a:lnSpc>
                <a:spcPts val="1520"/>
              </a:lnSpc>
              <a:spcBef>
                <a:spcPts val="76"/>
              </a:spcBef>
            </a:pPr>
            <a:r>
              <a:rPr sz="1425" baseline="3051" dirty="0" smtClean="0">
                <a:solidFill>
                  <a:srgbClr val="441541"/>
                </a:solidFill>
                <a:latin typeface="Arial"/>
                <a:cs typeface="Arial"/>
              </a:rPr>
              <a:t>i</a:t>
            </a:r>
            <a:r>
              <a:rPr sz="1425" baseline="3051" dirty="0" smtClean="0">
                <a:solidFill>
                  <a:srgbClr val="77667B"/>
                </a:solidFill>
                <a:latin typeface="Arial"/>
                <a:cs typeface="Arial"/>
              </a:rPr>
              <a:t>1L...</a:t>
            </a:r>
            <a:r>
              <a:rPr sz="1425" baseline="3051" dirty="0" smtClean="0">
                <a:solidFill>
                  <a:srgbClr val="5B3D5F"/>
                </a:solidFill>
                <a:latin typeface="Arial"/>
                <a:cs typeface="Arial"/>
              </a:rPr>
              <a:t>t:</a:t>
            </a:r>
            <a:r>
              <a:rPr sz="1425" baseline="3051" dirty="0" smtClean="0">
                <a:solidFill>
                  <a:srgbClr val="B3829D"/>
                </a:solidFill>
                <a:latin typeface="Arial"/>
                <a:cs typeface="Arial"/>
              </a:rPr>
              <a:t>,  </a:t>
            </a:r>
            <a:r>
              <a:rPr sz="1425" spc="69" baseline="3051" dirty="0" smtClean="0">
                <a:solidFill>
                  <a:srgbClr val="B3829D"/>
                </a:solidFill>
                <a:latin typeface="Arial"/>
                <a:cs typeface="Arial"/>
              </a:rPr>
              <a:t> </a:t>
            </a:r>
            <a:r>
              <a:rPr sz="1950" spc="0" baseline="2229" dirty="0" smtClean="0">
                <a:solidFill>
                  <a:srgbClr val="8A5E90"/>
                </a:solidFill>
                <a:latin typeface="Arial"/>
                <a:cs typeface="Arial"/>
              </a:rPr>
              <a:t>ru</a:t>
            </a:r>
            <a:r>
              <a:rPr sz="1950" spc="0" baseline="2229" dirty="0" smtClean="0">
                <a:solidFill>
                  <a:srgbClr val="66576A"/>
                </a:solidFill>
                <a:latin typeface="Arial"/>
                <a:cs typeface="Arial"/>
              </a:rPr>
              <a:t>e </a:t>
            </a:r>
            <a:r>
              <a:rPr sz="1950" spc="104" baseline="2229" dirty="0" smtClean="0">
                <a:solidFill>
                  <a:srgbClr val="66576A"/>
                </a:solidFill>
                <a:latin typeface="Arial"/>
                <a:cs typeface="Arial"/>
              </a:rPr>
              <a:t> </a:t>
            </a:r>
            <a:r>
              <a:rPr sz="1725" spc="0" baseline="2520" dirty="0" smtClean="0">
                <a:solidFill>
                  <a:srgbClr val="794C7E"/>
                </a:solidFill>
                <a:latin typeface="Times New Roman"/>
                <a:cs typeface="Times New Roman"/>
              </a:rPr>
              <a:t>I.</a:t>
            </a:r>
            <a:r>
              <a:rPr sz="1725" spc="0" baseline="2520" dirty="0" smtClean="0">
                <a:solidFill>
                  <a:srgbClr val="77667B"/>
                </a:solidFill>
                <a:latin typeface="Times New Roman"/>
                <a:cs typeface="Times New Roman"/>
              </a:rPr>
              <a:t>Yl,J</a:t>
            </a:r>
            <a:r>
              <a:rPr sz="1725" spc="0" baseline="2520" dirty="0" smtClean="0">
                <a:solidFill>
                  <a:srgbClr val="66576A"/>
                </a:solidFill>
                <a:latin typeface="Times New Roman"/>
                <a:cs typeface="Times New Roman"/>
              </a:rPr>
              <a:t>!.':</a:t>
            </a:r>
            <a:r>
              <a:rPr sz="1200" spc="0" baseline="-10870" dirty="0" smtClean="0">
                <a:solidFill>
                  <a:srgbClr val="7B4D5F"/>
                </a:solidFill>
                <a:latin typeface="Times New Roman"/>
                <a:cs typeface="Times New Roman"/>
              </a:rPr>
              <a:t>1    </a:t>
            </a:r>
            <a:r>
              <a:rPr sz="1200" spc="-69" baseline="-10870" dirty="0" smtClean="0">
                <a:solidFill>
                  <a:srgbClr val="7B4D5F"/>
                </a:solidFill>
                <a:latin typeface="Times New Roman"/>
                <a:cs typeface="Times New Roman"/>
              </a:rPr>
              <a:t> </a:t>
            </a:r>
            <a:r>
              <a:rPr sz="1425" spc="0" baseline="3051" dirty="0" smtClean="0">
                <a:solidFill>
                  <a:srgbClr val="780F79"/>
                </a:solidFill>
                <a:latin typeface="Arial"/>
                <a:cs typeface="Arial"/>
              </a:rPr>
              <a:t>1</a:t>
            </a:r>
            <a:r>
              <a:rPr sz="1425" spc="0" baseline="3051" dirty="0" smtClean="0">
                <a:solidFill>
                  <a:srgbClr val="A46DA3"/>
                </a:solidFill>
                <a:latin typeface="Arial"/>
                <a:cs typeface="Arial"/>
              </a:rPr>
              <a:t>11</a:t>
            </a:r>
            <a:r>
              <a:rPr sz="1425" spc="0" baseline="3051" dirty="0" smtClean="0">
                <a:solidFill>
                  <a:srgbClr val="66576A"/>
                </a:solidFill>
                <a:latin typeface="Arial"/>
                <a:cs typeface="Arial"/>
              </a:rPr>
              <a:t>1;'</a:t>
            </a:r>
            <a:endParaRPr sz="950">
              <a:latin typeface="Arial"/>
              <a:cs typeface="Arial"/>
            </a:endParaRPr>
          </a:p>
        </p:txBody>
      </p:sp>
      <p:sp>
        <p:nvSpPr>
          <p:cNvPr id="97" name="object 13"/>
          <p:cNvSpPr txBox="1"/>
          <p:nvPr/>
        </p:nvSpPr>
        <p:spPr>
          <a:xfrm>
            <a:off x="7787479" y="3708508"/>
            <a:ext cx="998403" cy="205037"/>
          </a:xfrm>
          <a:prstGeom prst="rect">
            <a:avLst/>
          </a:prstGeom>
        </p:spPr>
        <p:txBody>
          <a:bodyPr wrap="square" lIns="0" tIns="0" rIns="0" bIns="0" rtlCol="0">
            <a:noAutofit/>
          </a:bodyPr>
          <a:lstStyle/>
          <a:p>
            <a:pPr marL="12700">
              <a:lnSpc>
                <a:spcPts val="1520"/>
              </a:lnSpc>
              <a:spcBef>
                <a:spcPts val="76"/>
              </a:spcBef>
            </a:pPr>
            <a:r>
              <a:rPr sz="1425" baseline="3051" dirty="0" smtClean="0">
                <a:solidFill>
                  <a:srgbClr val="8A5E90"/>
                </a:solidFill>
                <a:latin typeface="Arial"/>
                <a:cs typeface="Arial"/>
              </a:rPr>
              <a:t>IU</a:t>
            </a:r>
            <a:r>
              <a:rPr sz="1425" baseline="3051" dirty="0" smtClean="0">
                <a:solidFill>
                  <a:srgbClr val="77667B"/>
                </a:solidFill>
                <a:latin typeface="Arial"/>
                <a:cs typeface="Arial"/>
              </a:rPr>
              <a:t>;i';</a:t>
            </a:r>
            <a:r>
              <a:rPr sz="1425" baseline="3051" dirty="0" smtClean="0">
                <a:solidFill>
                  <a:srgbClr val="5B3D5F"/>
                </a:solidFill>
                <a:latin typeface="Arial"/>
                <a:cs typeface="Arial"/>
              </a:rPr>
              <a:t>d</a:t>
            </a:r>
            <a:r>
              <a:rPr sz="1425" baseline="2638" dirty="0" smtClean="0">
                <a:solidFill>
                  <a:srgbClr val="77667B"/>
                </a:solidFill>
                <a:latin typeface="Segoe UI"/>
                <a:cs typeface="Segoe UI"/>
              </a:rPr>
              <a:t>�</a:t>
            </a:r>
            <a:r>
              <a:rPr sz="1425" baseline="3051" dirty="0" smtClean="0">
                <a:solidFill>
                  <a:srgbClr val="66576A"/>
                </a:solidFill>
                <a:latin typeface="Arial"/>
                <a:cs typeface="Arial"/>
              </a:rPr>
              <a:t>t</a:t>
            </a:r>
            <a:r>
              <a:rPr sz="1425" spc="-4" baseline="3051" dirty="0" smtClean="0">
                <a:solidFill>
                  <a:srgbClr val="66576A"/>
                </a:solidFill>
                <a:latin typeface="Arial"/>
                <a:cs typeface="Arial"/>
              </a:rPr>
              <a:t>:</a:t>
            </a:r>
            <a:r>
              <a:rPr sz="1200" spc="0" baseline="-10870" dirty="0" smtClean="0">
                <a:solidFill>
                  <a:srgbClr val="7B4D5F"/>
                </a:solidFill>
                <a:latin typeface="Times New Roman"/>
                <a:cs typeface="Times New Roman"/>
              </a:rPr>
              <a:t>1   </a:t>
            </a:r>
            <a:r>
              <a:rPr sz="1200" spc="59" baseline="-10870" dirty="0" smtClean="0">
                <a:solidFill>
                  <a:srgbClr val="7B4D5F"/>
                </a:solidFill>
                <a:latin typeface="Times New Roman"/>
                <a:cs typeface="Times New Roman"/>
              </a:rPr>
              <a:t> </a:t>
            </a:r>
            <a:r>
              <a:rPr sz="1950" spc="0" baseline="2229" dirty="0" smtClean="0">
                <a:solidFill>
                  <a:srgbClr val="8A5E90"/>
                </a:solidFill>
                <a:latin typeface="Arial"/>
                <a:cs typeface="Arial"/>
              </a:rPr>
              <a:t>u</a:t>
            </a:r>
            <a:r>
              <a:rPr sz="1950" spc="0" baseline="2229" dirty="0" smtClean="0">
                <a:solidFill>
                  <a:srgbClr val="780F79"/>
                </a:solidFill>
                <a:latin typeface="Arial"/>
                <a:cs typeface="Arial"/>
              </a:rPr>
              <a:t>i</a:t>
            </a:r>
            <a:r>
              <a:rPr sz="1950" spc="0" baseline="2229" dirty="0" smtClean="0">
                <a:solidFill>
                  <a:srgbClr val="66576A"/>
                </a:solidFill>
                <a:latin typeface="Arial"/>
                <a:cs typeface="Arial"/>
              </a:rPr>
              <a:t>e</a:t>
            </a:r>
            <a:endParaRPr sz="1300">
              <a:latin typeface="Arial"/>
              <a:cs typeface="Arial"/>
            </a:endParaRPr>
          </a:p>
        </p:txBody>
      </p:sp>
      <p:sp>
        <p:nvSpPr>
          <p:cNvPr id="98" name="object 12"/>
          <p:cNvSpPr txBox="1"/>
          <p:nvPr/>
        </p:nvSpPr>
        <p:spPr>
          <a:xfrm>
            <a:off x="8469710" y="3711633"/>
            <a:ext cx="116459" cy="78739"/>
          </a:xfrm>
          <a:prstGeom prst="rect">
            <a:avLst/>
          </a:prstGeom>
        </p:spPr>
        <p:txBody>
          <a:bodyPr wrap="square" lIns="0" tIns="0" rIns="0" bIns="0" rtlCol="0">
            <a:noAutofit/>
          </a:bodyPr>
          <a:lstStyle/>
          <a:p>
            <a:pPr marL="12700">
              <a:lnSpc>
                <a:spcPct val="95825"/>
              </a:lnSpc>
              <a:spcBef>
                <a:spcPts val="65"/>
              </a:spcBef>
            </a:pPr>
            <a:r>
              <a:rPr sz="400" spc="0" dirty="0" smtClean="0">
                <a:solidFill>
                  <a:srgbClr val="780F79"/>
                </a:solidFill>
                <a:latin typeface="Arial"/>
                <a:cs typeface="Arial"/>
              </a:rPr>
              <a:t>'</a:t>
            </a:r>
            <a:r>
              <a:rPr sz="400" spc="43" dirty="0" smtClean="0">
                <a:solidFill>
                  <a:srgbClr val="780F79"/>
                </a:solidFill>
                <a:latin typeface="Arial"/>
                <a:cs typeface="Arial"/>
              </a:rPr>
              <a:t> </a:t>
            </a:r>
            <a:r>
              <a:rPr sz="400" spc="0" dirty="0" smtClean="0">
                <a:solidFill>
                  <a:srgbClr val="A46DA3"/>
                </a:solidFill>
                <a:latin typeface="Arial"/>
                <a:cs typeface="Arial"/>
              </a:rPr>
              <a:t>I</a:t>
            </a:r>
            <a:endParaRPr sz="400">
              <a:latin typeface="Arial"/>
              <a:cs typeface="Arial"/>
            </a:endParaRPr>
          </a:p>
        </p:txBody>
      </p:sp>
      <p:sp>
        <p:nvSpPr>
          <p:cNvPr id="99" name="object 11"/>
          <p:cNvSpPr txBox="1"/>
          <p:nvPr/>
        </p:nvSpPr>
        <p:spPr>
          <a:xfrm>
            <a:off x="2525200" y="3741317"/>
            <a:ext cx="1267391" cy="148712"/>
          </a:xfrm>
          <a:prstGeom prst="rect">
            <a:avLst/>
          </a:prstGeom>
        </p:spPr>
        <p:txBody>
          <a:bodyPr wrap="square" lIns="0" tIns="0" rIns="0" bIns="0" rtlCol="0">
            <a:noAutofit/>
          </a:bodyPr>
          <a:lstStyle/>
          <a:p>
            <a:pPr marL="12700">
              <a:lnSpc>
                <a:spcPts val="1125"/>
              </a:lnSpc>
              <a:spcBef>
                <a:spcPts val="56"/>
              </a:spcBef>
            </a:pPr>
            <a:r>
              <a:rPr sz="950" spc="0" dirty="0" smtClean="0">
                <a:solidFill>
                  <a:srgbClr val="A46DA3"/>
                </a:solidFill>
                <a:latin typeface="Arial"/>
                <a:cs typeface="Arial"/>
              </a:rPr>
              <a:t>I </a:t>
            </a:r>
            <a:r>
              <a:rPr sz="950" spc="39" dirty="0" smtClean="0">
                <a:solidFill>
                  <a:srgbClr val="A46DA3"/>
                </a:solidFill>
                <a:latin typeface="Arial"/>
                <a:cs typeface="Arial"/>
              </a:rPr>
              <a:t> </a:t>
            </a:r>
            <a:r>
              <a:rPr sz="850" spc="0" dirty="0" smtClean="0">
                <a:solidFill>
                  <a:srgbClr val="8A5E90"/>
                </a:solidFill>
                <a:latin typeface="Times New Roman"/>
                <a:cs typeface="Times New Roman"/>
              </a:rPr>
              <a:t>rll</a:t>
            </a:r>
            <a:r>
              <a:rPr sz="850" spc="0" dirty="0" smtClean="0">
                <a:solidFill>
                  <a:srgbClr val="66576A"/>
                </a:solidFill>
                <a:latin typeface="Times New Roman"/>
                <a:cs typeface="Times New Roman"/>
              </a:rPr>
              <a:t>;i, </a:t>
            </a:r>
            <a:r>
              <a:rPr sz="850" spc="125" dirty="0" smtClean="0">
                <a:solidFill>
                  <a:srgbClr val="66576A"/>
                </a:solidFill>
                <a:latin typeface="Times New Roman"/>
                <a:cs typeface="Times New Roman"/>
              </a:rPr>
              <a:t> </a:t>
            </a:r>
            <a:r>
              <a:rPr sz="950" spc="0" dirty="0" smtClean="0">
                <a:solidFill>
                  <a:srgbClr val="77667B"/>
                </a:solidFill>
                <a:latin typeface="Segoe UI"/>
                <a:cs typeface="Segoe UI"/>
              </a:rPr>
              <a:t>�</a:t>
            </a:r>
            <a:r>
              <a:rPr sz="950" spc="0" dirty="0" smtClean="0">
                <a:solidFill>
                  <a:srgbClr val="77667B"/>
                </a:solidFill>
                <a:latin typeface="Arial"/>
                <a:cs typeface="Arial"/>
              </a:rPr>
              <a:t>U</a:t>
            </a:r>
            <a:r>
              <a:rPr sz="950" spc="0" dirty="0" smtClean="0">
                <a:solidFill>
                  <a:srgbClr val="8A5E90"/>
                </a:solidFill>
                <a:latin typeface="Arial"/>
                <a:cs typeface="Arial"/>
              </a:rPr>
              <a:t>Ul</a:t>
            </a:r>
            <a:r>
              <a:rPr sz="950" spc="0" dirty="0" smtClean="0">
                <a:solidFill>
                  <a:srgbClr val="892E85"/>
                </a:solidFill>
                <a:latin typeface="Arial"/>
                <a:cs typeface="Arial"/>
              </a:rPr>
              <a:t>l</a:t>
            </a:r>
            <a:r>
              <a:rPr sz="950" spc="0" dirty="0" smtClean="0">
                <a:solidFill>
                  <a:srgbClr val="8A5E90"/>
                </a:solidFill>
                <a:latin typeface="Arial"/>
                <a:cs typeface="Arial"/>
              </a:rPr>
              <a:t>!</a:t>
            </a:r>
            <a:r>
              <a:rPr sz="950" spc="0" dirty="0" smtClean="0">
                <a:solidFill>
                  <a:srgbClr val="A46DA3"/>
                </a:solidFill>
                <a:latin typeface="Arial"/>
                <a:cs typeface="Arial"/>
              </a:rPr>
              <a:t>l</a:t>
            </a:r>
            <a:r>
              <a:rPr sz="950" spc="0" dirty="0" smtClean="0">
                <a:solidFill>
                  <a:srgbClr val="66576A"/>
                </a:solidFill>
                <a:latin typeface="Arial"/>
                <a:cs typeface="Arial"/>
              </a:rPr>
              <a:t>d</a:t>
            </a:r>
            <a:r>
              <a:rPr sz="950" spc="0" dirty="0" smtClean="0">
                <a:solidFill>
                  <a:srgbClr val="8A5E90"/>
                </a:solidFill>
                <a:latin typeface="Arial"/>
                <a:cs typeface="Arial"/>
              </a:rPr>
              <a:t>llU</a:t>
            </a:r>
            <a:endParaRPr sz="950">
              <a:latin typeface="Arial"/>
              <a:cs typeface="Arial"/>
            </a:endParaRPr>
          </a:p>
        </p:txBody>
      </p:sp>
      <p:sp>
        <p:nvSpPr>
          <p:cNvPr id="100" name="object 10"/>
          <p:cNvSpPr txBox="1"/>
          <p:nvPr/>
        </p:nvSpPr>
        <p:spPr>
          <a:xfrm>
            <a:off x="2475170" y="3922973"/>
            <a:ext cx="6946636" cy="1416671"/>
          </a:xfrm>
          <a:prstGeom prst="rect">
            <a:avLst/>
          </a:prstGeom>
        </p:spPr>
        <p:txBody>
          <a:bodyPr wrap="square" lIns="0" tIns="0" rIns="0" bIns="0" rtlCol="0">
            <a:noAutofit/>
          </a:bodyPr>
          <a:lstStyle/>
          <a:p>
            <a:pPr marL="26344" marR="30667">
              <a:lnSpc>
                <a:spcPts val="1635"/>
              </a:lnSpc>
              <a:spcBef>
                <a:spcPts val="81"/>
              </a:spcBef>
            </a:pPr>
            <a:r>
              <a:rPr sz="1400" spc="0" dirty="0" smtClean="0">
                <a:solidFill>
                  <a:srgbClr val="5B3D5F"/>
                </a:solidFill>
                <a:latin typeface="Arial"/>
                <a:cs typeface="Arial"/>
              </a:rPr>
              <a:t>LA</a:t>
            </a:r>
            <a:r>
              <a:rPr sz="1400" spc="0" dirty="0" smtClean="0">
                <a:solidFill>
                  <a:srgbClr val="77667B"/>
                </a:solidFill>
                <a:latin typeface="Arial"/>
                <a:cs typeface="Arial"/>
              </a:rPr>
              <a:t>Y</a:t>
            </a:r>
            <a:r>
              <a:rPr sz="1400" spc="0" dirty="0" smtClean="0">
                <a:solidFill>
                  <a:srgbClr val="66576A"/>
                </a:solidFill>
                <a:latin typeface="Arial"/>
                <a:cs typeface="Arial"/>
              </a:rPr>
              <a:t>O</a:t>
            </a:r>
            <a:r>
              <a:rPr sz="1400" spc="0" dirty="0" smtClean="0">
                <a:solidFill>
                  <a:srgbClr val="794C7E"/>
                </a:solidFill>
                <a:latin typeface="Arial"/>
                <a:cs typeface="Arial"/>
              </a:rPr>
              <a:t>U</a:t>
            </a:r>
            <a:r>
              <a:rPr sz="1400" spc="0" dirty="0" smtClean="0">
                <a:solidFill>
                  <a:srgbClr val="8A5E90"/>
                </a:solidFill>
                <a:latin typeface="Arial"/>
                <a:cs typeface="Arial"/>
              </a:rPr>
              <a:t>T</a:t>
            </a:r>
            <a:r>
              <a:rPr sz="1400" spc="230" dirty="0" smtClean="0">
                <a:solidFill>
                  <a:srgbClr val="8A5E90"/>
                </a:solidFill>
                <a:latin typeface="Arial"/>
                <a:cs typeface="Arial"/>
              </a:rPr>
              <a:t> </a:t>
            </a:r>
            <a:r>
              <a:rPr sz="1400" spc="0" dirty="0" smtClean="0">
                <a:solidFill>
                  <a:srgbClr val="66576A"/>
                </a:solidFill>
                <a:latin typeface="Arial"/>
                <a:cs typeface="Arial"/>
              </a:rPr>
              <a:t>t</a:t>
            </a:r>
            <a:r>
              <a:rPr sz="1400" spc="0" dirty="0" smtClean="0">
                <a:solidFill>
                  <a:srgbClr val="77667B"/>
                </a:solidFill>
                <a:latin typeface="Arial"/>
                <a:cs typeface="Arial"/>
              </a:rPr>
              <a:t>o </a:t>
            </a:r>
            <a:r>
              <a:rPr sz="1400" spc="-129" dirty="0" smtClean="0">
                <a:solidFill>
                  <a:srgbClr val="77667B"/>
                </a:solidFill>
                <a:latin typeface="Arial"/>
                <a:cs typeface="Arial"/>
              </a:rPr>
              <a:t> </a:t>
            </a:r>
            <a:r>
              <a:rPr sz="1400" spc="0" dirty="0" smtClean="0">
                <a:solidFill>
                  <a:srgbClr val="794C7E"/>
                </a:solidFill>
                <a:latin typeface="Arial"/>
                <a:cs typeface="Arial"/>
              </a:rPr>
              <a:t>u</a:t>
            </a:r>
            <a:r>
              <a:rPr sz="1400" spc="0" dirty="0" smtClean="0">
                <a:solidFill>
                  <a:srgbClr val="66576A"/>
                </a:solidFill>
                <a:latin typeface="Arial"/>
                <a:cs typeface="Arial"/>
              </a:rPr>
              <a:t>se</a:t>
            </a:r>
            <a:r>
              <a:rPr sz="1400" spc="361" dirty="0" smtClean="0">
                <a:solidFill>
                  <a:srgbClr val="66576A"/>
                </a:solidFill>
                <a:latin typeface="Arial"/>
                <a:cs typeface="Arial"/>
              </a:rPr>
              <a:t> </a:t>
            </a:r>
            <a:r>
              <a:rPr sz="1400" spc="0" dirty="0" smtClean="0">
                <a:solidFill>
                  <a:srgbClr val="66576A"/>
                </a:solidFill>
                <a:latin typeface="Arial"/>
                <a:cs typeface="Arial"/>
              </a:rPr>
              <a:t>a</a:t>
            </a:r>
            <a:r>
              <a:rPr sz="1400" spc="0" dirty="0" smtClean="0">
                <a:solidFill>
                  <a:srgbClr val="8A5E90"/>
                </a:solidFill>
                <a:latin typeface="Arial"/>
                <a:cs typeface="Arial"/>
              </a:rPr>
              <a:t>n</a:t>
            </a:r>
            <a:r>
              <a:rPr sz="1400" spc="0" dirty="0" smtClean="0">
                <a:solidFill>
                  <a:srgbClr val="77667B"/>
                </a:solidFill>
                <a:latin typeface="Arial"/>
                <a:cs typeface="Arial"/>
              </a:rPr>
              <a:t>d </a:t>
            </a:r>
            <a:r>
              <a:rPr sz="1400" spc="2" dirty="0" smtClean="0">
                <a:solidFill>
                  <a:srgbClr val="77667B"/>
                </a:solidFill>
                <a:latin typeface="Arial"/>
                <a:cs typeface="Arial"/>
              </a:rPr>
              <a:t> </a:t>
            </a:r>
            <a:r>
              <a:rPr sz="1400" spc="0" dirty="0" smtClean="0">
                <a:solidFill>
                  <a:srgbClr val="77667B"/>
                </a:solidFill>
                <a:latin typeface="Segoe UI"/>
                <a:cs typeface="Segoe UI"/>
              </a:rPr>
              <a:t>�</a:t>
            </a:r>
            <a:r>
              <a:rPr sz="1400" spc="0" dirty="0" smtClean="0">
                <a:solidFill>
                  <a:srgbClr val="77667B"/>
                </a:solidFill>
                <a:latin typeface="Arial"/>
                <a:cs typeface="Arial"/>
              </a:rPr>
              <a:t>11</a:t>
            </a:r>
            <a:r>
              <a:rPr sz="1400" spc="0" dirty="0" smtClean="0">
                <a:solidFill>
                  <a:srgbClr val="8A5E90"/>
                </a:solidFill>
                <a:latin typeface="Arial"/>
                <a:cs typeface="Arial"/>
              </a:rPr>
              <a:t>h</a:t>
            </a:r>
            <a:r>
              <a:rPr sz="1400" spc="0" dirty="0" smtClean="0">
                <a:solidFill>
                  <a:srgbClr val="66576A"/>
                </a:solidFill>
                <a:latin typeface="Arial"/>
                <a:cs typeface="Arial"/>
              </a:rPr>
              <a:t>e</a:t>
            </a:r>
            <a:r>
              <a:rPr sz="1400" spc="0" dirty="0" smtClean="0">
                <a:solidFill>
                  <a:srgbClr val="8A5E90"/>
                </a:solidFill>
                <a:latin typeface="Arial"/>
                <a:cs typeface="Arial"/>
              </a:rPr>
              <a:t>r</a:t>
            </a:r>
            <a:r>
              <a:rPr sz="1400" spc="0" dirty="0" smtClean="0">
                <a:solidFill>
                  <a:srgbClr val="66576A"/>
                </a:solidFill>
                <a:latin typeface="Arial"/>
                <a:cs typeface="Arial"/>
              </a:rPr>
              <a:t>e </a:t>
            </a:r>
            <a:r>
              <a:rPr sz="1400" spc="-25" dirty="0" smtClean="0">
                <a:solidFill>
                  <a:srgbClr val="66576A"/>
                </a:solidFill>
                <a:latin typeface="Arial"/>
                <a:cs typeface="Arial"/>
              </a:rPr>
              <a:t> </a:t>
            </a:r>
            <a:r>
              <a:rPr sz="1400" spc="0" dirty="0" smtClean="0">
                <a:solidFill>
                  <a:srgbClr val="77667B"/>
                </a:solidFill>
                <a:latin typeface="Arial"/>
                <a:cs typeface="Arial"/>
              </a:rPr>
              <a:t>to</a:t>
            </a:r>
            <a:r>
              <a:rPr sz="1400" spc="103" dirty="0" smtClean="0">
                <a:solidFill>
                  <a:srgbClr val="77667B"/>
                </a:solidFill>
                <a:latin typeface="Arial"/>
                <a:cs typeface="Arial"/>
              </a:rPr>
              <a:t> </a:t>
            </a:r>
            <a:r>
              <a:rPr sz="1450" spc="0" dirty="0" smtClean="0">
                <a:solidFill>
                  <a:srgbClr val="66576A"/>
                </a:solidFill>
                <a:latin typeface="Times New Roman"/>
                <a:cs typeface="Times New Roman"/>
              </a:rPr>
              <a:t>AP</a:t>
            </a:r>
            <a:r>
              <a:rPr sz="1450" spc="0" dirty="0" smtClean="0">
                <a:solidFill>
                  <a:srgbClr val="794C7E"/>
                </a:solidFill>
                <a:latin typeface="Times New Roman"/>
                <a:cs typeface="Times New Roman"/>
              </a:rPr>
              <a:t>P</a:t>
            </a:r>
            <a:r>
              <a:rPr sz="1450" spc="0" dirty="0" smtClean="0">
                <a:solidFill>
                  <a:srgbClr val="5D1C62"/>
                </a:solidFill>
                <a:latin typeface="Times New Roman"/>
                <a:cs typeface="Times New Roman"/>
              </a:rPr>
              <a:t>L</a:t>
            </a:r>
            <a:r>
              <a:rPr sz="1450" spc="0" dirty="0" smtClean="0">
                <a:solidFill>
                  <a:srgbClr val="77667B"/>
                </a:solidFill>
                <a:latin typeface="Times New Roman"/>
                <a:cs typeface="Times New Roman"/>
              </a:rPr>
              <a:t>Y </a:t>
            </a:r>
            <a:r>
              <a:rPr sz="1450" spc="25" dirty="0" smtClean="0">
                <a:solidFill>
                  <a:srgbClr val="77667B"/>
                </a:solidFill>
                <a:latin typeface="Times New Roman"/>
                <a:cs typeface="Times New Roman"/>
              </a:rPr>
              <a:t> </a:t>
            </a:r>
            <a:r>
              <a:rPr sz="1400" spc="0" dirty="0" smtClean="0">
                <a:solidFill>
                  <a:srgbClr val="5B3D5F"/>
                </a:solidFill>
                <a:latin typeface="Arial"/>
                <a:cs typeface="Arial"/>
              </a:rPr>
              <a:t>t</a:t>
            </a:r>
            <a:r>
              <a:rPr sz="1400" spc="0" dirty="0" smtClean="0">
                <a:solidFill>
                  <a:srgbClr val="8A5E90"/>
                </a:solidFill>
                <a:latin typeface="Arial"/>
                <a:cs typeface="Arial"/>
              </a:rPr>
              <a:t>h</a:t>
            </a:r>
            <a:r>
              <a:rPr sz="1400" spc="0" dirty="0" smtClean="0">
                <a:solidFill>
                  <a:srgbClr val="66576A"/>
                </a:solidFill>
                <a:latin typeface="Arial"/>
                <a:cs typeface="Arial"/>
              </a:rPr>
              <a:t>e</a:t>
            </a:r>
            <a:r>
              <a:rPr sz="1400" spc="222" dirty="0" smtClean="0">
                <a:solidFill>
                  <a:srgbClr val="66576A"/>
                </a:solidFill>
                <a:latin typeface="Arial"/>
                <a:cs typeface="Arial"/>
              </a:rPr>
              <a:t> </a:t>
            </a:r>
            <a:r>
              <a:rPr sz="1400" spc="0" dirty="0" smtClean="0">
                <a:solidFill>
                  <a:srgbClr val="794C7E"/>
                </a:solidFill>
                <a:latin typeface="Arial"/>
                <a:cs typeface="Arial"/>
              </a:rPr>
              <a:t>d</a:t>
            </a:r>
            <a:r>
              <a:rPr sz="1400" spc="0" dirty="0" smtClean="0">
                <a:solidFill>
                  <a:srgbClr val="5B3D5F"/>
                </a:solidFill>
                <a:latin typeface="Arial"/>
                <a:cs typeface="Arial"/>
              </a:rPr>
              <a:t>a</a:t>
            </a:r>
            <a:r>
              <a:rPr sz="1400" spc="0" dirty="0" smtClean="0">
                <a:solidFill>
                  <a:srgbClr val="66576A"/>
                </a:solidFill>
                <a:latin typeface="Arial"/>
                <a:cs typeface="Arial"/>
              </a:rPr>
              <a:t>ta</a:t>
            </a:r>
            <a:r>
              <a:rPr sz="1400" spc="401" dirty="0" smtClean="0">
                <a:solidFill>
                  <a:srgbClr val="66576A"/>
                </a:solidFill>
                <a:latin typeface="Arial"/>
                <a:cs typeface="Arial"/>
              </a:rPr>
              <a:t> </a:t>
            </a:r>
            <a:r>
              <a:rPr sz="1400" spc="0" dirty="0" smtClean="0">
                <a:solidFill>
                  <a:srgbClr val="5B3D5F"/>
                </a:solidFill>
                <a:latin typeface="Arial"/>
                <a:cs typeface="Arial"/>
              </a:rPr>
              <a:t>t</a:t>
            </a:r>
            <a:r>
              <a:rPr sz="1400" spc="0" dirty="0" smtClean="0">
                <a:solidFill>
                  <a:srgbClr val="77667B"/>
                </a:solidFill>
                <a:latin typeface="Arial"/>
                <a:cs typeface="Arial"/>
              </a:rPr>
              <a:t>o</a:t>
            </a:r>
            <a:r>
              <a:rPr sz="1400" spc="327" dirty="0" smtClean="0">
                <a:solidFill>
                  <a:srgbClr val="77667B"/>
                </a:solidFill>
                <a:latin typeface="Arial"/>
                <a:cs typeface="Arial"/>
              </a:rPr>
              <a:t> </a:t>
            </a:r>
            <a:r>
              <a:rPr sz="1400" spc="0" dirty="0" smtClean="0">
                <a:solidFill>
                  <a:srgbClr val="66576A"/>
                </a:solidFill>
                <a:latin typeface="Arial"/>
                <a:cs typeface="Arial"/>
              </a:rPr>
              <a:t>S</a:t>
            </a:r>
            <a:r>
              <a:rPr sz="1400" spc="0" dirty="0" smtClean="0">
                <a:solidFill>
                  <a:srgbClr val="77667B"/>
                </a:solidFill>
                <a:latin typeface="Arial"/>
                <a:cs typeface="Arial"/>
              </a:rPr>
              <a:t>Q</a:t>
            </a:r>
            <a:r>
              <a:rPr sz="1400" spc="0" dirty="0" smtClean="0">
                <a:solidFill>
                  <a:srgbClr val="794C7E"/>
                </a:solidFill>
                <a:latin typeface="Arial"/>
                <a:cs typeface="Arial"/>
              </a:rPr>
              <a:t>L.</a:t>
            </a:r>
            <a:endParaRPr sz="1400">
              <a:latin typeface="Arial"/>
              <a:cs typeface="Arial"/>
            </a:endParaRPr>
          </a:p>
          <a:p>
            <a:pPr marL="26344" marR="30667">
              <a:lnSpc>
                <a:spcPct val="95825"/>
              </a:lnSpc>
              <a:spcBef>
                <a:spcPts val="93"/>
              </a:spcBef>
            </a:pPr>
            <a:r>
              <a:rPr sz="1500" dirty="0" smtClean="0">
                <a:solidFill>
                  <a:srgbClr val="5B3D5F"/>
                </a:solidFill>
                <a:latin typeface="Arial"/>
                <a:cs typeface="Arial"/>
              </a:rPr>
              <a:t>O</a:t>
            </a:r>
            <a:r>
              <a:rPr sz="1500" dirty="0" smtClean="0">
                <a:solidFill>
                  <a:srgbClr val="794C7E"/>
                </a:solidFill>
                <a:latin typeface="Arial"/>
                <a:cs typeface="Arial"/>
              </a:rPr>
              <a:t>p</a:t>
            </a:r>
            <a:r>
              <a:rPr sz="1500" dirty="0" smtClean="0">
                <a:solidFill>
                  <a:srgbClr val="5B3D5F"/>
                </a:solidFill>
                <a:latin typeface="Arial"/>
                <a:cs typeface="Arial"/>
              </a:rPr>
              <a:t>t</a:t>
            </a:r>
            <a:r>
              <a:rPr sz="1500" dirty="0" smtClean="0">
                <a:solidFill>
                  <a:srgbClr val="A46DA3"/>
                </a:solidFill>
                <a:latin typeface="Arial"/>
                <a:cs typeface="Arial"/>
              </a:rPr>
              <a:t>i</a:t>
            </a:r>
            <a:r>
              <a:rPr sz="1500" dirty="0" smtClean="0">
                <a:solidFill>
                  <a:srgbClr val="77667B"/>
                </a:solidFill>
                <a:latin typeface="Arial"/>
                <a:cs typeface="Arial"/>
              </a:rPr>
              <a:t>o</a:t>
            </a:r>
            <a:r>
              <a:rPr sz="1500" dirty="0" smtClean="0">
                <a:solidFill>
                  <a:srgbClr val="794C7E"/>
                </a:solidFill>
                <a:latin typeface="Arial"/>
                <a:cs typeface="Arial"/>
              </a:rPr>
              <a:t>n</a:t>
            </a:r>
            <a:r>
              <a:rPr sz="1500" dirty="0" smtClean="0">
                <a:solidFill>
                  <a:srgbClr val="77667B"/>
                </a:solidFill>
                <a:latin typeface="Arial"/>
                <a:cs typeface="Arial"/>
              </a:rPr>
              <a:t>a</a:t>
            </a:r>
            <a:r>
              <a:rPr sz="1500" dirty="0" smtClean="0">
                <a:solidFill>
                  <a:srgbClr val="780F79"/>
                </a:solidFill>
                <a:latin typeface="Arial"/>
                <a:cs typeface="Arial"/>
              </a:rPr>
              <a:t>l</a:t>
            </a:r>
            <a:r>
              <a:rPr sz="1500" dirty="0" smtClean="0">
                <a:solidFill>
                  <a:srgbClr val="8A5E90"/>
                </a:solidFill>
                <a:latin typeface="Arial"/>
                <a:cs typeface="Arial"/>
              </a:rPr>
              <a:t>l</a:t>
            </a:r>
            <a:r>
              <a:rPr sz="1500" dirty="0" smtClean="0">
                <a:solidFill>
                  <a:srgbClr val="77667B"/>
                </a:solidFill>
                <a:latin typeface="Arial"/>
                <a:cs typeface="Arial"/>
              </a:rPr>
              <a:t>y</a:t>
            </a:r>
            <a:r>
              <a:rPr sz="1500" dirty="0" smtClean="0">
                <a:solidFill>
                  <a:srgbClr val="957886"/>
                </a:solidFill>
                <a:latin typeface="Arial"/>
                <a:cs typeface="Arial"/>
              </a:rPr>
              <a:t>, </a:t>
            </a:r>
            <a:r>
              <a:rPr sz="1500" spc="-79" dirty="0" smtClean="0">
                <a:solidFill>
                  <a:srgbClr val="957886"/>
                </a:solidFill>
                <a:latin typeface="Arial"/>
                <a:cs typeface="Arial"/>
              </a:rPr>
              <a:t> </a:t>
            </a:r>
            <a:r>
              <a:rPr sz="1500" spc="0" dirty="0" smtClean="0">
                <a:solidFill>
                  <a:srgbClr val="797F7F"/>
                </a:solidFill>
                <a:latin typeface="Arial"/>
                <a:cs typeface="Arial"/>
              </a:rPr>
              <a:t>y</a:t>
            </a:r>
            <a:r>
              <a:rPr sz="1500" spc="0" dirty="0" smtClean="0">
                <a:solidFill>
                  <a:srgbClr val="77667B"/>
                </a:solidFill>
                <a:latin typeface="Arial"/>
                <a:cs typeface="Arial"/>
              </a:rPr>
              <a:t>o</a:t>
            </a:r>
            <a:r>
              <a:rPr sz="1500" spc="0" dirty="0" smtClean="0">
                <a:solidFill>
                  <a:srgbClr val="794C7E"/>
                </a:solidFill>
                <a:latin typeface="Arial"/>
                <a:cs typeface="Arial"/>
              </a:rPr>
              <a:t>u</a:t>
            </a:r>
            <a:r>
              <a:rPr sz="1500" spc="272" dirty="0" smtClean="0">
                <a:solidFill>
                  <a:srgbClr val="794C7E"/>
                </a:solidFill>
                <a:latin typeface="Arial"/>
                <a:cs typeface="Arial"/>
              </a:rPr>
              <a:t> </a:t>
            </a:r>
            <a:r>
              <a:rPr sz="1500" spc="0" dirty="0" smtClean="0">
                <a:solidFill>
                  <a:srgbClr val="66576A"/>
                </a:solidFill>
                <a:latin typeface="Arial"/>
                <a:cs typeface="Arial"/>
              </a:rPr>
              <a:t>c</a:t>
            </a:r>
            <a:r>
              <a:rPr sz="1500" spc="0" dirty="0" smtClean="0">
                <a:solidFill>
                  <a:srgbClr val="77667B"/>
                </a:solidFill>
                <a:latin typeface="Arial"/>
                <a:cs typeface="Arial"/>
              </a:rPr>
              <a:t>a</a:t>
            </a:r>
            <a:r>
              <a:rPr sz="1500" spc="0" dirty="0" smtClean="0">
                <a:solidFill>
                  <a:srgbClr val="794C7E"/>
                </a:solidFill>
                <a:latin typeface="Arial"/>
                <a:cs typeface="Arial"/>
              </a:rPr>
              <a:t>n</a:t>
            </a:r>
            <a:r>
              <a:rPr sz="1500" spc="276" dirty="0" smtClean="0">
                <a:solidFill>
                  <a:srgbClr val="794C7E"/>
                </a:solidFill>
                <a:latin typeface="Arial"/>
                <a:cs typeface="Arial"/>
              </a:rPr>
              <a:t> </a:t>
            </a:r>
            <a:r>
              <a:rPr sz="1400" spc="0" dirty="0" smtClean="0">
                <a:solidFill>
                  <a:srgbClr val="66576A"/>
                </a:solidFill>
                <a:latin typeface="Times New Roman"/>
                <a:cs typeface="Times New Roman"/>
              </a:rPr>
              <a:t>S</a:t>
            </a:r>
            <a:r>
              <a:rPr sz="1400" spc="0" dirty="0" smtClean="0">
                <a:solidFill>
                  <a:srgbClr val="5B3D5F"/>
                </a:solidFill>
                <a:latin typeface="Times New Roman"/>
                <a:cs typeface="Times New Roman"/>
              </a:rPr>
              <a:t>ET </a:t>
            </a:r>
            <a:r>
              <a:rPr sz="1400" spc="132" dirty="0" smtClean="0">
                <a:solidFill>
                  <a:srgbClr val="5B3D5F"/>
                </a:solidFill>
                <a:latin typeface="Times New Roman"/>
                <a:cs typeface="Times New Roman"/>
              </a:rPr>
              <a:t> </a:t>
            </a:r>
            <a:r>
              <a:rPr sz="1500" spc="0" dirty="0" smtClean="0">
                <a:solidFill>
                  <a:srgbClr val="794C7E"/>
                </a:solidFill>
                <a:latin typeface="Arial"/>
                <a:cs typeface="Arial"/>
              </a:rPr>
              <a:t>u</a:t>
            </a:r>
            <a:r>
              <a:rPr sz="1500" spc="0" dirty="0" smtClean="0">
                <a:solidFill>
                  <a:srgbClr val="5B3D5F"/>
                </a:solidFill>
                <a:latin typeface="Arial"/>
                <a:cs typeface="Arial"/>
              </a:rPr>
              <a:t>t</a:t>
            </a:r>
            <a:r>
              <a:rPr sz="1500" spc="0" dirty="0" smtClean="0">
                <a:solidFill>
                  <a:srgbClr val="A46DA3"/>
                </a:solidFill>
                <a:latin typeface="Arial"/>
                <a:cs typeface="Arial"/>
              </a:rPr>
              <a:t>i</a:t>
            </a:r>
            <a:r>
              <a:rPr sz="1500" spc="0" dirty="0" smtClean="0">
                <a:solidFill>
                  <a:srgbClr val="8A5E90"/>
                </a:solidFill>
                <a:latin typeface="Arial"/>
                <a:cs typeface="Arial"/>
              </a:rPr>
              <a:t>l</a:t>
            </a:r>
            <a:r>
              <a:rPr sz="1500" spc="0" dirty="0" smtClean="0">
                <a:solidFill>
                  <a:srgbClr val="780F79"/>
                </a:solidFill>
                <a:latin typeface="Arial"/>
                <a:cs typeface="Arial"/>
              </a:rPr>
              <a:t>i</a:t>
            </a:r>
            <a:r>
              <a:rPr sz="1500" spc="0" dirty="0" smtClean="0">
                <a:solidFill>
                  <a:srgbClr val="66576A"/>
                </a:solidFill>
                <a:latin typeface="Arial"/>
                <a:cs typeface="Arial"/>
              </a:rPr>
              <a:t>t</a:t>
            </a:r>
            <a:r>
              <a:rPr sz="1500" spc="0" dirty="0" smtClean="0">
                <a:solidFill>
                  <a:srgbClr val="77667B"/>
                </a:solidFill>
                <a:latin typeface="Arial"/>
                <a:cs typeface="Arial"/>
              </a:rPr>
              <a:t>y</a:t>
            </a:r>
            <a:r>
              <a:rPr sz="1500" spc="84" dirty="0" smtClean="0">
                <a:solidFill>
                  <a:srgbClr val="77667B"/>
                </a:solidFill>
                <a:latin typeface="Arial"/>
                <a:cs typeface="Arial"/>
              </a:rPr>
              <a:t> </a:t>
            </a:r>
            <a:r>
              <a:rPr sz="1500" spc="0" dirty="0" smtClean="0">
                <a:solidFill>
                  <a:srgbClr val="797F7F"/>
                </a:solidFill>
                <a:latin typeface="Arial"/>
                <a:cs typeface="Arial"/>
              </a:rPr>
              <a:t>v</a:t>
            </a:r>
            <a:r>
              <a:rPr sz="1500" spc="0" dirty="0" smtClean="0">
                <a:solidFill>
                  <a:srgbClr val="77667B"/>
                </a:solidFill>
                <a:latin typeface="Arial"/>
                <a:cs typeface="Arial"/>
              </a:rPr>
              <a:t>a</a:t>
            </a:r>
            <a:r>
              <a:rPr sz="1500" spc="0" dirty="0" smtClean="0">
                <a:solidFill>
                  <a:srgbClr val="8A5E90"/>
                </a:solidFill>
                <a:latin typeface="Arial"/>
                <a:cs typeface="Arial"/>
              </a:rPr>
              <a:t>ri</a:t>
            </a:r>
            <a:r>
              <a:rPr sz="1500" spc="0" dirty="0" smtClean="0">
                <a:solidFill>
                  <a:srgbClr val="66576A"/>
                </a:solidFill>
                <a:latin typeface="Arial"/>
                <a:cs typeface="Arial"/>
              </a:rPr>
              <a:t>a</a:t>
            </a:r>
            <a:r>
              <a:rPr sz="1500" spc="0" dirty="0" smtClean="0">
                <a:solidFill>
                  <a:srgbClr val="77667B"/>
                </a:solidFill>
                <a:latin typeface="Arial"/>
                <a:cs typeface="Arial"/>
              </a:rPr>
              <a:t>b</a:t>
            </a:r>
            <a:r>
              <a:rPr sz="1500" spc="0" dirty="0" smtClean="0">
                <a:solidFill>
                  <a:srgbClr val="780F79"/>
                </a:solidFill>
                <a:latin typeface="Arial"/>
                <a:cs typeface="Arial"/>
              </a:rPr>
              <a:t>l</a:t>
            </a:r>
            <a:r>
              <a:rPr sz="1500" spc="0" dirty="0" smtClean="0">
                <a:solidFill>
                  <a:srgbClr val="77667B"/>
                </a:solidFill>
                <a:latin typeface="Arial"/>
                <a:cs typeface="Arial"/>
              </a:rPr>
              <a:t>es</a:t>
            </a:r>
            <a:r>
              <a:rPr sz="1500" spc="0" dirty="0" smtClean="0">
                <a:solidFill>
                  <a:srgbClr val="954848"/>
                </a:solidFill>
                <a:latin typeface="Arial"/>
                <a:cs typeface="Arial"/>
              </a:rPr>
              <a:t>. </a:t>
            </a:r>
            <a:r>
              <a:rPr sz="1500" spc="-114" dirty="0" smtClean="0">
                <a:solidFill>
                  <a:srgbClr val="954848"/>
                </a:solidFill>
                <a:latin typeface="Arial"/>
                <a:cs typeface="Arial"/>
              </a:rPr>
              <a:t> </a:t>
            </a:r>
            <a:r>
              <a:rPr sz="1400" spc="0" dirty="0" smtClean="0">
                <a:solidFill>
                  <a:srgbClr val="77667B"/>
                </a:solidFill>
                <a:latin typeface="Times New Roman"/>
                <a:cs typeface="Times New Roman"/>
              </a:rPr>
              <a:t>An </a:t>
            </a:r>
            <a:r>
              <a:rPr sz="1400" spc="13" dirty="0" smtClean="0">
                <a:solidFill>
                  <a:srgbClr val="77667B"/>
                </a:solidFill>
                <a:latin typeface="Times New Roman"/>
                <a:cs typeface="Times New Roman"/>
              </a:rPr>
              <a:t> </a:t>
            </a:r>
            <a:r>
              <a:rPr sz="1500" spc="0" dirty="0" smtClean="0">
                <a:solidFill>
                  <a:srgbClr val="77667B"/>
                </a:solidFill>
                <a:latin typeface="Arial"/>
                <a:cs typeface="Arial"/>
              </a:rPr>
              <a:t>ex</a:t>
            </a:r>
            <a:r>
              <a:rPr sz="1500" spc="0" dirty="0" smtClean="0">
                <a:solidFill>
                  <a:srgbClr val="66576A"/>
                </a:solidFill>
                <a:latin typeface="Arial"/>
                <a:cs typeface="Arial"/>
              </a:rPr>
              <a:t>a</a:t>
            </a:r>
            <a:r>
              <a:rPr sz="1500" spc="0" dirty="0" smtClean="0">
                <a:solidFill>
                  <a:srgbClr val="794C7E"/>
                </a:solidFill>
                <a:latin typeface="Arial"/>
                <a:cs typeface="Arial"/>
              </a:rPr>
              <a:t>m</a:t>
            </a:r>
            <a:r>
              <a:rPr sz="1500" spc="0" dirty="0" smtClean="0">
                <a:solidFill>
                  <a:srgbClr val="77667B"/>
                </a:solidFill>
                <a:latin typeface="Arial"/>
                <a:cs typeface="Arial"/>
              </a:rPr>
              <a:t>p</a:t>
            </a:r>
            <a:r>
              <a:rPr sz="1500" spc="0" dirty="0" smtClean="0">
                <a:solidFill>
                  <a:srgbClr val="780F79"/>
                </a:solidFill>
                <a:latin typeface="Arial"/>
                <a:cs typeface="Arial"/>
              </a:rPr>
              <a:t>l</a:t>
            </a:r>
            <a:r>
              <a:rPr sz="1500" spc="0" dirty="0" smtClean="0">
                <a:solidFill>
                  <a:srgbClr val="77667B"/>
                </a:solidFill>
                <a:latin typeface="Arial"/>
                <a:cs typeface="Arial"/>
              </a:rPr>
              <a:t>e</a:t>
            </a:r>
            <a:r>
              <a:rPr sz="1500" spc="21" dirty="0" smtClean="0">
                <a:solidFill>
                  <a:srgbClr val="77667B"/>
                </a:solidFill>
                <a:latin typeface="Arial"/>
                <a:cs typeface="Arial"/>
              </a:rPr>
              <a:t> </a:t>
            </a:r>
            <a:r>
              <a:rPr sz="1400" spc="0" dirty="0" smtClean="0">
                <a:solidFill>
                  <a:srgbClr val="797F7F"/>
                </a:solidFill>
                <a:latin typeface="Arial"/>
                <a:cs typeface="Arial"/>
              </a:rPr>
              <a:t>w</a:t>
            </a:r>
            <a:r>
              <a:rPr sz="1400" spc="0" dirty="0" smtClean="0">
                <a:solidFill>
                  <a:srgbClr val="66576A"/>
                </a:solidFill>
                <a:latin typeface="Arial"/>
                <a:cs typeface="Arial"/>
              </a:rPr>
              <a:t>o</a:t>
            </a:r>
            <a:r>
              <a:rPr sz="1400" spc="0" dirty="0" smtClean="0">
                <a:solidFill>
                  <a:srgbClr val="794C7E"/>
                </a:solidFill>
                <a:latin typeface="Arial"/>
                <a:cs typeface="Arial"/>
              </a:rPr>
              <a:t>u</a:t>
            </a:r>
            <a:r>
              <a:rPr sz="1400" spc="0" dirty="0" smtClean="0">
                <a:solidFill>
                  <a:srgbClr val="8A5E90"/>
                </a:solidFill>
                <a:latin typeface="Arial"/>
                <a:cs typeface="Arial"/>
              </a:rPr>
              <a:t>l</a:t>
            </a:r>
            <a:r>
              <a:rPr sz="1400" spc="0" dirty="0" smtClean="0">
                <a:solidFill>
                  <a:srgbClr val="794C7E"/>
                </a:solidFill>
                <a:latin typeface="Arial"/>
                <a:cs typeface="Arial"/>
              </a:rPr>
              <a:t>d</a:t>
            </a:r>
            <a:r>
              <a:rPr sz="1400" spc="344" dirty="0" smtClean="0">
                <a:solidFill>
                  <a:srgbClr val="794C7E"/>
                </a:solidFill>
                <a:latin typeface="Arial"/>
                <a:cs typeface="Arial"/>
              </a:rPr>
              <a:t> </a:t>
            </a:r>
            <a:r>
              <a:rPr sz="1500" spc="0" dirty="0" smtClean="0">
                <a:solidFill>
                  <a:srgbClr val="794C7E"/>
                </a:solidFill>
                <a:latin typeface="Arial"/>
                <a:cs typeface="Arial"/>
              </a:rPr>
              <a:t>b</a:t>
            </a:r>
            <a:r>
              <a:rPr sz="1500" spc="0" dirty="0" smtClean="0">
                <a:solidFill>
                  <a:srgbClr val="66576A"/>
                </a:solidFill>
                <a:latin typeface="Arial"/>
                <a:cs typeface="Arial"/>
              </a:rPr>
              <a:t>e</a:t>
            </a:r>
            <a:r>
              <a:rPr sz="1500" spc="160" dirty="0" smtClean="0">
                <a:solidFill>
                  <a:srgbClr val="66576A"/>
                </a:solidFill>
                <a:latin typeface="Arial"/>
                <a:cs typeface="Arial"/>
              </a:rPr>
              <a:t> </a:t>
            </a:r>
            <a:r>
              <a:rPr sz="1400" spc="0" dirty="0" smtClean="0">
                <a:solidFill>
                  <a:srgbClr val="797F7F"/>
                </a:solidFill>
                <a:latin typeface="Times New Roman"/>
                <a:cs typeface="Times New Roman"/>
              </a:rPr>
              <a:t>{.</a:t>
            </a:r>
            <a:r>
              <a:rPr sz="1400" spc="0" dirty="0" smtClean="0">
                <a:solidFill>
                  <a:srgbClr val="66576A"/>
                </a:solidFill>
                <a:latin typeface="Times New Roman"/>
                <a:cs typeface="Times New Roman"/>
              </a:rPr>
              <a:t>S</a:t>
            </a:r>
            <a:r>
              <a:rPr sz="1400" spc="0" dirty="0" smtClean="0">
                <a:solidFill>
                  <a:srgbClr val="5B3D5F"/>
                </a:solidFill>
                <a:latin typeface="Times New Roman"/>
                <a:cs typeface="Times New Roman"/>
              </a:rPr>
              <a:t>ET</a:t>
            </a:r>
            <a:endParaRPr sz="1400">
              <a:latin typeface="Times New Roman"/>
              <a:cs typeface="Times New Roman"/>
            </a:endParaRPr>
          </a:p>
          <a:p>
            <a:pPr marL="26344" marR="30667">
              <a:lnSpc>
                <a:spcPts val="1945"/>
              </a:lnSpc>
              <a:spcBef>
                <a:spcPts val="97"/>
              </a:spcBef>
            </a:pPr>
            <a:r>
              <a:rPr sz="1400" spc="0" dirty="0" smtClean="0">
                <a:solidFill>
                  <a:srgbClr val="77667B"/>
                </a:solidFill>
                <a:latin typeface="Arial"/>
                <a:cs typeface="Arial"/>
              </a:rPr>
              <a:t>D</a:t>
            </a:r>
            <a:r>
              <a:rPr sz="1400" spc="0" dirty="0" smtClean="0">
                <a:solidFill>
                  <a:srgbClr val="66576A"/>
                </a:solidFill>
                <a:latin typeface="Arial"/>
                <a:cs typeface="Arial"/>
              </a:rPr>
              <a:t>B</a:t>
            </a:r>
            <a:r>
              <a:rPr sz="1400" spc="0" dirty="0" smtClean="0">
                <a:solidFill>
                  <a:srgbClr val="8A5E90"/>
                </a:solidFill>
                <a:latin typeface="Arial"/>
                <a:cs typeface="Arial"/>
              </a:rPr>
              <a:t>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a:t>
            </a:r>
            <a:r>
              <a:rPr sz="1400" spc="207" dirty="0" smtClean="0">
                <a:solidFill>
                  <a:srgbClr val="66576A"/>
                </a:solidFill>
                <a:latin typeface="Arial"/>
                <a:cs typeface="Arial"/>
              </a:rPr>
              <a:t> </a:t>
            </a:r>
            <a:r>
              <a:rPr sz="1400" spc="0" dirty="0" smtClean="0">
                <a:solidFill>
                  <a:srgbClr val="794C7E"/>
                </a:solidFill>
                <a:latin typeface="Arial"/>
                <a:cs typeface="Arial"/>
              </a:rPr>
              <a:t>T</a:t>
            </a:r>
            <a:r>
              <a:rPr sz="1400" spc="0" dirty="0" smtClean="0">
                <a:solidFill>
                  <a:srgbClr val="77667B"/>
                </a:solidFill>
                <a:latin typeface="Arial"/>
                <a:cs typeface="Arial"/>
              </a:rPr>
              <a:t>O</a:t>
            </a:r>
            <a:r>
              <a:rPr sz="1400" spc="274" dirty="0" smtClean="0">
                <a:solidFill>
                  <a:srgbClr val="77667B"/>
                </a:solidFill>
                <a:latin typeface="Arial"/>
                <a:cs typeface="Arial"/>
              </a:rPr>
              <a:t> </a:t>
            </a:r>
            <a:r>
              <a:rPr sz="1400" spc="0" dirty="0" smtClean="0">
                <a:solidFill>
                  <a:srgbClr val="797F7F"/>
                </a:solidFill>
                <a:latin typeface="Segoe UI"/>
                <a:cs typeface="Segoe UI"/>
              </a:rPr>
              <a:t>�</a:t>
            </a:r>
            <a:r>
              <a:rPr sz="1400" spc="0" dirty="0" smtClean="0">
                <a:solidFill>
                  <a:srgbClr val="77667B"/>
                </a:solidFill>
                <a:latin typeface="Arial"/>
                <a:cs typeface="Arial"/>
              </a:rPr>
              <a:t>CD.IL</a:t>
            </a:r>
            <a:r>
              <a:rPr sz="1400" spc="-39" dirty="0" smtClean="0">
                <a:solidFill>
                  <a:srgbClr val="77667B"/>
                </a:solidFill>
                <a:latin typeface="Arial"/>
                <a:cs typeface="Arial"/>
              </a:rPr>
              <a:t>L</a:t>
            </a:r>
            <a:r>
              <a:rPr sz="1600" spc="0" dirty="0" smtClean="0">
                <a:solidFill>
                  <a:srgbClr val="8A5E90"/>
                </a:solidFill>
                <a:latin typeface="Times New Roman"/>
                <a:cs typeface="Times New Roman"/>
              </a:rPr>
              <a:t>T</a:t>
            </a:r>
            <a:r>
              <a:rPr sz="1600" spc="0" dirty="0" smtClean="0">
                <a:solidFill>
                  <a:srgbClr val="66576A"/>
                </a:solidFill>
                <a:latin typeface="Times New Roman"/>
                <a:cs typeface="Times New Roman"/>
              </a:rPr>
              <a:t>es</a:t>
            </a:r>
            <a:r>
              <a:rPr sz="1600" spc="0" dirty="0" smtClean="0">
                <a:solidFill>
                  <a:srgbClr val="77667B"/>
                </a:solidFill>
                <a:latin typeface="Times New Roman"/>
                <a:cs typeface="Times New Roman"/>
              </a:rPr>
              <a:t>t</a:t>
            </a:r>
            <a:r>
              <a:rPr sz="1600" spc="0" dirty="0" smtClean="0">
                <a:solidFill>
                  <a:srgbClr val="797F7F"/>
                </a:solidFill>
                <a:latin typeface="Segoe UI"/>
                <a:cs typeface="Segoe UI"/>
              </a:rPr>
              <a:t>�</a:t>
            </a:r>
            <a:r>
              <a:rPr sz="1600" spc="0" dirty="0" smtClean="0">
                <a:solidFill>
                  <a:srgbClr val="91949B"/>
                </a:solidFill>
                <a:latin typeface="Times New Roman"/>
                <a:cs typeface="Times New Roman"/>
              </a:rPr>
              <a:t>}</a:t>
            </a:r>
            <a:r>
              <a:rPr sz="1600" spc="0" dirty="0" smtClean="0">
                <a:solidFill>
                  <a:srgbClr val="B3829D"/>
                </a:solidFill>
                <a:latin typeface="Times New Roman"/>
                <a:cs typeface="Times New Roman"/>
              </a:rPr>
              <a:t>.</a:t>
            </a:r>
            <a:endParaRPr sz="1600">
              <a:latin typeface="Times New Roman"/>
              <a:cs typeface="Times New Roman"/>
            </a:endParaRPr>
          </a:p>
          <a:p>
            <a:pPr marL="12700">
              <a:lnSpc>
                <a:spcPct val="95825"/>
              </a:lnSpc>
            </a:pP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B3829D"/>
                </a:solidFill>
                <a:latin typeface="Arial"/>
                <a:cs typeface="Arial"/>
              </a:rPr>
              <a:t>i</a:t>
            </a:r>
            <a:r>
              <a:rPr sz="1400" spc="0" dirty="0" smtClean="0">
                <a:solidFill>
                  <a:srgbClr val="66576A"/>
                </a:solidFill>
                <a:latin typeface="Arial"/>
                <a:cs typeface="Arial"/>
              </a:rPr>
              <a:t>s </a:t>
            </a:r>
            <a:r>
              <a:rPr sz="1400" spc="83" dirty="0" smtClean="0">
                <a:solidFill>
                  <a:srgbClr val="66576A"/>
                </a:solidFill>
                <a:latin typeface="Arial"/>
                <a:cs typeface="Arial"/>
              </a:rPr>
              <a:t> </a:t>
            </a:r>
            <a:r>
              <a:rPr sz="1400" spc="0" dirty="0" smtClean="0">
                <a:solidFill>
                  <a:srgbClr val="780F79"/>
                </a:solidFill>
                <a:latin typeface="Arial"/>
                <a:cs typeface="Arial"/>
              </a:rPr>
              <a:t>i</a:t>
            </a:r>
            <a:r>
              <a:rPr sz="1400" spc="0" dirty="0" smtClean="0">
                <a:solidFill>
                  <a:srgbClr val="8A5E90"/>
                </a:solidFill>
                <a:latin typeface="Arial"/>
                <a:cs typeface="Arial"/>
              </a:rPr>
              <a:t>n</a:t>
            </a:r>
            <a:r>
              <a:rPr sz="1400" spc="0" dirty="0" smtClean="0">
                <a:solidFill>
                  <a:srgbClr val="77667B"/>
                </a:solidFill>
                <a:latin typeface="Arial"/>
                <a:cs typeface="Arial"/>
              </a:rPr>
              <a:t>t</a:t>
            </a:r>
            <a:r>
              <a:rPr sz="1400" spc="0" dirty="0" smtClean="0">
                <a:solidFill>
                  <a:srgbClr val="66576A"/>
                </a:solidFill>
                <a:latin typeface="Arial"/>
                <a:cs typeface="Arial"/>
              </a:rPr>
              <a:t>e</a:t>
            </a:r>
            <a:r>
              <a:rPr sz="1400" spc="0" dirty="0" smtClean="0">
                <a:solidFill>
                  <a:srgbClr val="8A5E90"/>
                </a:solidFill>
                <a:latin typeface="Arial"/>
                <a:cs typeface="Arial"/>
              </a:rPr>
              <a:t>r</a:t>
            </a:r>
            <a:r>
              <a:rPr sz="1400" spc="0" dirty="0" smtClean="0">
                <a:solidFill>
                  <a:srgbClr val="794C7E"/>
                </a:solidFill>
                <a:latin typeface="Arial"/>
                <a:cs typeface="Arial"/>
              </a:rPr>
              <a:t>ru</a:t>
            </a:r>
            <a:r>
              <a:rPr sz="1400" spc="0" dirty="0" smtClean="0">
                <a:solidFill>
                  <a:srgbClr val="77667B"/>
                </a:solidFill>
                <a:latin typeface="Arial"/>
                <a:cs typeface="Arial"/>
              </a:rPr>
              <a:t>p</a:t>
            </a:r>
            <a:r>
              <a:rPr sz="1400" spc="0" dirty="0" smtClean="0">
                <a:solidFill>
                  <a:srgbClr val="66576A"/>
                </a:solidFill>
                <a:latin typeface="Arial"/>
                <a:cs typeface="Arial"/>
              </a:rPr>
              <a:t>t</a:t>
            </a:r>
            <a:r>
              <a:rPr sz="1400" spc="0" dirty="0" smtClean="0">
                <a:solidFill>
                  <a:srgbClr val="77667B"/>
                </a:solidFill>
                <a:latin typeface="Arial"/>
                <a:cs typeface="Arial"/>
              </a:rPr>
              <a:t>s </a:t>
            </a:r>
            <a:r>
              <a:rPr sz="1400" spc="-25" dirty="0" smtClean="0">
                <a:solidFill>
                  <a:srgbClr val="77667B"/>
                </a:solidFill>
                <a:latin typeface="Arial"/>
                <a:cs typeface="Arial"/>
              </a:rPr>
              <a:t> </a:t>
            </a:r>
            <a:r>
              <a:rPr sz="1400" spc="0" dirty="0" smtClean="0">
                <a:solidFill>
                  <a:srgbClr val="5B3D5F"/>
                </a:solidFill>
                <a:latin typeface="Arial"/>
                <a:cs typeface="Arial"/>
              </a:rPr>
              <a:t>t</a:t>
            </a:r>
            <a:r>
              <a:rPr sz="1400" spc="0" dirty="0" smtClean="0">
                <a:solidFill>
                  <a:srgbClr val="8A5E90"/>
                </a:solidFill>
                <a:latin typeface="Arial"/>
                <a:cs typeface="Arial"/>
              </a:rPr>
              <a:t>h</a:t>
            </a:r>
            <a:r>
              <a:rPr sz="1400" spc="0" dirty="0" smtClean="0">
                <a:solidFill>
                  <a:srgbClr val="77667B"/>
                </a:solidFill>
                <a:latin typeface="Arial"/>
                <a:cs typeface="Arial"/>
              </a:rPr>
              <a:t>e</a:t>
            </a:r>
            <a:r>
              <a:rPr sz="1400" spc="234" dirty="0" smtClean="0">
                <a:solidFill>
                  <a:srgbClr val="77667B"/>
                </a:solidFill>
                <a:latin typeface="Arial"/>
                <a:cs typeface="Arial"/>
              </a:rPr>
              <a:t> </a:t>
            </a:r>
            <a:r>
              <a:rPr sz="1400" spc="0" dirty="0" smtClean="0">
                <a:solidFill>
                  <a:srgbClr val="77667B"/>
                </a:solidFill>
                <a:latin typeface="Arial"/>
                <a:cs typeface="Arial"/>
              </a:rPr>
              <a:t>op</a:t>
            </a:r>
            <a:r>
              <a:rPr sz="1400" spc="0" dirty="0" smtClean="0">
                <a:solidFill>
                  <a:srgbClr val="66576A"/>
                </a:solidFill>
                <a:latin typeface="Arial"/>
                <a:cs typeface="Arial"/>
              </a:rPr>
              <a:t>e</a:t>
            </a:r>
            <a:r>
              <a:rPr sz="1400" spc="0" dirty="0" smtClean="0">
                <a:solidFill>
                  <a:srgbClr val="794C7E"/>
                </a:solidFill>
                <a:latin typeface="Arial"/>
                <a:cs typeface="Arial"/>
              </a:rPr>
              <a:t>r</a:t>
            </a:r>
            <a:r>
              <a:rPr sz="1400" spc="0" dirty="0" smtClean="0">
                <a:solidFill>
                  <a:srgbClr val="5B3D5F"/>
                </a:solidFill>
                <a:latin typeface="Arial"/>
                <a:cs typeface="Arial"/>
              </a:rPr>
              <a:t>a</a:t>
            </a:r>
            <a:r>
              <a:rPr sz="1400" spc="0" dirty="0" smtClean="0">
                <a:solidFill>
                  <a:srgbClr val="794C7E"/>
                </a:solidFill>
                <a:latin typeface="Arial"/>
                <a:cs typeface="Arial"/>
              </a:rPr>
              <a:t>ti</a:t>
            </a:r>
            <a:r>
              <a:rPr sz="1400" spc="0" dirty="0" smtClean="0">
                <a:solidFill>
                  <a:srgbClr val="77667B"/>
                </a:solidFill>
                <a:latin typeface="Arial"/>
                <a:cs typeface="Arial"/>
              </a:rPr>
              <a:t>o</a:t>
            </a:r>
            <a:r>
              <a:rPr sz="1400" spc="0" dirty="0" smtClean="0">
                <a:solidFill>
                  <a:srgbClr val="794C7E"/>
                </a:solidFill>
                <a:latin typeface="Arial"/>
                <a:cs typeface="Arial"/>
              </a:rPr>
              <a:t>n </a:t>
            </a:r>
            <a:r>
              <a:rPr sz="1400" spc="-94" dirty="0" smtClean="0">
                <a:solidFill>
                  <a:srgbClr val="794C7E"/>
                </a:solidFill>
                <a:latin typeface="Arial"/>
                <a:cs typeface="Arial"/>
              </a:rPr>
              <a:t> </a:t>
            </a:r>
            <a:r>
              <a:rPr sz="1400" spc="0" dirty="0" smtClean="0">
                <a:solidFill>
                  <a:srgbClr val="77667B"/>
                </a:solidFill>
                <a:latin typeface="Arial"/>
                <a:cs typeface="Arial"/>
              </a:rPr>
              <a:t>o</a:t>
            </a:r>
            <a:r>
              <a:rPr sz="1400" spc="0" dirty="0" smtClean="0">
                <a:solidFill>
                  <a:srgbClr val="5B3D5F"/>
                </a:solidFill>
                <a:latin typeface="Arial"/>
                <a:cs typeface="Arial"/>
              </a:rPr>
              <a:t>f</a:t>
            </a:r>
            <a:r>
              <a:rPr sz="1400" spc="144" dirty="0" smtClean="0">
                <a:solidFill>
                  <a:srgbClr val="5B3D5F"/>
                </a:solidFill>
                <a:latin typeface="Arial"/>
                <a:cs typeface="Arial"/>
              </a:rPr>
              <a:t> </a:t>
            </a:r>
            <a:r>
              <a:rPr sz="1400" spc="0" dirty="0" smtClean="0">
                <a:solidFill>
                  <a:srgbClr val="794C7E"/>
                </a:solidFill>
                <a:latin typeface="Arial"/>
                <a:cs typeface="Arial"/>
              </a:rPr>
              <a:t>Multi</a:t>
            </a:r>
            <a:r>
              <a:rPr sz="1400" spc="0" dirty="0" smtClean="0">
                <a:solidFill>
                  <a:srgbClr val="5D1C62"/>
                </a:solidFill>
                <a:latin typeface="Arial"/>
                <a:cs typeface="Arial"/>
              </a:rPr>
              <a:t>l.</a:t>
            </a:r>
            <a:r>
              <a:rPr sz="1400" spc="0" dirty="0" smtClean="0">
                <a:solidFill>
                  <a:srgbClr val="77667B"/>
                </a:solidFill>
                <a:latin typeface="Arial"/>
                <a:cs typeface="Arial"/>
              </a:rPr>
              <a:t>c</a:t>
            </a:r>
            <a:r>
              <a:rPr sz="1400" spc="0" dirty="0" smtClean="0">
                <a:solidFill>
                  <a:srgbClr val="66576A"/>
                </a:solidFill>
                <a:latin typeface="Arial"/>
                <a:cs typeface="Arial"/>
              </a:rPr>
              <a:t>a</a:t>
            </a:r>
            <a:r>
              <a:rPr sz="1400" spc="0" dirty="0" smtClean="0">
                <a:solidFill>
                  <a:srgbClr val="8A5E90"/>
                </a:solidFill>
                <a:latin typeface="Arial"/>
                <a:cs typeface="Arial"/>
              </a:rPr>
              <a:t>d </a:t>
            </a:r>
            <a:r>
              <a:rPr sz="1400" spc="-129" dirty="0" smtClean="0">
                <a:solidFill>
                  <a:srgbClr val="8A5E90"/>
                </a:solidFill>
                <a:latin typeface="Arial"/>
                <a:cs typeface="Arial"/>
              </a:rPr>
              <a:t> </a:t>
            </a:r>
            <a:r>
              <a:rPr sz="1500" spc="0" dirty="0" smtClean="0">
                <a:solidFill>
                  <a:srgbClr val="A46DA3"/>
                </a:solidFill>
                <a:latin typeface="Arial"/>
                <a:cs typeface="Arial"/>
              </a:rPr>
              <a:t>i</a:t>
            </a:r>
            <a:r>
              <a:rPr sz="1500" spc="0" dirty="0" smtClean="0">
                <a:solidFill>
                  <a:srgbClr val="8A5E90"/>
                </a:solidFill>
                <a:latin typeface="Arial"/>
                <a:cs typeface="Arial"/>
              </a:rPr>
              <a:t>n </a:t>
            </a:r>
            <a:r>
              <a:rPr sz="1500" spc="-184" dirty="0" smtClean="0">
                <a:solidFill>
                  <a:srgbClr val="8A5E90"/>
                </a:solidFill>
                <a:latin typeface="Arial"/>
                <a:cs typeface="Arial"/>
              </a:rPr>
              <a:t> </a:t>
            </a:r>
            <a:r>
              <a:rPr sz="1400" spc="0" dirty="0" smtClean="0">
                <a:solidFill>
                  <a:srgbClr val="77667B"/>
                </a:solidFill>
                <a:latin typeface="Arial"/>
                <a:cs typeface="Arial"/>
              </a:rPr>
              <a:t>o</a:t>
            </a:r>
            <a:r>
              <a:rPr sz="1400" spc="0" dirty="0" smtClean="0">
                <a:solidFill>
                  <a:srgbClr val="794C7E"/>
                </a:solidFill>
                <a:latin typeface="Arial"/>
                <a:cs typeface="Arial"/>
              </a:rPr>
              <a:t>rd</a:t>
            </a:r>
            <a:r>
              <a:rPr sz="1400" spc="0" dirty="0" smtClean="0">
                <a:solidFill>
                  <a:srgbClr val="66576A"/>
                </a:solidFill>
                <a:latin typeface="Arial"/>
                <a:cs typeface="Arial"/>
              </a:rPr>
              <a:t>e</a:t>
            </a:r>
            <a:r>
              <a:rPr sz="1400" spc="0" dirty="0" smtClean="0">
                <a:solidFill>
                  <a:srgbClr val="794C7E"/>
                </a:solidFill>
                <a:latin typeface="Arial"/>
                <a:cs typeface="Arial"/>
              </a:rPr>
              <a:t>r</a:t>
            </a:r>
            <a:r>
              <a:rPr sz="1400" spc="194" dirty="0" smtClean="0">
                <a:solidFill>
                  <a:srgbClr val="794C7E"/>
                </a:solidFill>
                <a:latin typeface="Arial"/>
                <a:cs typeface="Arial"/>
              </a:rPr>
              <a:t> </a:t>
            </a:r>
            <a:r>
              <a:rPr sz="1400" spc="0" dirty="0" smtClean="0">
                <a:solidFill>
                  <a:srgbClr val="5B3D5F"/>
                </a:solidFill>
                <a:latin typeface="Arial"/>
                <a:cs typeface="Arial"/>
              </a:rPr>
              <a:t>t</a:t>
            </a:r>
            <a:r>
              <a:rPr sz="1400" spc="0" dirty="0" smtClean="0">
                <a:solidFill>
                  <a:srgbClr val="77667B"/>
                </a:solidFill>
                <a:latin typeface="Arial"/>
                <a:cs typeface="Arial"/>
              </a:rPr>
              <a:t>o</a:t>
            </a:r>
            <a:r>
              <a:rPr sz="1400" spc="238" dirty="0" smtClean="0">
                <a:solidFill>
                  <a:srgbClr val="77667B"/>
                </a:solidFill>
                <a:latin typeface="Arial"/>
                <a:cs typeface="Arial"/>
              </a:rPr>
              <a:t> </a:t>
            </a:r>
            <a:r>
              <a:rPr sz="1400" spc="0" dirty="0" smtClean="0">
                <a:solidFill>
                  <a:srgbClr val="A46DA3"/>
                </a:solidFill>
                <a:latin typeface="Arial"/>
                <a:cs typeface="Arial"/>
              </a:rPr>
              <a:t>i</a:t>
            </a:r>
            <a:r>
              <a:rPr sz="1400" spc="0" dirty="0" smtClean="0">
                <a:solidFill>
                  <a:srgbClr val="66576A"/>
                </a:solidFill>
                <a:latin typeface="Arial"/>
                <a:cs typeface="Arial"/>
              </a:rPr>
              <a:t>ss</a:t>
            </a:r>
            <a:r>
              <a:rPr sz="1400" spc="0" dirty="0" smtClean="0">
                <a:solidFill>
                  <a:srgbClr val="794C7E"/>
                </a:solidFill>
                <a:latin typeface="Arial"/>
                <a:cs typeface="Arial"/>
              </a:rPr>
              <a:t>u</a:t>
            </a:r>
            <a:r>
              <a:rPr sz="1400" spc="0" dirty="0" smtClean="0">
                <a:solidFill>
                  <a:srgbClr val="66576A"/>
                </a:solidFill>
                <a:latin typeface="Arial"/>
                <a:cs typeface="Arial"/>
              </a:rPr>
              <a:t>e </a:t>
            </a:r>
            <a:r>
              <a:rPr sz="1400" spc="-129" dirty="0" smtClean="0">
                <a:solidFill>
                  <a:srgbClr val="66576A"/>
                </a:solidFill>
                <a:latin typeface="Arial"/>
                <a:cs typeface="Arial"/>
              </a:rPr>
              <a:t> </a:t>
            </a:r>
            <a:r>
              <a:rPr sz="1400" spc="0" dirty="0" smtClean="0">
                <a:solidFill>
                  <a:srgbClr val="77667B"/>
                </a:solidFill>
                <a:latin typeface="Arial"/>
                <a:cs typeface="Arial"/>
              </a:rPr>
              <a:t>co</a:t>
            </a:r>
            <a:r>
              <a:rPr sz="1400" spc="0" dirty="0" smtClean="0">
                <a:solidFill>
                  <a:srgbClr val="794C7E"/>
                </a:solidFill>
                <a:latin typeface="Arial"/>
                <a:cs typeface="Arial"/>
              </a:rPr>
              <a:t>mm</a:t>
            </a:r>
            <a:r>
              <a:rPr sz="1400" spc="0" dirty="0" smtClean="0">
                <a:solidFill>
                  <a:srgbClr val="66576A"/>
                </a:solidFill>
                <a:latin typeface="Arial"/>
                <a:cs typeface="Arial"/>
              </a:rPr>
              <a:t>a</a:t>
            </a:r>
            <a:r>
              <a:rPr sz="1400" spc="0" dirty="0" smtClean="0">
                <a:solidFill>
                  <a:srgbClr val="794C7E"/>
                </a:solidFill>
                <a:latin typeface="Arial"/>
                <a:cs typeface="Arial"/>
              </a:rPr>
              <a:t>nd</a:t>
            </a:r>
            <a:r>
              <a:rPr sz="1400" spc="0" dirty="0" smtClean="0">
                <a:solidFill>
                  <a:srgbClr val="77667B"/>
                </a:solidFill>
                <a:latin typeface="Arial"/>
                <a:cs typeface="Arial"/>
              </a:rPr>
              <a:t>s </a:t>
            </a:r>
            <a:r>
              <a:rPr sz="1400" spc="345" dirty="0" smtClean="0">
                <a:solidFill>
                  <a:srgbClr val="77667B"/>
                </a:solidFill>
                <a:latin typeface="Arial"/>
                <a:cs typeface="Arial"/>
              </a:rPr>
              <a:t> </a:t>
            </a:r>
            <a:r>
              <a:rPr sz="1400" spc="0" dirty="0" smtClean="0">
                <a:solidFill>
                  <a:srgbClr val="66576A"/>
                </a:solidFill>
                <a:latin typeface="Arial"/>
                <a:cs typeface="Arial"/>
              </a:rPr>
              <a:t>t</a:t>
            </a:r>
            <a:r>
              <a:rPr sz="1400" spc="0" dirty="0" smtClean="0">
                <a:solidFill>
                  <a:srgbClr val="77667B"/>
                </a:solidFill>
                <a:latin typeface="Arial"/>
                <a:cs typeface="Arial"/>
              </a:rPr>
              <a:t>o</a:t>
            </a:r>
            <a:r>
              <a:rPr sz="1400" spc="327" dirty="0" smtClean="0">
                <a:solidFill>
                  <a:srgbClr val="77667B"/>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a:t>
            </a:r>
            <a:endParaRPr sz="1400">
              <a:latin typeface="Arial"/>
              <a:cs typeface="Arial"/>
            </a:endParaRPr>
          </a:p>
          <a:p>
            <a:pPr marL="26344" marR="30667">
              <a:lnSpc>
                <a:spcPct val="95825"/>
              </a:lnSpc>
              <a:spcBef>
                <a:spcPts val="265"/>
              </a:spcBef>
            </a:pPr>
            <a:r>
              <a:rPr sz="1400" dirty="0" smtClean="0">
                <a:solidFill>
                  <a:srgbClr val="780F79"/>
                </a:solidFill>
                <a:latin typeface="Arial"/>
                <a:cs typeface="Arial"/>
              </a:rPr>
              <a:t>l</a:t>
            </a:r>
            <a:r>
              <a:rPr sz="1400" dirty="0" smtClean="0">
                <a:solidFill>
                  <a:srgbClr val="77667B"/>
                </a:solidFill>
                <a:latin typeface="Arial"/>
                <a:cs typeface="Arial"/>
              </a:rPr>
              <a:t>o</a:t>
            </a:r>
            <a:r>
              <a:rPr sz="1400" dirty="0" smtClean="0">
                <a:solidFill>
                  <a:srgbClr val="66576A"/>
                </a:solidFill>
                <a:latin typeface="Arial"/>
                <a:cs typeface="Arial"/>
              </a:rPr>
              <a:t>c</a:t>
            </a:r>
            <a:r>
              <a:rPr sz="1400" dirty="0" smtClean="0">
                <a:solidFill>
                  <a:srgbClr val="77667B"/>
                </a:solidFill>
                <a:latin typeface="Arial"/>
                <a:cs typeface="Arial"/>
              </a:rPr>
              <a:t>a</a:t>
            </a:r>
            <a:r>
              <a:rPr sz="1400" dirty="0" smtClean="0">
                <a:solidFill>
                  <a:srgbClr val="A46DA3"/>
                </a:solidFill>
                <a:latin typeface="Arial"/>
                <a:cs typeface="Arial"/>
              </a:rPr>
              <a:t>l </a:t>
            </a:r>
            <a:r>
              <a:rPr sz="1400" spc="-164" dirty="0" smtClean="0">
                <a:solidFill>
                  <a:srgbClr val="A46DA3"/>
                </a:solidFill>
                <a:latin typeface="Arial"/>
                <a:cs typeface="Arial"/>
              </a:rPr>
              <a:t> </a:t>
            </a:r>
            <a:r>
              <a:rPr sz="1400" spc="0" dirty="0" smtClean="0">
                <a:solidFill>
                  <a:srgbClr val="77667B"/>
                </a:solidFill>
                <a:latin typeface="Arial"/>
                <a:cs typeface="Arial"/>
              </a:rPr>
              <a:t>o</a:t>
            </a:r>
            <a:r>
              <a:rPr sz="1400" spc="0" dirty="0" smtClean="0">
                <a:solidFill>
                  <a:srgbClr val="794C7E"/>
                </a:solidFill>
                <a:latin typeface="Arial"/>
                <a:cs typeface="Arial"/>
              </a:rPr>
              <a:t>p</a:t>
            </a:r>
            <a:r>
              <a:rPr sz="1400" spc="0" dirty="0" smtClean="0">
                <a:solidFill>
                  <a:srgbClr val="66576A"/>
                </a:solidFill>
                <a:latin typeface="Arial"/>
                <a:cs typeface="Arial"/>
              </a:rPr>
              <a:t>e</a:t>
            </a:r>
            <a:r>
              <a:rPr sz="1400" spc="0" dirty="0" smtClean="0">
                <a:solidFill>
                  <a:srgbClr val="794C7E"/>
                </a:solidFill>
                <a:latin typeface="Arial"/>
                <a:cs typeface="Arial"/>
              </a:rPr>
              <a:t>r</a:t>
            </a:r>
            <a:r>
              <a:rPr sz="1400" spc="0" dirty="0" smtClean="0">
                <a:solidFill>
                  <a:srgbClr val="66576A"/>
                </a:solidFill>
                <a:latin typeface="Arial"/>
                <a:cs typeface="Arial"/>
              </a:rPr>
              <a:t>a</a:t>
            </a:r>
            <a:r>
              <a:rPr sz="1400" spc="0" dirty="0" smtClean="0">
                <a:solidFill>
                  <a:srgbClr val="8A5E90"/>
                </a:solidFill>
                <a:latin typeface="Arial"/>
                <a:cs typeface="Arial"/>
              </a:rPr>
              <a:t>ti</a:t>
            </a:r>
            <a:r>
              <a:rPr sz="1400" spc="0" dirty="0" smtClean="0">
                <a:solidFill>
                  <a:srgbClr val="794C7E"/>
                </a:solidFill>
                <a:latin typeface="Arial"/>
                <a:cs typeface="Arial"/>
              </a:rPr>
              <a:t>n</a:t>
            </a:r>
            <a:r>
              <a:rPr sz="1400" spc="0" dirty="0" smtClean="0">
                <a:solidFill>
                  <a:srgbClr val="5B3D5F"/>
                </a:solidFill>
                <a:latin typeface="Arial"/>
                <a:cs typeface="Arial"/>
              </a:rPr>
              <a:t>g </a:t>
            </a:r>
            <a:r>
              <a:rPr sz="1400" spc="-129" dirty="0" smtClean="0">
                <a:solidFill>
                  <a:srgbClr val="5B3D5F"/>
                </a:solidFill>
                <a:latin typeface="Arial"/>
                <a:cs typeface="Arial"/>
              </a:rPr>
              <a:t> </a:t>
            </a:r>
            <a:r>
              <a:rPr sz="1400" spc="0" dirty="0" smtClean="0">
                <a:solidFill>
                  <a:srgbClr val="66576A"/>
                </a:solidFill>
                <a:latin typeface="Arial"/>
                <a:cs typeface="Arial"/>
              </a:rPr>
              <a:t>s</a:t>
            </a:r>
            <a:r>
              <a:rPr sz="1400" spc="0" dirty="0" smtClean="0">
                <a:solidFill>
                  <a:srgbClr val="77667B"/>
                </a:solidFill>
                <a:latin typeface="Arial"/>
                <a:cs typeface="Arial"/>
              </a:rPr>
              <a:t>y</a:t>
            </a:r>
            <a:r>
              <a:rPr sz="1400" spc="0" dirty="0" smtClean="0">
                <a:solidFill>
                  <a:srgbClr val="66576A"/>
                </a:solidFill>
                <a:latin typeface="Arial"/>
                <a:cs typeface="Arial"/>
              </a:rPr>
              <a:t>ste</a:t>
            </a:r>
            <a:r>
              <a:rPr sz="1400" spc="0" dirty="0" smtClean="0">
                <a:solidFill>
                  <a:srgbClr val="794C7E"/>
                </a:solidFill>
                <a:latin typeface="Arial"/>
                <a:cs typeface="Arial"/>
              </a:rPr>
              <a:t>m</a:t>
            </a:r>
            <a:r>
              <a:rPr sz="1400" spc="0" dirty="0" smtClean="0">
                <a:solidFill>
                  <a:srgbClr val="9C6C6E"/>
                </a:solidFill>
                <a:latin typeface="Arial"/>
                <a:cs typeface="Arial"/>
              </a:rPr>
              <a:t>.</a:t>
            </a:r>
            <a:endParaRPr sz="1400">
              <a:latin typeface="Arial"/>
              <a:cs typeface="Arial"/>
            </a:endParaRPr>
          </a:p>
          <a:p>
            <a:pPr marL="12700" marR="30667">
              <a:lnSpc>
                <a:spcPct val="95825"/>
              </a:lnSpc>
              <a:spcBef>
                <a:spcPts val="195"/>
              </a:spcBef>
            </a:pPr>
            <a:r>
              <a:rPr sz="1500" spc="0" dirty="0" smtClean="0">
                <a:solidFill>
                  <a:srgbClr val="8A5E90"/>
                </a:solidFill>
                <a:latin typeface="Arial"/>
                <a:cs typeface="Arial"/>
              </a:rPr>
              <a:t>T</a:t>
            </a:r>
            <a:r>
              <a:rPr sz="1500" spc="0" dirty="0" smtClean="0">
                <a:solidFill>
                  <a:srgbClr val="794C7E"/>
                </a:solidFill>
                <a:latin typeface="Arial"/>
                <a:cs typeface="Arial"/>
              </a:rPr>
              <a:t>h</a:t>
            </a:r>
            <a:r>
              <a:rPr sz="1500" spc="0" dirty="0" smtClean="0">
                <a:solidFill>
                  <a:srgbClr val="B3829D"/>
                </a:solidFill>
                <a:latin typeface="Arial"/>
                <a:cs typeface="Arial"/>
              </a:rPr>
              <a:t>i</a:t>
            </a:r>
            <a:r>
              <a:rPr sz="1500" spc="0" dirty="0" smtClean="0">
                <a:solidFill>
                  <a:srgbClr val="66576A"/>
                </a:solidFill>
                <a:latin typeface="Arial"/>
                <a:cs typeface="Arial"/>
              </a:rPr>
              <a:t>s</a:t>
            </a:r>
            <a:r>
              <a:rPr sz="1500" spc="251" dirty="0" smtClean="0">
                <a:solidFill>
                  <a:srgbClr val="66576A"/>
                </a:solidFill>
                <a:latin typeface="Arial"/>
                <a:cs typeface="Arial"/>
              </a:rPr>
              <a:t> </a:t>
            </a:r>
            <a:r>
              <a:rPr sz="1500" spc="0" dirty="0" smtClean="0">
                <a:solidFill>
                  <a:srgbClr val="892E85"/>
                </a:solidFill>
                <a:latin typeface="Arial"/>
                <a:cs typeface="Arial"/>
              </a:rPr>
              <a:t>i</a:t>
            </a:r>
            <a:r>
              <a:rPr sz="1500" spc="0" dirty="0" smtClean="0">
                <a:solidFill>
                  <a:srgbClr val="66576A"/>
                </a:solidFill>
                <a:latin typeface="Arial"/>
                <a:cs typeface="Arial"/>
              </a:rPr>
              <a:t>s </a:t>
            </a:r>
            <a:r>
              <a:rPr sz="1500" spc="-184" dirty="0" smtClean="0">
                <a:solidFill>
                  <a:srgbClr val="66576A"/>
                </a:solidFill>
                <a:latin typeface="Arial"/>
                <a:cs typeface="Arial"/>
              </a:rPr>
              <a:t> </a:t>
            </a:r>
            <a:r>
              <a:rPr sz="1500" spc="0" dirty="0" smtClean="0">
                <a:solidFill>
                  <a:srgbClr val="5B3D5F"/>
                </a:solidFill>
                <a:latin typeface="Arial"/>
                <a:cs typeface="Arial"/>
              </a:rPr>
              <a:t>a</a:t>
            </a:r>
            <a:r>
              <a:rPr sz="1500" spc="210" dirty="0" smtClean="0">
                <a:solidFill>
                  <a:srgbClr val="5B3D5F"/>
                </a:solidFill>
                <a:latin typeface="Arial"/>
                <a:cs typeface="Arial"/>
              </a:rPr>
              <a:t> </a:t>
            </a:r>
            <a:r>
              <a:rPr sz="1500" spc="0" dirty="0" smtClean="0">
                <a:solidFill>
                  <a:srgbClr val="66576A"/>
                </a:solidFill>
                <a:latin typeface="Arial"/>
                <a:cs typeface="Arial"/>
              </a:rPr>
              <a:t>c</a:t>
            </a:r>
            <a:r>
              <a:rPr sz="1500" spc="0" dirty="0" smtClean="0">
                <a:solidFill>
                  <a:srgbClr val="77667B"/>
                </a:solidFill>
                <a:latin typeface="Arial"/>
                <a:cs typeface="Arial"/>
              </a:rPr>
              <a:t>o</a:t>
            </a:r>
            <a:r>
              <a:rPr sz="1500" spc="0" dirty="0" smtClean="0">
                <a:solidFill>
                  <a:srgbClr val="794C7E"/>
                </a:solidFill>
                <a:latin typeface="Arial"/>
                <a:cs typeface="Arial"/>
              </a:rPr>
              <a:t>mm</a:t>
            </a:r>
            <a:r>
              <a:rPr sz="1500" spc="0" dirty="0" smtClean="0">
                <a:solidFill>
                  <a:srgbClr val="5B3D5F"/>
                </a:solidFill>
                <a:latin typeface="Arial"/>
                <a:cs typeface="Arial"/>
              </a:rPr>
              <a:t>a</a:t>
            </a:r>
            <a:r>
              <a:rPr sz="1500" spc="0" dirty="0" smtClean="0">
                <a:solidFill>
                  <a:srgbClr val="8A5E90"/>
                </a:solidFill>
                <a:latin typeface="Arial"/>
                <a:cs typeface="Arial"/>
              </a:rPr>
              <a:t>n</a:t>
            </a:r>
            <a:r>
              <a:rPr sz="1500" spc="0" dirty="0" smtClean="0">
                <a:solidFill>
                  <a:srgbClr val="77667B"/>
                </a:solidFill>
                <a:latin typeface="Arial"/>
                <a:cs typeface="Arial"/>
              </a:rPr>
              <a:t>d</a:t>
            </a:r>
            <a:r>
              <a:rPr sz="1500" spc="168" dirty="0" smtClean="0">
                <a:solidFill>
                  <a:srgbClr val="77667B"/>
                </a:solidFill>
                <a:latin typeface="Arial"/>
                <a:cs typeface="Arial"/>
              </a:rPr>
              <a:t> </a:t>
            </a:r>
            <a:r>
              <a:rPr sz="1500" spc="0" dirty="0" smtClean="0">
                <a:solidFill>
                  <a:srgbClr val="77667B"/>
                </a:solidFill>
                <a:latin typeface="Arial"/>
                <a:cs typeface="Arial"/>
              </a:rPr>
              <a:t>t</a:t>
            </a:r>
            <a:r>
              <a:rPr sz="1500" spc="0" dirty="0" smtClean="0">
                <a:solidFill>
                  <a:srgbClr val="794C7E"/>
                </a:solidFill>
                <a:latin typeface="Arial"/>
                <a:cs typeface="Arial"/>
              </a:rPr>
              <a:t>h</a:t>
            </a:r>
            <a:r>
              <a:rPr sz="1500" spc="0" dirty="0" smtClean="0">
                <a:solidFill>
                  <a:srgbClr val="5B3D5F"/>
                </a:solidFill>
                <a:latin typeface="Arial"/>
                <a:cs typeface="Arial"/>
              </a:rPr>
              <a:t>a</a:t>
            </a:r>
            <a:r>
              <a:rPr sz="1500" spc="0" dirty="0" smtClean="0">
                <a:solidFill>
                  <a:srgbClr val="77667B"/>
                </a:solidFill>
                <a:latin typeface="Arial"/>
                <a:cs typeface="Arial"/>
              </a:rPr>
              <a:t>t</a:t>
            </a:r>
            <a:r>
              <a:rPr sz="1500" spc="119" dirty="0" smtClean="0">
                <a:solidFill>
                  <a:srgbClr val="77667B"/>
                </a:solidFill>
                <a:latin typeface="Arial"/>
                <a:cs typeface="Arial"/>
              </a:rPr>
              <a:t> </a:t>
            </a:r>
            <a:r>
              <a:rPr sz="1500" spc="0" dirty="0" smtClean="0">
                <a:solidFill>
                  <a:srgbClr val="8A5E90"/>
                </a:solidFill>
                <a:latin typeface="Arial"/>
                <a:cs typeface="Arial"/>
              </a:rPr>
              <a:t>m</a:t>
            </a:r>
            <a:r>
              <a:rPr sz="1500" spc="0" dirty="0" smtClean="0">
                <a:solidFill>
                  <a:srgbClr val="5B3D5F"/>
                </a:solidFill>
                <a:latin typeface="Arial"/>
                <a:cs typeface="Arial"/>
              </a:rPr>
              <a:t>a</a:t>
            </a:r>
            <a:r>
              <a:rPr sz="1500" spc="0" dirty="0" smtClean="0">
                <a:solidFill>
                  <a:srgbClr val="77667B"/>
                </a:solidFill>
                <a:latin typeface="Arial"/>
                <a:cs typeface="Arial"/>
              </a:rPr>
              <a:t>y</a:t>
            </a:r>
            <a:r>
              <a:rPr sz="1500" spc="241" dirty="0" smtClean="0">
                <a:solidFill>
                  <a:srgbClr val="77667B"/>
                </a:solidFill>
                <a:latin typeface="Arial"/>
                <a:cs typeface="Arial"/>
              </a:rPr>
              <a:t> </a:t>
            </a:r>
            <a:r>
              <a:rPr sz="1500" spc="0" dirty="0" smtClean="0">
                <a:solidFill>
                  <a:srgbClr val="794C7E"/>
                </a:solidFill>
                <a:latin typeface="Arial"/>
                <a:cs typeface="Arial"/>
              </a:rPr>
              <a:t>b</a:t>
            </a:r>
            <a:r>
              <a:rPr sz="1500" spc="0" dirty="0" smtClean="0">
                <a:solidFill>
                  <a:srgbClr val="66576A"/>
                </a:solidFill>
                <a:latin typeface="Arial"/>
                <a:cs typeface="Arial"/>
              </a:rPr>
              <a:t>e</a:t>
            </a:r>
            <a:r>
              <a:rPr sz="1500" spc="160" dirty="0" smtClean="0">
                <a:solidFill>
                  <a:srgbClr val="66576A"/>
                </a:solidFill>
                <a:latin typeface="Arial"/>
                <a:cs typeface="Arial"/>
              </a:rPr>
              <a:t> </a:t>
            </a:r>
            <a:r>
              <a:rPr sz="1500" spc="0" dirty="0" smtClean="0">
                <a:solidFill>
                  <a:srgbClr val="794C7E"/>
                </a:solidFill>
                <a:latin typeface="Arial"/>
                <a:cs typeface="Arial"/>
              </a:rPr>
              <a:t>u</a:t>
            </a:r>
            <a:r>
              <a:rPr sz="1500" spc="0" dirty="0" smtClean="0">
                <a:solidFill>
                  <a:srgbClr val="66576A"/>
                </a:solidFill>
                <a:latin typeface="Arial"/>
                <a:cs typeface="Arial"/>
              </a:rPr>
              <a:t>se</a:t>
            </a:r>
            <a:r>
              <a:rPr sz="1500" spc="0" dirty="0" smtClean="0">
                <a:solidFill>
                  <a:srgbClr val="77667B"/>
                </a:solidFill>
                <a:latin typeface="Arial"/>
                <a:cs typeface="Arial"/>
              </a:rPr>
              <a:t>d </a:t>
            </a:r>
            <a:r>
              <a:rPr sz="1500" spc="86" dirty="0" smtClean="0">
                <a:solidFill>
                  <a:srgbClr val="77667B"/>
                </a:solidFill>
                <a:latin typeface="Arial"/>
                <a:cs typeface="Arial"/>
              </a:rPr>
              <a:t> </a:t>
            </a:r>
            <a:r>
              <a:rPr sz="1500" spc="0" dirty="0" smtClean="0">
                <a:solidFill>
                  <a:srgbClr val="77667B"/>
                </a:solidFill>
                <a:latin typeface="Arial"/>
                <a:cs typeface="Arial"/>
              </a:rPr>
              <a:t>v</a:t>
            </a:r>
            <a:r>
              <a:rPr sz="1500" spc="0" dirty="0" smtClean="0">
                <a:solidFill>
                  <a:srgbClr val="A46DA3"/>
                </a:solidFill>
                <a:latin typeface="Arial"/>
                <a:cs typeface="Arial"/>
              </a:rPr>
              <a:t>i</a:t>
            </a:r>
            <a:r>
              <a:rPr sz="1500" spc="0" dirty="0" smtClean="0">
                <a:solidFill>
                  <a:srgbClr val="5B3D5F"/>
                </a:solidFill>
                <a:latin typeface="Arial"/>
                <a:cs typeface="Arial"/>
              </a:rPr>
              <a:t>t</a:t>
            </a:r>
            <a:r>
              <a:rPr sz="1500" spc="0" dirty="0" smtClean="0">
                <a:solidFill>
                  <a:srgbClr val="8A5E90"/>
                </a:solidFill>
                <a:latin typeface="Arial"/>
                <a:cs typeface="Arial"/>
              </a:rPr>
              <a:t>h </a:t>
            </a:r>
            <a:r>
              <a:rPr sz="1500" spc="-79" dirty="0" smtClean="0">
                <a:solidFill>
                  <a:srgbClr val="8A5E90"/>
                </a:solidFill>
                <a:latin typeface="Arial"/>
                <a:cs typeface="Arial"/>
              </a:rPr>
              <a:t> </a:t>
            </a:r>
            <a:r>
              <a:rPr sz="1500" spc="0" dirty="0" smtClean="0">
                <a:solidFill>
                  <a:srgbClr val="66576A"/>
                </a:solidFill>
                <a:latin typeface="Arial"/>
                <a:cs typeface="Arial"/>
              </a:rPr>
              <a:t>t</a:t>
            </a:r>
            <a:r>
              <a:rPr sz="1500" spc="0" dirty="0" smtClean="0">
                <a:solidFill>
                  <a:srgbClr val="8A5E90"/>
                </a:solidFill>
                <a:latin typeface="Arial"/>
                <a:cs typeface="Arial"/>
              </a:rPr>
              <a:t>h</a:t>
            </a:r>
            <a:r>
              <a:rPr sz="1500" spc="0" dirty="0" smtClean="0">
                <a:solidFill>
                  <a:srgbClr val="66576A"/>
                </a:solidFill>
                <a:latin typeface="Arial"/>
                <a:cs typeface="Arial"/>
              </a:rPr>
              <a:t>e </a:t>
            </a:r>
            <a:r>
              <a:rPr sz="1500" spc="15" dirty="0" smtClean="0">
                <a:solidFill>
                  <a:srgbClr val="66576A"/>
                </a:solidFill>
                <a:latin typeface="Arial"/>
                <a:cs typeface="Arial"/>
              </a:rPr>
              <a:t> </a:t>
            </a:r>
            <a:r>
              <a:rPr sz="1500" spc="0" dirty="0" smtClean="0">
                <a:solidFill>
                  <a:srgbClr val="957886"/>
                </a:solidFill>
                <a:latin typeface="Arial"/>
                <a:cs typeface="Arial"/>
              </a:rPr>
              <a:t>.</a:t>
            </a:r>
            <a:r>
              <a:rPr sz="1500" spc="0" dirty="0" smtClean="0">
                <a:solidFill>
                  <a:srgbClr val="66576A"/>
                </a:solidFill>
                <a:latin typeface="Arial"/>
                <a:cs typeface="Arial"/>
              </a:rPr>
              <a:t>LA</a:t>
            </a:r>
            <a:r>
              <a:rPr sz="1500" spc="0" dirty="0" smtClean="0">
                <a:solidFill>
                  <a:srgbClr val="957886"/>
                </a:solidFill>
                <a:latin typeface="Arial"/>
                <a:cs typeface="Arial"/>
              </a:rPr>
              <a:t>Y</a:t>
            </a:r>
            <a:r>
              <a:rPr sz="1500" spc="0" dirty="0" smtClean="0">
                <a:solidFill>
                  <a:srgbClr val="66576A"/>
                </a:solidFill>
                <a:latin typeface="Arial"/>
                <a:cs typeface="Arial"/>
              </a:rPr>
              <a:t>O</a:t>
            </a:r>
            <a:r>
              <a:rPr sz="1500" spc="0" dirty="0" smtClean="0">
                <a:solidFill>
                  <a:srgbClr val="77667B"/>
                </a:solidFill>
                <a:latin typeface="Arial"/>
                <a:cs typeface="Arial"/>
              </a:rPr>
              <a:t>U</a:t>
            </a:r>
            <a:r>
              <a:rPr sz="1500" spc="0" dirty="0" smtClean="0">
                <a:solidFill>
                  <a:srgbClr val="8A5E90"/>
                </a:solidFill>
                <a:latin typeface="Arial"/>
                <a:cs typeface="Arial"/>
              </a:rPr>
              <a:t>T </a:t>
            </a:r>
            <a:r>
              <a:rPr sz="1500" spc="-189" dirty="0" smtClean="0">
                <a:solidFill>
                  <a:srgbClr val="8A5E90"/>
                </a:solidFill>
                <a:latin typeface="Arial"/>
                <a:cs typeface="Arial"/>
              </a:rPr>
              <a:t> </a:t>
            </a:r>
            <a:r>
              <a:rPr sz="1500" spc="0" dirty="0" smtClean="0">
                <a:solidFill>
                  <a:srgbClr val="77667B"/>
                </a:solidFill>
                <a:latin typeface="Arial"/>
                <a:cs typeface="Arial"/>
              </a:rPr>
              <a:t>co</a:t>
            </a:r>
            <a:r>
              <a:rPr sz="1500" spc="0" dirty="0" smtClean="0">
                <a:solidFill>
                  <a:srgbClr val="8A5E90"/>
                </a:solidFill>
                <a:latin typeface="Arial"/>
                <a:cs typeface="Arial"/>
              </a:rPr>
              <a:t>m</a:t>
            </a:r>
            <a:r>
              <a:rPr sz="1500" spc="0" dirty="0" smtClean="0">
                <a:solidFill>
                  <a:srgbClr val="794C7E"/>
                </a:solidFill>
                <a:latin typeface="Arial"/>
                <a:cs typeface="Arial"/>
              </a:rPr>
              <a:t>m</a:t>
            </a:r>
            <a:r>
              <a:rPr sz="1500" spc="0" dirty="0" smtClean="0">
                <a:solidFill>
                  <a:srgbClr val="66576A"/>
                </a:solidFill>
                <a:latin typeface="Arial"/>
                <a:cs typeface="Arial"/>
              </a:rPr>
              <a:t>a</a:t>
            </a:r>
            <a:r>
              <a:rPr sz="1500" spc="0" dirty="0" smtClean="0">
                <a:solidFill>
                  <a:srgbClr val="794C7E"/>
                </a:solidFill>
                <a:latin typeface="Arial"/>
                <a:cs typeface="Arial"/>
              </a:rPr>
              <a:t>nd</a:t>
            </a:r>
            <a:r>
              <a:rPr sz="1500" spc="0" dirty="0" smtClean="0">
                <a:solidFill>
                  <a:srgbClr val="9C6C6E"/>
                </a:solidFill>
                <a:latin typeface="Arial"/>
                <a:cs typeface="Arial"/>
              </a:rPr>
              <a:t>.</a:t>
            </a:r>
            <a:r>
              <a:rPr sz="1500" spc="260" dirty="0" smtClean="0">
                <a:solidFill>
                  <a:srgbClr val="9C6C6E"/>
                </a:solidFill>
                <a:latin typeface="Arial"/>
                <a:cs typeface="Arial"/>
              </a:rPr>
              <a:t> </a:t>
            </a:r>
            <a:r>
              <a:rPr sz="1400" spc="0" dirty="0" smtClean="0">
                <a:solidFill>
                  <a:srgbClr val="794C7E"/>
                </a:solidFill>
                <a:latin typeface="Arial"/>
                <a:cs typeface="Arial"/>
              </a:rPr>
              <a:t>It</a:t>
            </a:r>
            <a:endParaRPr sz="1400">
              <a:latin typeface="Arial"/>
              <a:cs typeface="Arial"/>
            </a:endParaRPr>
          </a:p>
        </p:txBody>
      </p:sp>
      <p:sp>
        <p:nvSpPr>
          <p:cNvPr id="101" name="object 9"/>
          <p:cNvSpPr txBox="1"/>
          <p:nvPr/>
        </p:nvSpPr>
        <p:spPr>
          <a:xfrm>
            <a:off x="892393" y="4183963"/>
            <a:ext cx="450930" cy="191769"/>
          </a:xfrm>
          <a:prstGeom prst="rect">
            <a:avLst/>
          </a:prstGeom>
        </p:spPr>
        <p:txBody>
          <a:bodyPr wrap="square" lIns="0" tIns="0" rIns="0" bIns="0" rtlCol="0">
            <a:noAutofit/>
          </a:bodyPr>
          <a:lstStyle/>
          <a:p>
            <a:pPr marL="12700">
              <a:lnSpc>
                <a:spcPts val="1435"/>
              </a:lnSpc>
              <a:spcBef>
                <a:spcPts val="71"/>
              </a:spcBef>
            </a:pPr>
            <a:r>
              <a:rPr sz="1300" dirty="0" smtClean="0">
                <a:solidFill>
                  <a:srgbClr val="4F7071"/>
                </a:solidFill>
                <a:latin typeface="Arial"/>
                <a:cs typeface="Arial"/>
              </a:rPr>
              <a:t>..</a:t>
            </a:r>
            <a:r>
              <a:rPr sz="1300" spc="-219" dirty="0" smtClean="0">
                <a:solidFill>
                  <a:srgbClr val="4F7071"/>
                </a:solidFill>
                <a:latin typeface="Arial"/>
                <a:cs typeface="Arial"/>
              </a:rPr>
              <a:t> </a:t>
            </a:r>
            <a:r>
              <a:rPr sz="1300" spc="0" dirty="0" smtClean="0">
                <a:solidFill>
                  <a:srgbClr val="66576A"/>
                </a:solidFill>
                <a:latin typeface="Arial"/>
                <a:cs typeface="Arial"/>
              </a:rPr>
              <a:t>S</a:t>
            </a:r>
            <a:r>
              <a:rPr sz="1300" spc="0" dirty="0" smtClean="0">
                <a:solidFill>
                  <a:srgbClr val="5B3D5F"/>
                </a:solidFill>
                <a:latin typeface="Arial"/>
                <a:cs typeface="Arial"/>
              </a:rPr>
              <a:t>ET</a:t>
            </a:r>
            <a:endParaRPr sz="1300">
              <a:latin typeface="Arial"/>
              <a:cs typeface="Arial"/>
            </a:endParaRPr>
          </a:p>
        </p:txBody>
      </p:sp>
      <p:sp>
        <p:nvSpPr>
          <p:cNvPr id="102" name="object 8"/>
          <p:cNvSpPr txBox="1"/>
          <p:nvPr/>
        </p:nvSpPr>
        <p:spPr>
          <a:xfrm>
            <a:off x="892393" y="4656929"/>
            <a:ext cx="837197" cy="191769"/>
          </a:xfrm>
          <a:prstGeom prst="rect">
            <a:avLst/>
          </a:prstGeom>
        </p:spPr>
        <p:txBody>
          <a:bodyPr wrap="square" lIns="0" tIns="0" rIns="0" bIns="0" rtlCol="0">
            <a:noAutofit/>
          </a:bodyPr>
          <a:lstStyle/>
          <a:p>
            <a:pPr marL="12700">
              <a:lnSpc>
                <a:spcPts val="1435"/>
              </a:lnSpc>
              <a:spcBef>
                <a:spcPts val="71"/>
              </a:spcBef>
            </a:pPr>
            <a:r>
              <a:rPr sz="1300" dirty="0" smtClean="0">
                <a:solidFill>
                  <a:srgbClr val="2E5B62"/>
                </a:solidFill>
                <a:latin typeface="Arial"/>
                <a:cs typeface="Arial"/>
              </a:rPr>
              <a:t>.</a:t>
            </a:r>
            <a:r>
              <a:rPr sz="1300" dirty="0" smtClean="0">
                <a:solidFill>
                  <a:srgbClr val="66576A"/>
                </a:solidFill>
                <a:latin typeface="Arial"/>
                <a:cs typeface="Arial"/>
              </a:rPr>
              <a:t>S</a:t>
            </a:r>
            <a:r>
              <a:rPr sz="1300" dirty="0" smtClean="0">
                <a:solidFill>
                  <a:srgbClr val="77667B"/>
                </a:solidFill>
                <a:latin typeface="Arial"/>
                <a:cs typeface="Arial"/>
              </a:rPr>
              <a:t>Y</a:t>
            </a:r>
            <a:r>
              <a:rPr sz="1300" dirty="0" smtClean="0">
                <a:solidFill>
                  <a:srgbClr val="66576A"/>
                </a:solidFill>
                <a:latin typeface="Arial"/>
                <a:cs typeface="Arial"/>
              </a:rPr>
              <a:t>S</a:t>
            </a:r>
            <a:r>
              <a:rPr sz="1300" dirty="0" smtClean="0">
                <a:solidFill>
                  <a:srgbClr val="5F3D86"/>
                </a:solidFill>
                <a:latin typeface="Arial"/>
                <a:cs typeface="Arial"/>
              </a:rPr>
              <a:t>,</a:t>
            </a:r>
            <a:r>
              <a:rPr sz="1300" dirty="0" smtClean="0">
                <a:solidFill>
                  <a:srgbClr val="794C7E"/>
                </a:solidFill>
                <a:latin typeface="Arial"/>
                <a:cs typeface="Arial"/>
              </a:rPr>
              <a:t>T</a:t>
            </a:r>
            <a:r>
              <a:rPr sz="1300" dirty="0" smtClean="0">
                <a:solidFill>
                  <a:srgbClr val="66576A"/>
                </a:solidFill>
                <a:latin typeface="Arial"/>
                <a:cs typeface="Arial"/>
              </a:rPr>
              <a:t>E</a:t>
            </a:r>
            <a:r>
              <a:rPr sz="1300" dirty="0" smtClean="0">
                <a:solidFill>
                  <a:srgbClr val="794C7E"/>
                </a:solidFill>
                <a:latin typeface="Arial"/>
                <a:cs typeface="Arial"/>
              </a:rPr>
              <a:t>M</a:t>
            </a:r>
            <a:endParaRPr sz="1300">
              <a:latin typeface="Arial"/>
              <a:cs typeface="Arial"/>
            </a:endParaRPr>
          </a:p>
        </p:txBody>
      </p:sp>
      <p:sp>
        <p:nvSpPr>
          <p:cNvPr id="103" name="object 7"/>
          <p:cNvSpPr txBox="1"/>
          <p:nvPr/>
        </p:nvSpPr>
        <p:spPr>
          <a:xfrm>
            <a:off x="878749" y="5136334"/>
            <a:ext cx="661291" cy="200659"/>
          </a:xfrm>
          <a:prstGeom prst="rect">
            <a:avLst/>
          </a:prstGeom>
        </p:spPr>
        <p:txBody>
          <a:bodyPr wrap="square" lIns="0" tIns="0" rIns="0" bIns="0" rtlCol="0">
            <a:noAutofit/>
          </a:bodyPr>
          <a:lstStyle/>
          <a:p>
            <a:pPr marL="12700">
              <a:lnSpc>
                <a:spcPts val="1505"/>
              </a:lnSpc>
              <a:spcBef>
                <a:spcPts val="75"/>
              </a:spcBef>
            </a:pPr>
            <a:r>
              <a:rPr sz="1350" dirty="0" smtClean="0">
                <a:solidFill>
                  <a:srgbClr val="4F7071"/>
                </a:solidFill>
                <a:latin typeface="Arial"/>
                <a:cs typeface="Arial"/>
              </a:rPr>
              <a:t>.</a:t>
            </a:r>
            <a:r>
              <a:rPr sz="1350" dirty="0" smtClean="0">
                <a:solidFill>
                  <a:srgbClr val="77667B"/>
                </a:solidFill>
                <a:latin typeface="Arial"/>
                <a:cs typeface="Arial"/>
              </a:rPr>
              <a:t>T</a:t>
            </a:r>
            <a:r>
              <a:rPr sz="1350" dirty="0" smtClean="0">
                <a:solidFill>
                  <a:srgbClr val="66576A"/>
                </a:solidFill>
                <a:latin typeface="Arial"/>
                <a:cs typeface="Arial"/>
              </a:rPr>
              <a:t>A</a:t>
            </a:r>
            <a:r>
              <a:rPr sz="1350" spc="-4" dirty="0" smtClean="0">
                <a:solidFill>
                  <a:srgbClr val="66576A"/>
                </a:solidFill>
                <a:latin typeface="Arial"/>
                <a:cs typeface="Arial"/>
              </a:rPr>
              <a:t>B</a:t>
            </a:r>
            <a:r>
              <a:rPr sz="1350" spc="0" dirty="0" smtClean="0">
                <a:solidFill>
                  <a:srgbClr val="8A5E90"/>
                </a:solidFill>
                <a:latin typeface="Arial"/>
                <a:cs typeface="Arial"/>
              </a:rPr>
              <a:t>L</a:t>
            </a:r>
            <a:r>
              <a:rPr sz="1350" spc="0" dirty="0" smtClean="0">
                <a:solidFill>
                  <a:srgbClr val="5B3D5F"/>
                </a:solidFill>
                <a:latin typeface="Arial"/>
                <a:cs typeface="Arial"/>
              </a:rPr>
              <a:t>E</a:t>
            </a:r>
            <a:endParaRPr sz="1350">
              <a:latin typeface="Arial"/>
              <a:cs typeface="Arial"/>
            </a:endParaRPr>
          </a:p>
        </p:txBody>
      </p:sp>
      <p:sp>
        <p:nvSpPr>
          <p:cNvPr id="104" name="object 6"/>
          <p:cNvSpPr txBox="1"/>
          <p:nvPr/>
        </p:nvSpPr>
        <p:spPr>
          <a:xfrm>
            <a:off x="2488815" y="5347695"/>
            <a:ext cx="5397184" cy="238760"/>
          </a:xfrm>
          <a:prstGeom prst="rect">
            <a:avLst/>
          </a:prstGeom>
        </p:spPr>
        <p:txBody>
          <a:bodyPr wrap="square" lIns="0" tIns="0" rIns="0" bIns="0" rtlCol="0">
            <a:noAutofit/>
          </a:bodyPr>
          <a:lstStyle/>
          <a:p>
            <a:pPr marL="12700">
              <a:lnSpc>
                <a:spcPts val="1810"/>
              </a:lnSpc>
              <a:spcBef>
                <a:spcPts val="90"/>
              </a:spcBef>
            </a:pPr>
            <a:r>
              <a:rPr sz="1500" dirty="0" smtClean="0">
                <a:solidFill>
                  <a:srgbClr val="780F79"/>
                </a:solidFill>
                <a:latin typeface="Arial"/>
                <a:cs typeface="Arial"/>
              </a:rPr>
              <a:t>i</a:t>
            </a:r>
            <a:r>
              <a:rPr sz="1500" dirty="0" smtClean="0">
                <a:solidFill>
                  <a:srgbClr val="794C7E"/>
                </a:solidFill>
                <a:latin typeface="Arial"/>
                <a:cs typeface="Arial"/>
              </a:rPr>
              <a:t>d</a:t>
            </a:r>
            <a:r>
              <a:rPr sz="1500" dirty="0" smtClean="0">
                <a:solidFill>
                  <a:srgbClr val="77667B"/>
                </a:solidFill>
                <a:latin typeface="Arial"/>
                <a:cs typeface="Arial"/>
              </a:rPr>
              <a:t>e</a:t>
            </a:r>
            <a:r>
              <a:rPr sz="1500" dirty="0" smtClean="0">
                <a:solidFill>
                  <a:srgbClr val="794C7E"/>
                </a:solidFill>
                <a:latin typeface="Arial"/>
                <a:cs typeface="Arial"/>
              </a:rPr>
              <a:t>n</a:t>
            </a:r>
            <a:r>
              <a:rPr sz="1500" dirty="0" smtClean="0">
                <a:solidFill>
                  <a:srgbClr val="66576A"/>
                </a:solidFill>
                <a:latin typeface="Arial"/>
                <a:cs typeface="Arial"/>
              </a:rPr>
              <a:t>t</a:t>
            </a:r>
            <a:r>
              <a:rPr sz="1500" dirty="0" smtClean="0">
                <a:solidFill>
                  <a:srgbClr val="8A5E90"/>
                </a:solidFill>
                <a:latin typeface="Arial"/>
                <a:cs typeface="Arial"/>
              </a:rPr>
              <a:t>i</a:t>
            </a:r>
            <a:r>
              <a:rPr sz="1500" dirty="0" smtClean="0">
                <a:solidFill>
                  <a:srgbClr val="794C7E"/>
                </a:solidFill>
                <a:latin typeface="Arial"/>
                <a:cs typeface="Arial"/>
              </a:rPr>
              <a:t>fi</a:t>
            </a:r>
            <a:r>
              <a:rPr sz="1500" dirty="0" smtClean="0">
                <a:solidFill>
                  <a:srgbClr val="77667B"/>
                </a:solidFill>
                <a:latin typeface="Arial"/>
                <a:cs typeface="Arial"/>
              </a:rPr>
              <a:t>es </a:t>
            </a:r>
            <a:r>
              <a:rPr sz="1500" spc="-184" dirty="0" smtClean="0">
                <a:solidFill>
                  <a:srgbClr val="77667B"/>
                </a:solidFill>
                <a:latin typeface="Arial"/>
                <a:cs typeface="Arial"/>
              </a:rPr>
              <a:t> </a:t>
            </a:r>
            <a:r>
              <a:rPr sz="1500" spc="0" dirty="0" smtClean="0">
                <a:solidFill>
                  <a:srgbClr val="66576A"/>
                </a:solidFill>
                <a:latin typeface="Arial"/>
                <a:cs typeface="Arial"/>
              </a:rPr>
              <a:t>a</a:t>
            </a:r>
            <a:r>
              <a:rPr sz="1500" spc="217" dirty="0" smtClean="0">
                <a:solidFill>
                  <a:srgbClr val="66576A"/>
                </a:solidFill>
                <a:latin typeface="Arial"/>
                <a:cs typeface="Arial"/>
              </a:rPr>
              <a:t> </a:t>
            </a:r>
            <a:r>
              <a:rPr sz="1500" spc="0" dirty="0" smtClean="0">
                <a:solidFill>
                  <a:srgbClr val="77667B"/>
                </a:solidFill>
                <a:latin typeface="Arial"/>
                <a:cs typeface="Arial"/>
              </a:rPr>
              <a:t>ta</a:t>
            </a:r>
            <a:r>
              <a:rPr sz="1500" spc="0" dirty="0" smtClean="0">
                <a:solidFill>
                  <a:srgbClr val="794C7E"/>
                </a:solidFill>
                <a:latin typeface="Arial"/>
                <a:cs typeface="Arial"/>
              </a:rPr>
              <a:t>b</a:t>
            </a:r>
            <a:r>
              <a:rPr sz="1500" spc="0" dirty="0" smtClean="0">
                <a:solidFill>
                  <a:srgbClr val="A46DA3"/>
                </a:solidFill>
                <a:latin typeface="Arial"/>
                <a:cs typeface="Arial"/>
              </a:rPr>
              <a:t>l</a:t>
            </a:r>
            <a:r>
              <a:rPr sz="1500" spc="0" dirty="0" smtClean="0">
                <a:solidFill>
                  <a:srgbClr val="77667B"/>
                </a:solidFill>
                <a:latin typeface="Arial"/>
                <a:cs typeface="Arial"/>
              </a:rPr>
              <a:t>e </a:t>
            </a:r>
            <a:r>
              <a:rPr sz="1500" spc="147" dirty="0" smtClean="0">
                <a:solidFill>
                  <a:srgbClr val="77667B"/>
                </a:solidFill>
                <a:latin typeface="Arial"/>
                <a:cs typeface="Arial"/>
              </a:rPr>
              <a:t> </a:t>
            </a:r>
            <a:r>
              <a:rPr sz="1500" spc="0" dirty="0" smtClean="0">
                <a:solidFill>
                  <a:srgbClr val="77667B"/>
                </a:solidFill>
                <a:latin typeface="Arial"/>
                <a:cs typeface="Arial"/>
              </a:rPr>
              <a:t>v</a:t>
            </a:r>
            <a:r>
              <a:rPr sz="1500" spc="0" dirty="0" smtClean="0">
                <a:solidFill>
                  <a:srgbClr val="8A5E90"/>
                </a:solidFill>
                <a:latin typeface="Arial"/>
                <a:cs typeface="Arial"/>
              </a:rPr>
              <a:t>h</a:t>
            </a:r>
            <a:r>
              <a:rPr sz="1500" spc="0" dirty="0" smtClean="0">
                <a:solidFill>
                  <a:srgbClr val="77667B"/>
                </a:solidFill>
                <a:latin typeface="Arial"/>
                <a:cs typeface="Arial"/>
              </a:rPr>
              <a:t>e</a:t>
            </a:r>
            <a:r>
              <a:rPr sz="1500" spc="0" dirty="0" smtClean="0">
                <a:solidFill>
                  <a:srgbClr val="66576A"/>
                </a:solidFill>
                <a:latin typeface="Arial"/>
                <a:cs typeface="Arial"/>
              </a:rPr>
              <a:t>se </a:t>
            </a:r>
            <a:r>
              <a:rPr sz="1500" spc="-114" dirty="0" smtClean="0">
                <a:solidFill>
                  <a:srgbClr val="66576A"/>
                </a:solidFill>
                <a:latin typeface="Arial"/>
                <a:cs typeface="Arial"/>
              </a:rPr>
              <a:t> </a:t>
            </a:r>
            <a:r>
              <a:rPr sz="1500" spc="0" dirty="0" smtClean="0">
                <a:solidFill>
                  <a:srgbClr val="66576A"/>
                </a:solidFill>
                <a:latin typeface="Arial"/>
                <a:cs typeface="Arial"/>
              </a:rPr>
              <a:t>c</a:t>
            </a:r>
            <a:r>
              <a:rPr sz="1500" spc="0" dirty="0" smtClean="0">
                <a:solidFill>
                  <a:srgbClr val="77667B"/>
                </a:solidFill>
                <a:latin typeface="Arial"/>
                <a:cs typeface="Arial"/>
              </a:rPr>
              <a:t>o</a:t>
            </a:r>
            <a:r>
              <a:rPr sz="1500" spc="0" dirty="0" smtClean="0">
                <a:solidFill>
                  <a:srgbClr val="A46DA3"/>
                </a:solidFill>
                <a:latin typeface="Arial"/>
                <a:cs typeface="Arial"/>
              </a:rPr>
              <a:t>l</a:t>
            </a:r>
            <a:r>
              <a:rPr sz="1500" spc="0" dirty="0" smtClean="0">
                <a:solidFill>
                  <a:srgbClr val="794C7E"/>
                </a:solidFill>
                <a:latin typeface="Arial"/>
                <a:cs typeface="Arial"/>
              </a:rPr>
              <a:t>u</a:t>
            </a:r>
            <a:r>
              <a:rPr sz="1500" spc="0" dirty="0" smtClean="0">
                <a:solidFill>
                  <a:srgbClr val="8A5E90"/>
                </a:solidFill>
                <a:latin typeface="Arial"/>
                <a:cs typeface="Arial"/>
              </a:rPr>
              <a:t>m</a:t>
            </a:r>
            <a:r>
              <a:rPr sz="1500" spc="0" dirty="0" smtClean="0">
                <a:solidFill>
                  <a:srgbClr val="794C7E"/>
                </a:solidFill>
                <a:latin typeface="Arial"/>
                <a:cs typeface="Arial"/>
              </a:rPr>
              <a:t>n</a:t>
            </a:r>
            <a:r>
              <a:rPr sz="1500" spc="0" dirty="0" smtClean="0">
                <a:solidFill>
                  <a:srgbClr val="77667B"/>
                </a:solidFill>
                <a:latin typeface="Arial"/>
                <a:cs typeface="Arial"/>
              </a:rPr>
              <a:t>s</a:t>
            </a:r>
            <a:r>
              <a:rPr sz="1500" spc="203" dirty="0" smtClean="0">
                <a:solidFill>
                  <a:srgbClr val="77667B"/>
                </a:solidFill>
                <a:latin typeface="Arial"/>
                <a:cs typeface="Arial"/>
              </a:rPr>
              <a:t> </a:t>
            </a:r>
            <a:r>
              <a:rPr sz="1550" spc="0" dirty="0" smtClean="0">
                <a:solidFill>
                  <a:srgbClr val="797F7F"/>
                </a:solidFill>
                <a:latin typeface="Times New Roman"/>
                <a:cs typeface="Times New Roman"/>
              </a:rPr>
              <a:t>r</a:t>
            </a:r>
            <a:r>
              <a:rPr sz="1550" spc="0" dirty="0" smtClean="0">
                <a:solidFill>
                  <a:srgbClr val="77667B"/>
                </a:solidFill>
                <a:latin typeface="Times New Roman"/>
                <a:cs typeface="Times New Roman"/>
              </a:rPr>
              <a:t>oo</a:t>
            </a:r>
            <a:r>
              <a:rPr sz="1550" spc="0" dirty="0" smtClean="0">
                <a:solidFill>
                  <a:srgbClr val="794C7E"/>
                </a:solidFill>
                <a:latin typeface="Times New Roman"/>
                <a:cs typeface="Times New Roman"/>
              </a:rPr>
              <a:t>t</a:t>
            </a:r>
            <a:r>
              <a:rPr sz="1550" spc="0" dirty="0" smtClean="0">
                <a:solidFill>
                  <a:srgbClr val="8A5E90"/>
                </a:solidFill>
                <a:latin typeface="Times New Roman"/>
                <a:cs typeface="Times New Roman"/>
              </a:rPr>
              <a:t>t, </a:t>
            </a:r>
            <a:r>
              <a:rPr sz="1550" spc="-25" dirty="0" smtClean="0">
                <a:solidFill>
                  <a:srgbClr val="8A5E90"/>
                </a:solidFill>
                <a:latin typeface="Times New Roman"/>
                <a:cs typeface="Times New Roman"/>
              </a:rPr>
              <a:t> </a:t>
            </a:r>
            <a:r>
              <a:rPr sz="1500" spc="0" dirty="0" smtClean="0">
                <a:solidFill>
                  <a:srgbClr val="77667B"/>
                </a:solidFill>
                <a:latin typeface="Arial"/>
                <a:cs typeface="Arial"/>
              </a:rPr>
              <a:t>t</a:t>
            </a:r>
            <a:r>
              <a:rPr sz="1500" spc="0" dirty="0" smtClean="0">
                <a:solidFill>
                  <a:srgbClr val="8A5E90"/>
                </a:solidFill>
                <a:latin typeface="Arial"/>
                <a:cs typeface="Arial"/>
              </a:rPr>
              <a:t>h</a:t>
            </a:r>
            <a:r>
              <a:rPr sz="1500" spc="0" dirty="0" smtClean="0">
                <a:solidFill>
                  <a:srgbClr val="66576A"/>
                </a:solidFill>
                <a:latin typeface="Arial"/>
                <a:cs typeface="Arial"/>
              </a:rPr>
              <a:t>e</a:t>
            </a:r>
            <a:r>
              <a:rPr sz="1500" spc="0" dirty="0" smtClean="0">
                <a:solidFill>
                  <a:srgbClr val="A46DA3"/>
                </a:solidFill>
                <a:latin typeface="Arial"/>
                <a:cs typeface="Arial"/>
              </a:rPr>
              <a:t>i</a:t>
            </a:r>
            <a:r>
              <a:rPr sz="1500" spc="0" dirty="0" smtClean="0">
                <a:solidFill>
                  <a:srgbClr val="794C7E"/>
                </a:solidFill>
                <a:latin typeface="Arial"/>
                <a:cs typeface="Arial"/>
              </a:rPr>
              <a:t>r</a:t>
            </a:r>
            <a:r>
              <a:rPr sz="1500" spc="194" dirty="0" smtClean="0">
                <a:solidFill>
                  <a:srgbClr val="794C7E"/>
                </a:solidFill>
                <a:latin typeface="Arial"/>
                <a:cs typeface="Arial"/>
              </a:rPr>
              <a:t> </a:t>
            </a:r>
            <a:r>
              <a:rPr sz="1500" spc="0" dirty="0" smtClean="0">
                <a:solidFill>
                  <a:srgbClr val="77667B"/>
                </a:solidFill>
                <a:latin typeface="Arial"/>
                <a:cs typeface="Arial"/>
              </a:rPr>
              <a:t>o</a:t>
            </a:r>
            <a:r>
              <a:rPr sz="1500" spc="0" dirty="0" smtClean="0">
                <a:solidFill>
                  <a:srgbClr val="794C7E"/>
                </a:solidFill>
                <a:latin typeface="Arial"/>
                <a:cs typeface="Arial"/>
              </a:rPr>
              <a:t>r</a:t>
            </a:r>
            <a:r>
              <a:rPr sz="1500" spc="0" dirty="0" smtClean="0">
                <a:solidFill>
                  <a:srgbClr val="77667B"/>
                </a:solidFill>
                <a:latin typeface="Arial"/>
                <a:cs typeface="Arial"/>
              </a:rPr>
              <a:t>de</a:t>
            </a:r>
            <a:r>
              <a:rPr sz="1500" spc="0" dirty="0" smtClean="0">
                <a:solidFill>
                  <a:srgbClr val="794C7E"/>
                </a:solidFill>
                <a:latin typeface="Arial"/>
                <a:cs typeface="Arial"/>
              </a:rPr>
              <a:t>r</a:t>
            </a:r>
            <a:r>
              <a:rPr sz="1500" spc="255" dirty="0" smtClean="0">
                <a:solidFill>
                  <a:srgbClr val="794C7E"/>
                </a:solidFill>
                <a:latin typeface="Arial"/>
                <a:cs typeface="Arial"/>
              </a:rPr>
              <a:t> </a:t>
            </a:r>
            <a:r>
              <a:rPr sz="1500" spc="0" dirty="0" smtClean="0">
                <a:solidFill>
                  <a:srgbClr val="77667B"/>
                </a:solidFill>
                <a:latin typeface="Arial"/>
                <a:cs typeface="Arial"/>
              </a:rPr>
              <a:t>a</a:t>
            </a:r>
            <a:r>
              <a:rPr sz="1500" spc="0" dirty="0" smtClean="0">
                <a:solidFill>
                  <a:srgbClr val="794C7E"/>
                </a:solidFill>
                <a:latin typeface="Arial"/>
                <a:cs typeface="Arial"/>
              </a:rPr>
              <a:t>nd</a:t>
            </a:r>
            <a:r>
              <a:rPr sz="1500" spc="80" dirty="0" smtClean="0">
                <a:solidFill>
                  <a:srgbClr val="794C7E"/>
                </a:solidFill>
                <a:latin typeface="Arial"/>
                <a:cs typeface="Arial"/>
              </a:rPr>
              <a:t> </a:t>
            </a:r>
            <a:r>
              <a:rPr sz="1650" spc="0" dirty="0" smtClean="0">
                <a:solidFill>
                  <a:srgbClr val="77667B"/>
                </a:solidFill>
                <a:latin typeface="Times New Roman"/>
                <a:cs typeface="Times New Roman"/>
              </a:rPr>
              <a:t>d</a:t>
            </a:r>
            <a:r>
              <a:rPr sz="1650" spc="0" dirty="0" smtClean="0">
                <a:solidFill>
                  <a:srgbClr val="66576A"/>
                </a:solidFill>
                <a:latin typeface="Times New Roman"/>
                <a:cs typeface="Times New Roman"/>
              </a:rPr>
              <a:t>a</a:t>
            </a:r>
            <a:r>
              <a:rPr sz="1650" spc="0" dirty="0" smtClean="0">
                <a:solidFill>
                  <a:srgbClr val="77667B"/>
                </a:solidFill>
                <a:latin typeface="Times New Roman"/>
                <a:cs typeface="Times New Roman"/>
              </a:rPr>
              <a:t>ta</a:t>
            </a:r>
            <a:endParaRPr sz="1650">
              <a:latin typeface="Times New Roman"/>
              <a:cs typeface="Times New Roman"/>
            </a:endParaRPr>
          </a:p>
        </p:txBody>
      </p:sp>
      <p:sp>
        <p:nvSpPr>
          <p:cNvPr id="105" name="object 5"/>
          <p:cNvSpPr txBox="1"/>
          <p:nvPr/>
        </p:nvSpPr>
        <p:spPr>
          <a:xfrm>
            <a:off x="7910280" y="5347695"/>
            <a:ext cx="1526506" cy="238760"/>
          </a:xfrm>
          <a:prstGeom prst="rect">
            <a:avLst/>
          </a:prstGeom>
        </p:spPr>
        <p:txBody>
          <a:bodyPr wrap="square" lIns="0" tIns="0" rIns="0" bIns="0" rtlCol="0">
            <a:noAutofit/>
          </a:bodyPr>
          <a:lstStyle/>
          <a:p>
            <a:pPr marL="12700">
              <a:lnSpc>
                <a:spcPts val="1810"/>
              </a:lnSpc>
              <a:spcBef>
                <a:spcPts val="90"/>
              </a:spcBef>
            </a:pPr>
            <a:r>
              <a:rPr sz="1500" spc="0" dirty="0" smtClean="0">
                <a:solidFill>
                  <a:srgbClr val="77667B"/>
                </a:solidFill>
                <a:latin typeface="Arial"/>
                <a:cs typeface="Arial"/>
              </a:rPr>
              <a:t>types</a:t>
            </a:r>
            <a:r>
              <a:rPr sz="1500" spc="0" dirty="0" smtClean="0">
                <a:solidFill>
                  <a:srgbClr val="797F7F"/>
                </a:solidFill>
                <a:latin typeface="Arial"/>
                <a:cs typeface="Arial"/>
              </a:rPr>
              <a:t>) </a:t>
            </a:r>
            <a:r>
              <a:rPr sz="1500" spc="257" dirty="0" smtClean="0">
                <a:solidFill>
                  <a:srgbClr val="797F7F"/>
                </a:solidFill>
                <a:latin typeface="Arial"/>
                <a:cs typeface="Arial"/>
              </a:rPr>
              <a:t> </a:t>
            </a:r>
            <a:r>
              <a:rPr sz="1650" spc="0" dirty="0" smtClean="0">
                <a:solidFill>
                  <a:srgbClr val="66576A"/>
                </a:solidFill>
                <a:latin typeface="Times New Roman"/>
                <a:cs typeface="Times New Roman"/>
              </a:rPr>
              <a:t>a</a:t>
            </a:r>
            <a:r>
              <a:rPr sz="1650" spc="0" dirty="0" smtClean="0">
                <a:solidFill>
                  <a:srgbClr val="8A5E90"/>
                </a:solidFill>
                <a:latin typeface="Times New Roman"/>
                <a:cs typeface="Times New Roman"/>
              </a:rPr>
              <a:t>r</a:t>
            </a:r>
            <a:r>
              <a:rPr sz="1650" spc="0" dirty="0" smtClean="0">
                <a:solidFill>
                  <a:srgbClr val="77667B"/>
                </a:solidFill>
                <a:latin typeface="Times New Roman"/>
                <a:cs typeface="Times New Roman"/>
              </a:rPr>
              <a:t>e</a:t>
            </a:r>
            <a:r>
              <a:rPr sz="1650" spc="291" dirty="0" smtClean="0">
                <a:solidFill>
                  <a:srgbClr val="77667B"/>
                </a:solidFill>
                <a:latin typeface="Times New Roman"/>
                <a:cs typeface="Times New Roman"/>
              </a:rPr>
              <a:t> </a:t>
            </a:r>
            <a:r>
              <a:rPr sz="1500" spc="0" dirty="0" smtClean="0">
                <a:solidFill>
                  <a:srgbClr val="77667B"/>
                </a:solidFill>
                <a:latin typeface="Arial"/>
                <a:cs typeface="Arial"/>
              </a:rPr>
              <a:t>to </a:t>
            </a:r>
            <a:r>
              <a:rPr sz="1500" spc="-184" dirty="0" smtClean="0">
                <a:solidFill>
                  <a:srgbClr val="77667B"/>
                </a:solidFill>
                <a:latin typeface="Arial"/>
                <a:cs typeface="Arial"/>
              </a:rPr>
              <a:t> </a:t>
            </a:r>
            <a:r>
              <a:rPr sz="1500" spc="0" dirty="0" smtClean="0">
                <a:solidFill>
                  <a:srgbClr val="77667B"/>
                </a:solidFill>
                <a:latin typeface="Arial"/>
                <a:cs typeface="Arial"/>
              </a:rPr>
              <a:t>be</a:t>
            </a:r>
            <a:endParaRPr sz="1500">
              <a:latin typeface="Arial"/>
              <a:cs typeface="Arial"/>
            </a:endParaRPr>
          </a:p>
        </p:txBody>
      </p:sp>
      <p:sp>
        <p:nvSpPr>
          <p:cNvPr id="106" name="object 4"/>
          <p:cNvSpPr txBox="1"/>
          <p:nvPr/>
        </p:nvSpPr>
        <p:spPr>
          <a:xfrm>
            <a:off x="2488815" y="5597821"/>
            <a:ext cx="6725229" cy="238759"/>
          </a:xfrm>
          <a:prstGeom prst="rect">
            <a:avLst/>
          </a:prstGeom>
        </p:spPr>
        <p:txBody>
          <a:bodyPr wrap="square" lIns="0" tIns="0" rIns="0" bIns="0" rtlCol="0">
            <a:noAutofit/>
          </a:bodyPr>
          <a:lstStyle/>
          <a:p>
            <a:pPr marL="12700">
              <a:lnSpc>
                <a:spcPts val="1810"/>
              </a:lnSpc>
              <a:spcBef>
                <a:spcPts val="90"/>
              </a:spcBef>
            </a:pPr>
            <a:r>
              <a:rPr sz="1400" spc="0" dirty="0" smtClean="0">
                <a:solidFill>
                  <a:srgbClr val="794C7E"/>
                </a:solidFill>
                <a:latin typeface="Arial"/>
                <a:cs typeface="Arial"/>
              </a:rPr>
              <a:t>u</a:t>
            </a:r>
            <a:r>
              <a:rPr sz="1400" spc="0" dirty="0" smtClean="0">
                <a:solidFill>
                  <a:srgbClr val="66576A"/>
                </a:solidFill>
                <a:latin typeface="Arial"/>
                <a:cs typeface="Arial"/>
              </a:rPr>
              <a:t>se</a:t>
            </a:r>
            <a:r>
              <a:rPr sz="1400" spc="0" dirty="0" smtClean="0">
                <a:solidFill>
                  <a:srgbClr val="77667B"/>
                </a:solidFill>
                <a:latin typeface="Arial"/>
                <a:cs typeface="Arial"/>
              </a:rPr>
              <a:t>d</a:t>
            </a:r>
            <a:r>
              <a:rPr sz="1400" spc="369" dirty="0" smtClean="0">
                <a:solidFill>
                  <a:srgbClr val="77667B"/>
                </a:solidFill>
                <a:latin typeface="Arial"/>
                <a:cs typeface="Arial"/>
              </a:rPr>
              <a:t> </a:t>
            </a:r>
            <a:r>
              <a:rPr sz="1400" spc="0" dirty="0" smtClean="0">
                <a:solidFill>
                  <a:srgbClr val="5B3D5F"/>
                </a:solidFill>
                <a:latin typeface="Arial"/>
                <a:cs typeface="Arial"/>
              </a:rPr>
              <a:t>a</a:t>
            </a:r>
            <a:r>
              <a:rPr sz="1400" spc="0" dirty="0" smtClean="0">
                <a:solidFill>
                  <a:srgbClr val="66576A"/>
                </a:solidFill>
                <a:latin typeface="Arial"/>
                <a:cs typeface="Arial"/>
              </a:rPr>
              <a:t>s</a:t>
            </a:r>
            <a:r>
              <a:rPr sz="1400" spc="275" dirty="0" smtClean="0">
                <a:solidFill>
                  <a:srgbClr val="66576A"/>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 </a:t>
            </a:r>
            <a:r>
              <a:rPr sz="1400" spc="-129" dirty="0" smtClean="0">
                <a:solidFill>
                  <a:srgbClr val="66576A"/>
                </a:solidFill>
                <a:latin typeface="Arial"/>
                <a:cs typeface="Arial"/>
              </a:rPr>
              <a:t> </a:t>
            </a:r>
            <a:r>
              <a:rPr sz="1400" spc="0" dirty="0" smtClean="0">
                <a:solidFill>
                  <a:srgbClr val="794C7E"/>
                </a:solidFill>
                <a:latin typeface="Arial"/>
                <a:cs typeface="Arial"/>
              </a:rPr>
              <a:t>fi</a:t>
            </a:r>
            <a:r>
              <a:rPr sz="1400" spc="0" dirty="0" smtClean="0">
                <a:solidFill>
                  <a:srgbClr val="66576A"/>
                </a:solidFill>
                <a:latin typeface="Arial"/>
                <a:cs typeface="Arial"/>
              </a:rPr>
              <a:t>e</a:t>
            </a:r>
            <a:r>
              <a:rPr sz="1400" spc="0" dirty="0" smtClean="0">
                <a:solidFill>
                  <a:srgbClr val="A46DA3"/>
                </a:solidFill>
                <a:latin typeface="Arial"/>
                <a:cs typeface="Arial"/>
              </a:rPr>
              <a:t>l</a:t>
            </a:r>
            <a:r>
              <a:rPr sz="1400" spc="0" dirty="0" smtClean="0">
                <a:solidFill>
                  <a:srgbClr val="77667B"/>
                </a:solidFill>
                <a:latin typeface="Arial"/>
                <a:cs typeface="Arial"/>
              </a:rPr>
              <a:t>d </a:t>
            </a:r>
            <a:r>
              <a:rPr sz="1400" spc="45" dirty="0" smtClean="0">
                <a:solidFill>
                  <a:srgbClr val="77667B"/>
                </a:solidFill>
                <a:latin typeface="Arial"/>
                <a:cs typeface="Arial"/>
              </a:rPr>
              <a:t> </a:t>
            </a:r>
            <a:r>
              <a:rPr sz="1400" spc="0" dirty="0" smtClean="0">
                <a:solidFill>
                  <a:srgbClr val="794C7E"/>
                </a:solidFill>
                <a:latin typeface="Arial"/>
                <a:cs typeface="Arial"/>
              </a:rPr>
              <a:t>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es </a:t>
            </a:r>
            <a:r>
              <a:rPr sz="1400" spc="59" dirty="0" smtClean="0">
                <a:solidFill>
                  <a:srgbClr val="66576A"/>
                </a:solidFill>
                <a:latin typeface="Arial"/>
                <a:cs typeface="Arial"/>
              </a:rPr>
              <a:t> </a:t>
            </a:r>
            <a:r>
              <a:rPr sz="1400" spc="0" dirty="0" smtClean="0">
                <a:solidFill>
                  <a:srgbClr val="66576A"/>
                </a:solidFill>
                <a:latin typeface="Arial"/>
                <a:cs typeface="Arial"/>
              </a:rPr>
              <a:t>a</a:t>
            </a:r>
            <a:r>
              <a:rPr sz="1400" spc="0" dirty="0" smtClean="0">
                <a:solidFill>
                  <a:srgbClr val="794C7E"/>
                </a:solidFill>
                <a:latin typeface="Arial"/>
                <a:cs typeface="Arial"/>
              </a:rPr>
              <a:t>nd</a:t>
            </a:r>
            <a:r>
              <a:rPr sz="1400" spc="312" dirty="0" smtClean="0">
                <a:solidFill>
                  <a:srgbClr val="794C7E"/>
                </a:solidFill>
                <a:latin typeface="Arial"/>
                <a:cs typeface="Arial"/>
              </a:rPr>
              <a:t> </a:t>
            </a:r>
            <a:r>
              <a:rPr sz="1650" spc="0" dirty="0" smtClean="0">
                <a:solidFill>
                  <a:srgbClr val="77667B"/>
                </a:solidFill>
                <a:latin typeface="Times New Roman"/>
                <a:cs typeface="Times New Roman"/>
              </a:rPr>
              <a:t>d</a:t>
            </a:r>
            <a:r>
              <a:rPr sz="1650" spc="0" dirty="0" smtClean="0">
                <a:solidFill>
                  <a:srgbClr val="66576A"/>
                </a:solidFill>
                <a:latin typeface="Times New Roman"/>
                <a:cs typeface="Times New Roman"/>
              </a:rPr>
              <a:t>a</a:t>
            </a:r>
            <a:r>
              <a:rPr sz="1650" spc="0" dirty="0" smtClean="0">
                <a:solidFill>
                  <a:srgbClr val="77667B"/>
                </a:solidFill>
                <a:latin typeface="Times New Roman"/>
                <a:cs typeface="Times New Roman"/>
              </a:rPr>
              <a:t>t</a:t>
            </a:r>
            <a:r>
              <a:rPr sz="1650" spc="0" dirty="0" smtClean="0">
                <a:solidFill>
                  <a:srgbClr val="66576A"/>
                </a:solidFill>
                <a:latin typeface="Times New Roman"/>
                <a:cs typeface="Times New Roman"/>
              </a:rPr>
              <a:t>a </a:t>
            </a:r>
            <a:r>
              <a:rPr sz="1650" spc="-179" dirty="0" smtClean="0">
                <a:solidFill>
                  <a:srgbClr val="66576A"/>
                </a:solidFill>
                <a:latin typeface="Times New Roman"/>
                <a:cs typeface="Times New Roman"/>
              </a:rPr>
              <a:t> </a:t>
            </a:r>
            <a:r>
              <a:rPr sz="1400" spc="0" dirty="0" smtClean="0">
                <a:solidFill>
                  <a:srgbClr val="77667B"/>
                </a:solidFill>
                <a:latin typeface="Arial"/>
                <a:cs typeface="Arial"/>
              </a:rPr>
              <a:t>d</a:t>
            </a:r>
            <a:r>
              <a:rPr sz="1400" spc="0" dirty="0" smtClean="0">
                <a:solidFill>
                  <a:srgbClr val="66576A"/>
                </a:solidFill>
                <a:latin typeface="Arial"/>
                <a:cs typeface="Arial"/>
              </a:rPr>
              <a:t>es</a:t>
            </a:r>
            <a:r>
              <a:rPr sz="1400" spc="0" dirty="0" smtClean="0">
                <a:solidFill>
                  <a:srgbClr val="77667B"/>
                </a:solidFill>
                <a:latin typeface="Arial"/>
                <a:cs typeface="Arial"/>
              </a:rPr>
              <a:t>c</a:t>
            </a:r>
            <a:r>
              <a:rPr sz="1400" spc="0" dirty="0" smtClean="0">
                <a:solidFill>
                  <a:srgbClr val="8A5E90"/>
                </a:solidFill>
                <a:latin typeface="Arial"/>
                <a:cs typeface="Arial"/>
              </a:rPr>
              <a:t>ri</a:t>
            </a:r>
            <a:r>
              <a:rPr sz="1400" spc="0" dirty="0" smtClean="0">
                <a:solidFill>
                  <a:srgbClr val="794C7E"/>
                </a:solidFill>
                <a:latin typeface="Arial"/>
                <a:cs typeface="Arial"/>
              </a:rPr>
              <a:t>p</a:t>
            </a:r>
            <a:r>
              <a:rPr sz="1400" spc="0" dirty="0" smtClean="0">
                <a:solidFill>
                  <a:srgbClr val="5B3D5F"/>
                </a:solidFill>
                <a:latin typeface="Arial"/>
                <a:cs typeface="Arial"/>
              </a:rPr>
              <a:t>t</a:t>
            </a:r>
            <a:r>
              <a:rPr sz="1400" spc="0" dirty="0" smtClean="0">
                <a:solidFill>
                  <a:srgbClr val="A46DA3"/>
                </a:solidFill>
                <a:latin typeface="Arial"/>
                <a:cs typeface="Arial"/>
              </a:rPr>
              <a:t>i</a:t>
            </a:r>
            <a:r>
              <a:rPr sz="1400" spc="0" dirty="0" smtClean="0">
                <a:solidFill>
                  <a:srgbClr val="77667B"/>
                </a:solidFill>
                <a:latin typeface="Arial"/>
                <a:cs typeface="Arial"/>
              </a:rPr>
              <a:t>o</a:t>
            </a:r>
            <a:r>
              <a:rPr sz="1400" spc="0" dirty="0" smtClean="0">
                <a:solidFill>
                  <a:srgbClr val="794C7E"/>
                </a:solidFill>
                <a:latin typeface="Arial"/>
                <a:cs typeface="Arial"/>
              </a:rPr>
              <a:t>n</a:t>
            </a:r>
            <a:r>
              <a:rPr sz="1400" spc="0" dirty="0" smtClean="0">
                <a:solidFill>
                  <a:srgbClr val="66576A"/>
                </a:solidFill>
                <a:latin typeface="Arial"/>
                <a:cs typeface="Arial"/>
              </a:rPr>
              <a:t>s </a:t>
            </a:r>
            <a:r>
              <a:rPr sz="1400" spc="-94" dirty="0" smtClean="0">
                <a:solidFill>
                  <a:srgbClr val="66576A"/>
                </a:solidFill>
                <a:latin typeface="Arial"/>
                <a:cs typeface="Arial"/>
              </a:rPr>
              <a:t> </a:t>
            </a:r>
            <a:r>
              <a:rPr sz="1400" spc="0" dirty="0" smtClean="0">
                <a:solidFill>
                  <a:srgbClr val="77667B"/>
                </a:solidFill>
                <a:latin typeface="Arial"/>
                <a:cs typeface="Arial"/>
              </a:rPr>
              <a:t>o</a:t>
            </a:r>
            <a:r>
              <a:rPr sz="1400" spc="0" dirty="0" smtClean="0">
                <a:solidFill>
                  <a:srgbClr val="794C7E"/>
                </a:solidFill>
                <a:latin typeface="Arial"/>
                <a:cs typeface="Arial"/>
              </a:rPr>
              <a:t>f</a:t>
            </a:r>
            <a:r>
              <a:rPr sz="1400" spc="144" dirty="0" smtClean="0">
                <a:solidFill>
                  <a:srgbClr val="794C7E"/>
                </a:solidFill>
                <a:latin typeface="Arial"/>
                <a:cs typeface="Arial"/>
              </a:rPr>
              <a:t> </a:t>
            </a:r>
            <a:r>
              <a:rPr sz="1400" spc="0" dirty="0" smtClean="0">
                <a:solidFill>
                  <a:srgbClr val="794C7E"/>
                </a:solidFill>
                <a:latin typeface="Arial"/>
                <a:cs typeface="Arial"/>
                <a:hlinkClick r:id="rId15"/>
              </a:rPr>
              <a:t>th</a:t>
            </a:r>
            <a:r>
              <a:rPr sz="1400" spc="0" dirty="0" smtClean="0">
                <a:solidFill>
                  <a:srgbClr val="66576A"/>
                </a:solidFill>
                <a:latin typeface="Arial"/>
                <a:cs typeface="Arial"/>
                <a:hlinkClick r:id="rId15"/>
              </a:rPr>
              <a:t>e </a:t>
            </a:r>
            <a:r>
              <a:rPr sz="1400" spc="204" dirty="0" smtClean="0">
                <a:solidFill>
                  <a:srgbClr val="66576A"/>
                </a:solidFill>
                <a:latin typeface="Arial"/>
                <a:cs typeface="Arial"/>
                <a:hlinkClick r:id="rId15"/>
              </a:rPr>
              <a:t> </a:t>
            </a:r>
            <a:r>
              <a:rPr sz="1400" spc="0" dirty="0" smtClean="0">
                <a:solidFill>
                  <a:srgbClr val="77667B"/>
                </a:solidFill>
                <a:latin typeface="Arial"/>
                <a:cs typeface="Arial"/>
                <a:hlinkClick r:id="rId15"/>
              </a:rPr>
              <a:t>d</a:t>
            </a:r>
            <a:r>
              <a:rPr sz="1400" spc="0" dirty="0" smtClean="0">
                <a:solidFill>
                  <a:srgbClr val="5B3D5F"/>
                </a:solidFill>
                <a:latin typeface="Arial"/>
                <a:cs typeface="Arial"/>
                <a:hlinkClick r:id="rId15"/>
              </a:rPr>
              <a:t>a</a:t>
            </a:r>
            <a:r>
              <a:rPr sz="1400" spc="0" dirty="0" smtClean="0">
                <a:solidFill>
                  <a:srgbClr val="77667B"/>
                </a:solidFill>
                <a:latin typeface="Arial"/>
                <a:cs typeface="Arial"/>
                <a:hlinkClick r:id="rId15"/>
              </a:rPr>
              <a:t>t</a:t>
            </a:r>
            <a:r>
              <a:rPr sz="1400" spc="0" dirty="0" smtClean="0">
                <a:solidFill>
                  <a:srgbClr val="66576A"/>
                </a:solidFill>
                <a:latin typeface="Arial"/>
                <a:cs typeface="Arial"/>
                <a:hlinkClick r:id="rId15"/>
              </a:rPr>
              <a:t>a </a:t>
            </a:r>
            <a:r>
              <a:rPr sz="1400" spc="-129" dirty="0" smtClean="0">
                <a:solidFill>
                  <a:srgbClr val="66576A"/>
                </a:solidFill>
                <a:latin typeface="Arial"/>
                <a:cs typeface="Arial"/>
                <a:hlinkClick r:id="rId15"/>
              </a:rPr>
              <a:t> </a:t>
            </a:r>
            <a:r>
              <a:rPr sz="1400" spc="0" dirty="0" smtClean="0">
                <a:solidFill>
                  <a:srgbClr val="66576A"/>
                </a:solidFill>
                <a:latin typeface="Arial"/>
                <a:cs typeface="Arial"/>
                <a:hlinkClick r:id="rId15"/>
              </a:rPr>
              <a:t>so</a:t>
            </a:r>
            <a:r>
              <a:rPr sz="1400" spc="0" dirty="0" smtClean="0">
                <a:solidFill>
                  <a:srgbClr val="794C7E"/>
                </a:solidFill>
                <a:latin typeface="Arial"/>
                <a:cs typeface="Arial"/>
                <a:hlinkClick r:id="rId15"/>
              </a:rPr>
              <a:t>u</a:t>
            </a:r>
            <a:r>
              <a:rPr sz="1400" spc="0" dirty="0" smtClean="0">
                <a:solidFill>
                  <a:srgbClr val="8A5E90"/>
                </a:solidFill>
                <a:latin typeface="Arial"/>
                <a:cs typeface="Arial"/>
                <a:hlinkClick r:id="rId15"/>
              </a:rPr>
              <a:t>r</a:t>
            </a:r>
            <a:r>
              <a:rPr sz="1400" spc="0" dirty="0" smtClean="0">
                <a:solidFill>
                  <a:srgbClr val="66576A"/>
                </a:solidFill>
                <a:latin typeface="Arial"/>
                <a:cs typeface="Arial"/>
                <a:hlinkClick r:id="rId15"/>
              </a:rPr>
              <a:t>ce </a:t>
            </a:r>
            <a:r>
              <a:rPr sz="1400" spc="-164" dirty="0" smtClean="0">
                <a:solidFill>
                  <a:srgbClr val="66576A"/>
                </a:solidFill>
                <a:latin typeface="Arial"/>
                <a:cs typeface="Arial"/>
                <a:hlinkClick r:id="rId15"/>
              </a:rPr>
              <a:t> </a:t>
            </a:r>
            <a:r>
              <a:rPr sz="1500" spc="0" dirty="0" smtClean="0">
                <a:solidFill>
                  <a:srgbClr val="5D1C62"/>
                </a:solidFill>
                <a:latin typeface="Arial"/>
                <a:cs typeface="Arial"/>
                <a:hlinkClick r:id="rId15"/>
              </a:rPr>
              <a:t>r</a:t>
            </a:r>
            <a:r>
              <a:rPr sz="1500" spc="0" dirty="0" smtClean="0">
                <a:solidFill>
                  <a:srgbClr val="66576A"/>
                </a:solidFill>
                <a:latin typeface="Arial"/>
                <a:cs typeface="Arial"/>
                <a:hlinkClick r:id="rId15"/>
              </a:rPr>
              <a:t>e</a:t>
            </a:r>
            <a:r>
              <a:rPr sz="1500" spc="0" dirty="0" smtClean="0">
                <a:solidFill>
                  <a:srgbClr val="77667B"/>
                </a:solidFill>
                <a:latin typeface="Arial"/>
                <a:cs typeface="Arial"/>
                <a:hlinkClick r:id="rId15"/>
              </a:rPr>
              <a:t>co</a:t>
            </a:r>
            <a:r>
              <a:rPr sz="1500" spc="0" dirty="0" smtClean="0">
                <a:solidFill>
                  <a:srgbClr val="5D1C62"/>
                </a:solidFill>
                <a:latin typeface="Arial"/>
                <a:cs typeface="Arial"/>
                <a:hlinkClick r:id="rId15"/>
              </a:rPr>
              <a:t>r</a:t>
            </a:r>
            <a:r>
              <a:rPr sz="1500" spc="0" dirty="0" smtClean="0">
                <a:solidFill>
                  <a:srgbClr val="794C7E"/>
                </a:solidFill>
                <a:latin typeface="Arial"/>
                <a:cs typeface="Arial"/>
                <a:hlinkClick r:id="rId15"/>
              </a:rPr>
              <a:t>d</a:t>
            </a:r>
            <a:r>
              <a:rPr sz="1500" spc="0" dirty="0" smtClean="0">
                <a:solidFill>
                  <a:srgbClr val="66576A"/>
                </a:solidFill>
                <a:latin typeface="Arial"/>
                <a:cs typeface="Arial"/>
                <a:hlinkClick r:id="rId15"/>
              </a:rPr>
              <a:t>s</a:t>
            </a:r>
            <a:r>
              <a:rPr sz="1500" spc="0" dirty="0" smtClean="0">
                <a:solidFill>
                  <a:srgbClr val="954848"/>
                </a:solidFill>
                <a:latin typeface="Arial"/>
                <a:cs typeface="Arial"/>
                <a:hlinkClick r:id="rId15"/>
              </a:rPr>
              <a:t>.</a:t>
            </a:r>
            <a:endParaRPr sz="15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1" name="Title 20"/>
          <p:cNvSpPr>
            <a:spLocks noGrp="1"/>
          </p:cNvSpPr>
          <p:nvPr>
            <p:ph type="title"/>
          </p:nvPr>
        </p:nvSpPr>
        <p:spPr/>
        <p:txBody>
          <a:bodyPr/>
          <a:lstStyle/>
          <a:p>
            <a:r>
              <a:rPr lang="en-US" dirty="0"/>
              <a:t>Introduction about Teradata </a:t>
            </a:r>
            <a:r>
              <a:rPr lang="en-US" dirty="0" smtClean="0"/>
              <a:t>Utility</a:t>
            </a:r>
            <a:endParaRPr lang="en-US" dirty="0"/>
          </a:p>
        </p:txBody>
      </p:sp>
      <p:sp>
        <p:nvSpPr>
          <p:cNvPr id="22" name="Content Placeholder 21"/>
          <p:cNvSpPr>
            <a:spLocks noGrp="1"/>
          </p:cNvSpPr>
          <p:nvPr>
            <p:ph idx="1"/>
          </p:nvPr>
        </p:nvSpPr>
        <p:spPr>
          <a:xfrm>
            <a:off x="323392" y="1295400"/>
            <a:ext cx="9582608" cy="4643751"/>
          </a:xfrm>
        </p:spPr>
        <p:txBody>
          <a:bodyPr>
            <a:normAutofit lnSpcReduction="10000"/>
          </a:bodyPr>
          <a:lstStyle/>
          <a:p>
            <a:r>
              <a:rPr lang="en-US" dirty="0"/>
              <a:t>What is the need of Teradata utilities in Data ware </a:t>
            </a:r>
            <a:r>
              <a:rPr lang="en-US" dirty="0" smtClean="0"/>
              <a:t>house</a:t>
            </a:r>
          </a:p>
          <a:p>
            <a:pPr lvl="1"/>
            <a:r>
              <a:rPr lang="en-US" dirty="0"/>
              <a:t>Quick access to data for more timely decision making.</a:t>
            </a:r>
          </a:p>
          <a:p>
            <a:pPr lvl="1"/>
            <a:r>
              <a:rPr lang="en-US" dirty="0" smtClean="0"/>
              <a:t>Solutions </a:t>
            </a:r>
            <a:r>
              <a:rPr lang="en-US" dirty="0"/>
              <a:t>for the entire spectrum of load requirements from batch to near </a:t>
            </a:r>
            <a:r>
              <a:rPr lang="en-US" dirty="0" smtClean="0"/>
              <a:t>real time</a:t>
            </a:r>
            <a:r>
              <a:rPr lang="en-US" dirty="0"/>
              <a:t>.</a:t>
            </a:r>
          </a:p>
          <a:p>
            <a:pPr lvl="1"/>
            <a:r>
              <a:rPr lang="en-US" dirty="0" smtClean="0"/>
              <a:t>Unmatched </a:t>
            </a:r>
            <a:r>
              <a:rPr lang="en-US" dirty="0"/>
              <a:t>scalability for large volume loads.</a:t>
            </a:r>
          </a:p>
          <a:p>
            <a:pPr lvl="1"/>
            <a:r>
              <a:rPr lang="en-US" dirty="0" smtClean="0"/>
              <a:t>Fail-proof </a:t>
            </a:r>
            <a:r>
              <a:rPr lang="en-US" dirty="0"/>
              <a:t>loads with checkpoint restart capabilities.</a:t>
            </a:r>
          </a:p>
          <a:p>
            <a:pPr lvl="1"/>
            <a:r>
              <a:rPr lang="en-US" dirty="0" smtClean="0"/>
              <a:t>Proven </a:t>
            </a:r>
            <a:r>
              <a:rPr lang="en-US" dirty="0"/>
              <a:t>technology from the data warehouse technology leader.</a:t>
            </a:r>
          </a:p>
          <a:p>
            <a:pPr lvl="1"/>
            <a:r>
              <a:rPr lang="en-US" dirty="0" smtClean="0"/>
              <a:t>Integration </a:t>
            </a:r>
            <a:r>
              <a:rPr lang="en-US" dirty="0"/>
              <a:t>with industry-leading ETL and ELT tools.</a:t>
            </a:r>
          </a:p>
          <a:p>
            <a:r>
              <a:rPr lang="en-US" dirty="0"/>
              <a:t>Teradata </a:t>
            </a:r>
            <a:r>
              <a:rPr lang="en-US" dirty="0" smtClean="0"/>
              <a:t>Utilities</a:t>
            </a:r>
          </a:p>
          <a:p>
            <a:pPr lvl="1"/>
            <a:r>
              <a:rPr lang="en-US" dirty="0"/>
              <a:t>BTEQ: Help for Report formatting, Ad hoc query tool, Database administration, Best for small </a:t>
            </a:r>
            <a:r>
              <a:rPr lang="en-US" dirty="0" smtClean="0"/>
              <a:t>data volumes</a:t>
            </a:r>
            <a:endParaRPr lang="en-US" dirty="0"/>
          </a:p>
          <a:p>
            <a:pPr lvl="1"/>
            <a:r>
              <a:rPr lang="en-US" dirty="0"/>
              <a:t>Multi Load :High-performance data unload in client format. Fast Load: High-performance initial table load.</a:t>
            </a:r>
          </a:p>
          <a:p>
            <a:pPr lvl="1"/>
            <a:r>
              <a:rPr lang="en-US" dirty="0"/>
              <a:t>Multi Load: High-performance maintenance operations applies updates to multiple tables in single pass.</a:t>
            </a:r>
          </a:p>
          <a:p>
            <a:pPr lvl="1"/>
            <a:r>
              <a:rPr lang="en-US" dirty="0"/>
              <a:t>Apart from these </a:t>
            </a:r>
            <a:r>
              <a:rPr lang="en-US" dirty="0" err="1"/>
              <a:t>teradata</a:t>
            </a:r>
            <a:r>
              <a:rPr lang="en-US" dirty="0"/>
              <a:t> having other utilities like Teradata Parallel Transporter, </a:t>
            </a:r>
            <a:r>
              <a:rPr lang="en-US" dirty="0" err="1"/>
              <a:t>Tpump</a:t>
            </a:r>
            <a:r>
              <a:rPr lang="en-US" dirty="0"/>
              <a:t> </a:t>
            </a:r>
            <a:r>
              <a:rPr lang="en-US" dirty="0" err="1"/>
              <a:t>e.t.c</a:t>
            </a:r>
            <a:r>
              <a:rPr lang="en-US" dirty="0"/>
              <a:t>.</a:t>
            </a:r>
          </a:p>
          <a:p>
            <a:endParaRPr lang="en-US" dirty="0" smtClean="0"/>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0"/>
            <a:ext cx="9905999" cy="1128776"/>
          </a:xfrm>
          <a:custGeom>
            <a:avLst/>
            <a:gdLst/>
            <a:ahLst/>
            <a:cxnLst/>
            <a:rect l="l" t="t" r="r" b="b"/>
            <a:pathLst>
              <a:path w="9905999" h="1128776">
                <a:moveTo>
                  <a:pt x="0" y="0"/>
                </a:moveTo>
                <a:lnTo>
                  <a:pt x="0" y="801877"/>
                </a:lnTo>
                <a:lnTo>
                  <a:pt x="44020" y="809048"/>
                </a:lnTo>
                <a:lnTo>
                  <a:pt x="84981" y="817151"/>
                </a:lnTo>
                <a:lnTo>
                  <a:pt x="123037" y="826194"/>
                </a:lnTo>
                <a:lnTo>
                  <a:pt x="158345" y="836180"/>
                </a:lnTo>
                <a:lnTo>
                  <a:pt x="191060" y="847115"/>
                </a:lnTo>
                <a:lnTo>
                  <a:pt x="221337" y="859006"/>
                </a:lnTo>
                <a:lnTo>
                  <a:pt x="249331" y="871857"/>
                </a:lnTo>
                <a:lnTo>
                  <a:pt x="275198" y="885673"/>
                </a:lnTo>
                <a:lnTo>
                  <a:pt x="299094" y="900461"/>
                </a:lnTo>
                <a:lnTo>
                  <a:pt x="321173" y="916225"/>
                </a:lnTo>
                <a:lnTo>
                  <a:pt x="341591" y="932971"/>
                </a:lnTo>
                <a:lnTo>
                  <a:pt x="360503" y="950705"/>
                </a:lnTo>
                <a:lnTo>
                  <a:pt x="378066" y="969432"/>
                </a:lnTo>
                <a:lnTo>
                  <a:pt x="394433" y="989157"/>
                </a:lnTo>
                <a:lnTo>
                  <a:pt x="409761" y="1009886"/>
                </a:lnTo>
                <a:lnTo>
                  <a:pt x="424205" y="1031624"/>
                </a:lnTo>
                <a:lnTo>
                  <a:pt x="437921" y="1054376"/>
                </a:lnTo>
                <a:lnTo>
                  <a:pt x="451063" y="1078149"/>
                </a:lnTo>
                <a:lnTo>
                  <a:pt x="463787" y="1102947"/>
                </a:lnTo>
                <a:lnTo>
                  <a:pt x="476249"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6" y="799084"/>
                </a:lnTo>
                <a:lnTo>
                  <a:pt x="9535270" y="795633"/>
                </a:lnTo>
                <a:lnTo>
                  <a:pt x="9566877" y="789889"/>
                </a:lnTo>
                <a:lnTo>
                  <a:pt x="9597103" y="781988"/>
                </a:lnTo>
                <a:lnTo>
                  <a:pt x="9625964" y="772072"/>
                </a:lnTo>
                <a:lnTo>
                  <a:pt x="9653477" y="760280"/>
                </a:lnTo>
                <a:lnTo>
                  <a:pt x="9679657" y="746750"/>
                </a:lnTo>
                <a:lnTo>
                  <a:pt x="9704521" y="731623"/>
                </a:lnTo>
                <a:lnTo>
                  <a:pt x="9728083" y="715038"/>
                </a:lnTo>
                <a:lnTo>
                  <a:pt x="9750361" y="697134"/>
                </a:lnTo>
                <a:lnTo>
                  <a:pt x="9771370" y="678051"/>
                </a:lnTo>
                <a:lnTo>
                  <a:pt x="9791126" y="657929"/>
                </a:lnTo>
                <a:lnTo>
                  <a:pt x="9809646" y="636906"/>
                </a:lnTo>
                <a:lnTo>
                  <a:pt x="9826945" y="615122"/>
                </a:lnTo>
                <a:lnTo>
                  <a:pt x="9843039" y="592716"/>
                </a:lnTo>
                <a:lnTo>
                  <a:pt x="9857945" y="569829"/>
                </a:lnTo>
                <a:lnTo>
                  <a:pt x="9871677" y="546599"/>
                </a:lnTo>
                <a:lnTo>
                  <a:pt x="9895689" y="499670"/>
                </a:lnTo>
                <a:lnTo>
                  <a:pt x="9905999" y="476250"/>
                </a:lnTo>
                <a:lnTo>
                  <a:pt x="9905999" y="0"/>
                </a:lnTo>
                <a:lnTo>
                  <a:pt x="0" y="0"/>
                </a:lnTo>
                <a:close/>
              </a:path>
            </a:pathLst>
          </a:custGeom>
          <a:solidFill>
            <a:srgbClr val="FFFFFF"/>
          </a:solidFill>
        </p:spPr>
        <p:txBody>
          <a:bodyPr wrap="square" lIns="0" tIns="0" rIns="0" bIns="0" rtlCol="0">
            <a:noAutofit/>
          </a:bodyPr>
          <a:lstStyle/>
          <a:p>
            <a:endParaRPr/>
          </a:p>
        </p:txBody>
      </p:sp>
      <p:sp>
        <p:nvSpPr>
          <p:cNvPr id="27" name="Title 26"/>
          <p:cNvSpPr>
            <a:spLocks noGrp="1"/>
          </p:cNvSpPr>
          <p:nvPr>
            <p:ph type="title"/>
          </p:nvPr>
        </p:nvSpPr>
        <p:spPr/>
        <p:txBody>
          <a:bodyPr/>
          <a:lstStyle/>
          <a:p>
            <a:r>
              <a:rPr lang="en-US" dirty="0"/>
              <a:t>MULTILOAD </a:t>
            </a:r>
            <a:r>
              <a:rPr lang="en-US" dirty="0" smtClean="0"/>
              <a:t>Parameters</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382713"/>
            <a:ext cx="8351837"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a:t>Limitation of </a:t>
            </a:r>
            <a:r>
              <a:rPr lang="en-US" dirty="0" err="1" smtClean="0"/>
              <a:t>MultiLoad</a:t>
            </a:r>
            <a:endParaRPr lang="en-US" dirty="0"/>
          </a:p>
        </p:txBody>
      </p:sp>
      <p:sp>
        <p:nvSpPr>
          <p:cNvPr id="27" name="Content Placeholder 26"/>
          <p:cNvSpPr>
            <a:spLocks noGrp="1"/>
          </p:cNvSpPr>
          <p:nvPr>
            <p:ph idx="1"/>
          </p:nvPr>
        </p:nvSpPr>
        <p:spPr/>
        <p:txBody>
          <a:bodyPr/>
          <a:lstStyle/>
          <a:p>
            <a:r>
              <a:rPr lang="en-US" dirty="0"/>
              <a:t>Though </a:t>
            </a:r>
            <a:r>
              <a:rPr lang="en-US" dirty="0" err="1"/>
              <a:t>MultiLoad</a:t>
            </a:r>
            <a:r>
              <a:rPr lang="en-US" dirty="0"/>
              <a:t> is a very powerful utility; it has following limitations:</a:t>
            </a:r>
          </a:p>
          <a:p>
            <a:pPr lvl="1"/>
            <a:r>
              <a:rPr lang="en-US" dirty="0" smtClean="0"/>
              <a:t>1. </a:t>
            </a:r>
            <a:r>
              <a:rPr lang="en-US" dirty="0" err="1"/>
              <a:t>MultiLoad</a:t>
            </a:r>
            <a:r>
              <a:rPr lang="en-US" dirty="0"/>
              <a:t> Utility doesn’t support SELECT statement.</a:t>
            </a:r>
          </a:p>
          <a:p>
            <a:pPr lvl="1"/>
            <a:r>
              <a:rPr lang="en-US" dirty="0" smtClean="0"/>
              <a:t>2</a:t>
            </a:r>
            <a:r>
              <a:rPr lang="en-US" dirty="0"/>
              <a:t>. Concatenation of multiple input data files is not allowed.</a:t>
            </a:r>
          </a:p>
          <a:p>
            <a:pPr lvl="1"/>
            <a:r>
              <a:rPr lang="en-US" dirty="0" smtClean="0"/>
              <a:t>3</a:t>
            </a:r>
            <a:r>
              <a:rPr lang="en-US" dirty="0"/>
              <a:t>. </a:t>
            </a:r>
            <a:r>
              <a:rPr lang="en-US" dirty="0" err="1"/>
              <a:t>MultiLoad</a:t>
            </a:r>
            <a:r>
              <a:rPr lang="en-US" dirty="0"/>
              <a:t> doesn’t support Arithmetic Functions i.e. ABS, LOG etc. in </a:t>
            </a:r>
            <a:r>
              <a:rPr lang="en-US" dirty="0" err="1"/>
              <a:t>Mload</a:t>
            </a:r>
            <a:r>
              <a:rPr lang="en-US" dirty="0"/>
              <a:t> Script.</a:t>
            </a:r>
          </a:p>
          <a:p>
            <a:pPr lvl="1"/>
            <a:r>
              <a:rPr lang="en-US" dirty="0" smtClean="0"/>
              <a:t>4</a:t>
            </a:r>
            <a:r>
              <a:rPr lang="en-US" dirty="0"/>
              <a:t>. </a:t>
            </a:r>
            <a:r>
              <a:rPr lang="en-US" dirty="0" err="1"/>
              <a:t>MultiLoad</a:t>
            </a:r>
            <a:r>
              <a:rPr lang="en-US" dirty="0"/>
              <a:t> doesn’t support Exponentiation and Aggregator Operators i.e. AVG, SUM</a:t>
            </a:r>
          </a:p>
          <a:p>
            <a:pPr lvl="1"/>
            <a:r>
              <a:rPr lang="en-US" dirty="0"/>
              <a:t>etc. in </a:t>
            </a:r>
            <a:r>
              <a:rPr lang="en-US" dirty="0" err="1"/>
              <a:t>Mload</a:t>
            </a:r>
            <a:r>
              <a:rPr lang="en-US" dirty="0"/>
              <a:t> Script</a:t>
            </a:r>
            <a:r>
              <a:rPr lang="en-US" dirty="0" smtClean="0"/>
              <a:t>.</a:t>
            </a:r>
          </a:p>
          <a:p>
            <a:pPr lvl="1"/>
            <a:r>
              <a:rPr lang="en-US" dirty="0" err="1" smtClean="0"/>
              <a:t>MultiLoad</a:t>
            </a:r>
            <a:r>
              <a:rPr lang="en-US" dirty="0" smtClean="0"/>
              <a:t> </a:t>
            </a:r>
            <a:r>
              <a:rPr lang="en-US" dirty="0"/>
              <a:t>doesn’t support USIs (Unique Secondary Indexes), Referential Integrity,</a:t>
            </a:r>
          </a:p>
          <a:p>
            <a:pPr lvl="1"/>
            <a:r>
              <a:rPr lang="en-US" dirty="0"/>
              <a:t>Join Indexes, Hash Indexes and Triggers</a:t>
            </a:r>
            <a:r>
              <a:rPr lang="en-US" dirty="0" smtClean="0"/>
              <a:t>.</a:t>
            </a:r>
          </a:p>
          <a:p>
            <a:pPr lvl="1"/>
            <a:r>
              <a:rPr lang="en-US" dirty="0"/>
              <a:t>Import task require use of PI (Primary Index).</a:t>
            </a:r>
          </a:p>
          <a:p>
            <a:pPr lvl="1"/>
            <a:endParaRPr lang="en-US" dirty="0" smtClean="0"/>
          </a:p>
          <a:p>
            <a:pPr lvl="1"/>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err="1"/>
              <a:t>MultiLoad</a:t>
            </a:r>
            <a:r>
              <a:rPr lang="en-US" dirty="0"/>
              <a:t> Review </a:t>
            </a:r>
            <a:r>
              <a:rPr lang="en-US" dirty="0" smtClean="0"/>
              <a:t>Questions</a:t>
            </a:r>
            <a:endParaRPr lang="en-US" dirty="0"/>
          </a:p>
        </p:txBody>
      </p:sp>
      <p:sp>
        <p:nvSpPr>
          <p:cNvPr id="52" name="Content Placeholder 51"/>
          <p:cNvSpPr>
            <a:spLocks noGrp="1"/>
          </p:cNvSpPr>
          <p:nvPr>
            <p:ph idx="1"/>
          </p:nvPr>
        </p:nvSpPr>
        <p:spPr/>
        <p:txBody>
          <a:bodyPr/>
          <a:lstStyle/>
          <a:p>
            <a:r>
              <a:rPr lang="en-US" dirty="0"/>
              <a:t>Answer True or False.</a:t>
            </a:r>
          </a:p>
          <a:p>
            <a:pPr lvl="1"/>
            <a:r>
              <a:rPr lang="en-US" dirty="0"/>
              <a:t>1. With </a:t>
            </a:r>
            <a:r>
              <a:rPr lang="en-US" dirty="0" err="1"/>
              <a:t>MultiLoad</a:t>
            </a:r>
            <a:r>
              <a:rPr lang="en-US" dirty="0"/>
              <a:t>, you can import data from the  host into populated tables.</a:t>
            </a:r>
          </a:p>
          <a:p>
            <a:pPr lvl="1"/>
            <a:r>
              <a:rPr lang="en-US" dirty="0" smtClean="0"/>
              <a:t>2. </a:t>
            </a:r>
            <a:r>
              <a:rPr lang="en-US" dirty="0" err="1" smtClean="0"/>
              <a:t>MultiLoad</a:t>
            </a:r>
            <a:r>
              <a:rPr lang="en-US" dirty="0" smtClean="0"/>
              <a:t> </a:t>
            </a:r>
            <a:r>
              <a:rPr lang="en-US" dirty="0"/>
              <a:t>cannot process tables with USIs or Referential Integrity defined</a:t>
            </a:r>
            <a:r>
              <a:rPr lang="en-US" dirty="0" smtClean="0"/>
              <a:t>.</a:t>
            </a:r>
          </a:p>
          <a:p>
            <a:pPr lvl="1"/>
            <a:r>
              <a:rPr lang="en-US" dirty="0"/>
              <a:t>3. </a:t>
            </a:r>
            <a:r>
              <a:rPr lang="en-US" dirty="0" err="1"/>
              <a:t>MultiLoad</a:t>
            </a:r>
            <a:r>
              <a:rPr lang="en-US" dirty="0"/>
              <a:t> allows changes to the value of a table’s primary index</a:t>
            </a:r>
            <a:r>
              <a:rPr lang="en-US" dirty="0" smtClean="0"/>
              <a:t>.</a:t>
            </a:r>
          </a:p>
          <a:p>
            <a:pPr lvl="1"/>
            <a:r>
              <a:rPr lang="en-US" dirty="0"/>
              <a:t>4. </a:t>
            </a:r>
            <a:r>
              <a:rPr lang="en-US" dirty="0" err="1"/>
              <a:t>MultiLoad</a:t>
            </a:r>
            <a:r>
              <a:rPr lang="en-US" dirty="0"/>
              <a:t> allows you to change the value of a column based on its current value</a:t>
            </a:r>
            <a:r>
              <a:rPr lang="en-US" dirty="0" smtClean="0"/>
              <a:t>.</a:t>
            </a:r>
          </a:p>
          <a:p>
            <a:pPr lvl="1"/>
            <a:r>
              <a:rPr lang="en-US" dirty="0"/>
              <a:t>5. </a:t>
            </a:r>
            <a:r>
              <a:rPr lang="en-US" dirty="0" err="1"/>
              <a:t>MultiLoad</a:t>
            </a:r>
            <a:r>
              <a:rPr lang="en-US" dirty="0"/>
              <a:t> permits non-exclusive access to target tables from other users except during Application Phase</a:t>
            </a:r>
          </a:p>
          <a:p>
            <a:pPr lvl="1"/>
            <a:endParaRPr lang="en-US" dirty="0" smtClean="0"/>
          </a:p>
          <a:p>
            <a:pPr lvl="1"/>
            <a:endParaRPr lang="en-US" dirty="0" smtClean="0"/>
          </a:p>
          <a:p>
            <a:pPr lvl="1"/>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err="1"/>
              <a:t>MultiLoad</a:t>
            </a:r>
            <a:r>
              <a:rPr lang="en-US" dirty="0"/>
              <a:t> Review </a:t>
            </a:r>
            <a:r>
              <a:rPr lang="en-US" dirty="0" smtClean="0"/>
              <a:t>Questions</a:t>
            </a:r>
            <a:endParaRPr lang="en-US" dirty="0"/>
          </a:p>
        </p:txBody>
      </p:sp>
      <p:sp>
        <p:nvSpPr>
          <p:cNvPr id="2" name="Content Placeholder 1"/>
          <p:cNvSpPr>
            <a:spLocks noGrp="1"/>
          </p:cNvSpPr>
          <p:nvPr>
            <p:ph idx="1"/>
          </p:nvPr>
        </p:nvSpPr>
        <p:spPr/>
        <p:txBody>
          <a:bodyPr/>
          <a:lstStyle/>
          <a:p>
            <a:r>
              <a:rPr lang="en-US" dirty="0"/>
              <a:t>Match the </a:t>
            </a:r>
            <a:r>
              <a:rPr lang="en-US" dirty="0" err="1"/>
              <a:t>MultiLoad</a:t>
            </a:r>
            <a:r>
              <a:rPr lang="en-US" dirty="0"/>
              <a:t> Phase in the first column to its corresponding task in the second column.</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00129956"/>
              </p:ext>
            </p:extLst>
          </p:nvPr>
        </p:nvGraphicFramePr>
        <p:xfrm>
          <a:off x="381000" y="2819400"/>
          <a:ext cx="6870700" cy="2590800"/>
        </p:xfrm>
        <a:graphic>
          <a:graphicData uri="http://schemas.openxmlformats.org/drawingml/2006/table">
            <a:tbl>
              <a:tblPr>
                <a:tableStyleId>{5C22544A-7EE6-4342-B048-85BDC9FD1C3A}</a:tableStyleId>
              </a:tblPr>
              <a:tblGrid>
                <a:gridCol w="2438400"/>
                <a:gridCol w="4432300"/>
              </a:tblGrid>
              <a:tr h="518160">
                <a:tc>
                  <a:txBody>
                    <a:bodyPr/>
                    <a:lstStyle/>
                    <a:p>
                      <a:pPr algn="l" fontAlgn="b"/>
                      <a:r>
                        <a:rPr lang="en-US" sz="1600" u="none" strike="noStrike" dirty="0">
                          <a:effectLst/>
                        </a:rPr>
                        <a:t>1.______Preliminary</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a:effectLst/>
                        </a:rPr>
                        <a:t>A. Acquires or creates Restart Log Table.</a:t>
                      </a:r>
                      <a:endParaRPr lang="en-US" sz="1600" b="0" i="0" u="none" strike="noStrike">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2.______DML Transaction</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B. Locks are released.</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a:effectLst/>
                        </a:rPr>
                        <a:t>3.______Acquisition</a:t>
                      </a:r>
                      <a:endParaRPr lang="en-US" sz="1600" b="0" i="0" u="none" strike="noStrike">
                        <a:solidFill>
                          <a:srgbClr val="000000"/>
                        </a:solidFill>
                        <a:effectLst/>
                        <a:latin typeface="Arial"/>
                      </a:endParaRPr>
                    </a:p>
                  </a:txBody>
                  <a:tcPr marL="9525" marR="9525" marT="9525" marB="0" anchor="b"/>
                </a:tc>
                <a:tc>
                  <a:txBody>
                    <a:bodyPr/>
                    <a:lstStyle/>
                    <a:p>
                      <a:pPr algn="l" fontAlgn="b"/>
                      <a:r>
                        <a:rPr lang="en-US" sz="1600" u="none" strike="noStrike" dirty="0">
                          <a:effectLst/>
                        </a:rPr>
                        <a:t>C. Applies (loads) data to the work tables.</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a:effectLst/>
                        </a:rPr>
                        <a:t>4.______Application</a:t>
                      </a:r>
                      <a:endParaRPr lang="en-US" sz="1600" b="0" i="0" u="none" strike="noStrike">
                        <a:solidFill>
                          <a:srgbClr val="000000"/>
                        </a:solidFill>
                        <a:effectLst/>
                        <a:latin typeface="Arial"/>
                      </a:endParaRPr>
                    </a:p>
                  </a:txBody>
                  <a:tcPr marL="9525" marR="9525" marT="9525" marB="0" anchor="b"/>
                </a:tc>
                <a:tc>
                  <a:txBody>
                    <a:bodyPr/>
                    <a:lstStyle/>
                    <a:p>
                      <a:pPr algn="l" fontAlgn="b"/>
                      <a:r>
                        <a:rPr lang="en-US" sz="1600" u="none" strike="noStrike" dirty="0">
                          <a:effectLst/>
                        </a:rPr>
                        <a:t>D. Execute </a:t>
                      </a:r>
                      <a:r>
                        <a:rPr lang="en-US" sz="1600" u="none" strike="noStrike" dirty="0" err="1">
                          <a:effectLst/>
                        </a:rPr>
                        <a:t>mload</a:t>
                      </a:r>
                      <a:r>
                        <a:rPr lang="en-US" sz="1600" u="none" strike="noStrike" dirty="0">
                          <a:effectLst/>
                        </a:rPr>
                        <a:t> for each target table as a single multi-statement request.</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a:effectLst/>
                        </a:rPr>
                        <a:t>5.______Cleanup</a:t>
                      </a:r>
                      <a:endParaRPr lang="en-US" sz="1600" b="0" i="0" u="none" strike="noStrike">
                        <a:solidFill>
                          <a:srgbClr val="000000"/>
                        </a:solidFill>
                        <a:effectLst/>
                        <a:latin typeface="Arial"/>
                      </a:endParaRPr>
                    </a:p>
                  </a:txBody>
                  <a:tcPr marL="9525" marR="9525" marT="9525" marB="0" anchor="b"/>
                </a:tc>
                <a:tc>
                  <a:txBody>
                    <a:bodyPr/>
                    <a:lstStyle/>
                    <a:p>
                      <a:pPr algn="l" fontAlgn="b"/>
                      <a:r>
                        <a:rPr lang="en-US" sz="1600" u="none" strike="noStrike" dirty="0">
                          <a:effectLst/>
                        </a:rPr>
                        <a:t>Stores DML steps in work tables.</a:t>
                      </a:r>
                      <a:endParaRPr lang="en-US" sz="1600" b="0" i="0" u="none" strike="noStrike" dirty="0">
                        <a:solidFill>
                          <a:srgbClr val="000000"/>
                        </a:solidFill>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2486689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a:t>Answers of </a:t>
            </a:r>
            <a:r>
              <a:rPr lang="en-US" dirty="0" err="1"/>
              <a:t>MultiLoad</a:t>
            </a:r>
            <a:r>
              <a:rPr lang="en-US" dirty="0"/>
              <a:t> Review </a:t>
            </a:r>
            <a:r>
              <a:rPr lang="en-US" dirty="0" smtClean="0"/>
              <a:t>Questions</a:t>
            </a:r>
            <a:endParaRPr lang="en-US" dirty="0"/>
          </a:p>
        </p:txBody>
      </p:sp>
      <p:sp>
        <p:nvSpPr>
          <p:cNvPr id="29" name="Content Placeholder 28"/>
          <p:cNvSpPr>
            <a:spLocks noGrp="1"/>
          </p:cNvSpPr>
          <p:nvPr>
            <p:ph idx="1"/>
          </p:nvPr>
        </p:nvSpPr>
        <p:spPr/>
        <p:txBody>
          <a:bodyPr/>
          <a:lstStyle/>
          <a:p>
            <a:r>
              <a:rPr lang="en-US" dirty="0"/>
              <a:t>Match the </a:t>
            </a:r>
            <a:r>
              <a:rPr lang="en-US" dirty="0" err="1"/>
              <a:t>MultiLoad</a:t>
            </a:r>
            <a:r>
              <a:rPr lang="en-US" dirty="0"/>
              <a:t> Phase in the first column to its corresponding task in the second </a:t>
            </a:r>
            <a:r>
              <a:rPr lang="en-US" dirty="0" smtClean="0"/>
              <a:t>column.</a:t>
            </a:r>
            <a:endParaRPr lang="en-US" dirty="0"/>
          </a:p>
        </p:txBody>
      </p:sp>
      <p:graphicFrame>
        <p:nvGraphicFramePr>
          <p:cNvPr id="30" name="Table 29"/>
          <p:cNvGraphicFramePr>
            <a:graphicFrameLocks noGrp="1"/>
          </p:cNvGraphicFramePr>
          <p:nvPr>
            <p:extLst>
              <p:ext uri="{D42A27DB-BD31-4B8C-83A1-F6EECF244321}">
                <p14:modId xmlns:p14="http://schemas.microsoft.com/office/powerpoint/2010/main" val="418040540"/>
              </p:ext>
            </p:extLst>
          </p:nvPr>
        </p:nvGraphicFramePr>
        <p:xfrm>
          <a:off x="381000" y="2819400"/>
          <a:ext cx="8610600" cy="2590800"/>
        </p:xfrm>
        <a:graphic>
          <a:graphicData uri="http://schemas.openxmlformats.org/drawingml/2006/table">
            <a:tbl>
              <a:tblPr>
                <a:tableStyleId>{5C22544A-7EE6-4342-B048-85BDC9FD1C3A}</a:tableStyleId>
              </a:tblPr>
              <a:tblGrid>
                <a:gridCol w="4392838"/>
                <a:gridCol w="4217762"/>
              </a:tblGrid>
              <a:tr h="518160">
                <a:tc>
                  <a:txBody>
                    <a:bodyPr/>
                    <a:lstStyle/>
                    <a:p>
                      <a:pPr algn="l" fontAlgn="b"/>
                      <a:r>
                        <a:rPr lang="en-US" sz="1600" u="none" strike="noStrike" dirty="0">
                          <a:effectLst/>
                        </a:rPr>
                        <a:t>1</a:t>
                      </a:r>
                      <a:r>
                        <a:rPr lang="en-US" sz="1600" u="none" strike="noStrike" dirty="0" smtClean="0">
                          <a:effectLst/>
                        </a:rPr>
                        <a:t>.___</a:t>
                      </a:r>
                      <a:r>
                        <a:rPr lang="en-US" sz="1600" u="none" strike="noStrike" dirty="0" smtClean="0">
                          <a:solidFill>
                            <a:srgbClr val="FF0000"/>
                          </a:solidFill>
                          <a:effectLst/>
                        </a:rPr>
                        <a:t>A_</a:t>
                      </a:r>
                      <a:r>
                        <a:rPr lang="en-US" sz="1600" u="none" strike="noStrike" dirty="0" smtClean="0">
                          <a:effectLst/>
                        </a:rPr>
                        <a:t>__</a:t>
                      </a:r>
                      <a:r>
                        <a:rPr lang="en-US" sz="1600" u="none" strike="noStrike" dirty="0">
                          <a:effectLst/>
                        </a:rPr>
                        <a:t>Preliminary</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a:effectLst/>
                        </a:rPr>
                        <a:t>A. Acquires or creates Restart Log Table.</a:t>
                      </a:r>
                      <a:endParaRPr lang="en-US" sz="1600" b="0" i="0" u="none" strike="noStrike">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2</a:t>
                      </a:r>
                      <a:r>
                        <a:rPr lang="en-US" sz="1600" u="none" strike="noStrike" dirty="0" smtClean="0">
                          <a:effectLst/>
                        </a:rPr>
                        <a:t>.___</a:t>
                      </a:r>
                      <a:r>
                        <a:rPr lang="en-US" sz="1600" u="none" strike="noStrike" dirty="0" smtClean="0">
                          <a:solidFill>
                            <a:srgbClr val="FF0000"/>
                          </a:solidFill>
                          <a:effectLst/>
                        </a:rPr>
                        <a:t>E</a:t>
                      </a:r>
                      <a:r>
                        <a:rPr lang="en-US" sz="1600" u="none" strike="noStrike" dirty="0" smtClean="0">
                          <a:effectLst/>
                        </a:rPr>
                        <a:t>____DML </a:t>
                      </a:r>
                      <a:r>
                        <a:rPr lang="en-US" sz="1600" u="none" strike="noStrike" dirty="0">
                          <a:effectLst/>
                        </a:rPr>
                        <a:t>Transaction</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B. Locks are released.</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3</a:t>
                      </a:r>
                      <a:r>
                        <a:rPr lang="en-US" sz="1600" u="none" strike="noStrike" dirty="0" smtClean="0">
                          <a:effectLst/>
                        </a:rPr>
                        <a:t>.___</a:t>
                      </a:r>
                      <a:r>
                        <a:rPr lang="en-US" sz="1600" u="none" strike="noStrike" dirty="0" smtClean="0">
                          <a:solidFill>
                            <a:srgbClr val="FF0000"/>
                          </a:solidFill>
                          <a:effectLst/>
                        </a:rPr>
                        <a:t>C</a:t>
                      </a:r>
                      <a:r>
                        <a:rPr lang="en-US" sz="1600" u="none" strike="noStrike" dirty="0" smtClean="0">
                          <a:effectLst/>
                        </a:rPr>
                        <a:t>___</a:t>
                      </a:r>
                      <a:r>
                        <a:rPr lang="en-US" sz="1600" u="none" strike="noStrike" dirty="0">
                          <a:effectLst/>
                        </a:rPr>
                        <a:t>Acquisition</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C. Applies (loads) data to the work tables.</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4</a:t>
                      </a:r>
                      <a:r>
                        <a:rPr lang="en-US" sz="1600" u="none" strike="noStrike" dirty="0" smtClean="0">
                          <a:effectLst/>
                        </a:rPr>
                        <a:t>.___</a:t>
                      </a:r>
                      <a:r>
                        <a:rPr lang="en-US" sz="1600" u="none" strike="noStrike" dirty="0" smtClean="0">
                          <a:solidFill>
                            <a:srgbClr val="FF0000"/>
                          </a:solidFill>
                          <a:effectLst/>
                        </a:rPr>
                        <a:t>D</a:t>
                      </a:r>
                      <a:r>
                        <a:rPr lang="en-US" sz="1600" u="none" strike="noStrike" dirty="0" smtClean="0">
                          <a:effectLst/>
                        </a:rPr>
                        <a:t>___</a:t>
                      </a:r>
                      <a:r>
                        <a:rPr lang="en-US" sz="1600" u="none" strike="noStrike" dirty="0">
                          <a:effectLst/>
                        </a:rPr>
                        <a:t>Application</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D. Execute </a:t>
                      </a:r>
                      <a:r>
                        <a:rPr lang="en-US" sz="1600" u="none" strike="noStrike" dirty="0" err="1">
                          <a:effectLst/>
                        </a:rPr>
                        <a:t>mload</a:t>
                      </a:r>
                      <a:r>
                        <a:rPr lang="en-US" sz="1600" u="none" strike="noStrike" dirty="0">
                          <a:effectLst/>
                        </a:rPr>
                        <a:t> for each target table as a single multi-statement request.</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5</a:t>
                      </a:r>
                      <a:r>
                        <a:rPr lang="en-US" sz="1600" u="none" strike="noStrike" dirty="0" smtClean="0">
                          <a:effectLst/>
                        </a:rPr>
                        <a:t>.___</a:t>
                      </a:r>
                      <a:r>
                        <a:rPr lang="en-US" sz="1600" u="none" strike="noStrike" dirty="0" smtClean="0">
                          <a:solidFill>
                            <a:srgbClr val="FF0000"/>
                          </a:solidFill>
                          <a:effectLst/>
                        </a:rPr>
                        <a:t>B</a:t>
                      </a:r>
                      <a:r>
                        <a:rPr lang="en-US" sz="1600" u="none" strike="noStrike" dirty="0" smtClean="0">
                          <a:effectLst/>
                        </a:rPr>
                        <a:t>___</a:t>
                      </a:r>
                      <a:r>
                        <a:rPr lang="en-US" sz="1600" u="none" strike="noStrike" dirty="0">
                          <a:effectLst/>
                        </a:rPr>
                        <a:t>Cleanup</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Stores DML steps in work tables.</a:t>
                      </a:r>
                      <a:endParaRPr lang="en-US" sz="1600" b="0" i="0" u="none" strike="noStrike" dirty="0">
                        <a:solidFill>
                          <a:srgbClr val="000000"/>
                        </a:solidFill>
                        <a:effectLst/>
                        <a:latin typeface="Arial"/>
                      </a:endParaRPr>
                    </a:p>
                  </a:txBody>
                  <a:tcPr marL="9525" marR="9525" marT="9525" marB="0" anchor="b"/>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itle 597"/>
          <p:cNvSpPr>
            <a:spLocks noGrp="1"/>
          </p:cNvSpPr>
          <p:nvPr>
            <p:ph type="title"/>
          </p:nvPr>
        </p:nvSpPr>
        <p:spPr/>
        <p:txBody>
          <a:bodyPr>
            <a:normAutofit/>
          </a:bodyPr>
          <a:lstStyle/>
          <a:p>
            <a:r>
              <a:rPr lang="en-US" dirty="0"/>
              <a:t>ANSWERS OF MULTILOAD </a:t>
            </a:r>
            <a:r>
              <a:rPr lang="en-US" dirty="0" smtClean="0"/>
              <a:t>REVIEW QUESTION</a:t>
            </a:r>
            <a:endParaRPr lang="en-US" dirty="0"/>
          </a:p>
        </p:txBody>
      </p:sp>
      <p:sp>
        <p:nvSpPr>
          <p:cNvPr id="2" name="Content Placeholder 1"/>
          <p:cNvSpPr>
            <a:spLocks noGrp="1"/>
          </p:cNvSpPr>
          <p:nvPr>
            <p:ph idx="1"/>
          </p:nvPr>
        </p:nvSpPr>
        <p:spPr/>
        <p:txBody>
          <a:bodyPr>
            <a:normAutofit lnSpcReduction="10000"/>
          </a:bodyPr>
          <a:lstStyle/>
          <a:p>
            <a:r>
              <a:rPr lang="en-US" dirty="0"/>
              <a:t>With </a:t>
            </a:r>
            <a:r>
              <a:rPr lang="en-US" dirty="0" err="1"/>
              <a:t>MultiLoad</a:t>
            </a:r>
            <a:r>
              <a:rPr lang="en-US" dirty="0"/>
              <a:t>, you can import data from the host into populated tables.</a:t>
            </a:r>
          </a:p>
          <a:p>
            <a:pPr lvl="1"/>
            <a:r>
              <a:rPr lang="en-US" dirty="0"/>
              <a:t>True</a:t>
            </a:r>
          </a:p>
          <a:p>
            <a:r>
              <a:rPr lang="en-US" dirty="0" err="1"/>
              <a:t>MultiLoad</a:t>
            </a:r>
            <a:r>
              <a:rPr lang="en-US" dirty="0"/>
              <a:t> cannot process tables with USIs or Referential Integrity defined.</a:t>
            </a:r>
          </a:p>
          <a:p>
            <a:pPr lvl="1"/>
            <a:r>
              <a:rPr lang="en-US" dirty="0"/>
              <a:t>True</a:t>
            </a:r>
          </a:p>
          <a:p>
            <a:r>
              <a:rPr lang="en-US" dirty="0" err="1"/>
              <a:t>MultiLoad</a:t>
            </a:r>
            <a:r>
              <a:rPr lang="en-US" dirty="0"/>
              <a:t> allows changes to the value of a table’s primary index</a:t>
            </a:r>
          </a:p>
          <a:p>
            <a:pPr lvl="1"/>
            <a:r>
              <a:rPr lang="en-US" dirty="0" err="1"/>
              <a:t>Flase</a:t>
            </a:r>
            <a:r>
              <a:rPr lang="en-US" dirty="0"/>
              <a:t> </a:t>
            </a:r>
          </a:p>
          <a:p>
            <a:r>
              <a:rPr lang="en-US" dirty="0" err="1"/>
              <a:t>MultiLoad</a:t>
            </a:r>
            <a:r>
              <a:rPr lang="en-US" dirty="0"/>
              <a:t> allows you to change the value of a column based on its current</a:t>
            </a:r>
          </a:p>
          <a:p>
            <a:pPr marL="0" indent="0">
              <a:buNone/>
            </a:pPr>
            <a:r>
              <a:rPr lang="en-US" dirty="0" smtClean="0"/>
              <a:t>value</a:t>
            </a:r>
            <a:r>
              <a:rPr lang="en-US" dirty="0"/>
              <a:t>.			</a:t>
            </a:r>
          </a:p>
          <a:p>
            <a:pPr lvl="1"/>
            <a:r>
              <a:rPr lang="en-US" dirty="0"/>
              <a:t>True </a:t>
            </a:r>
          </a:p>
          <a:p>
            <a:r>
              <a:rPr lang="en-US" dirty="0" err="1"/>
              <a:t>MultiLoad</a:t>
            </a:r>
            <a:r>
              <a:rPr lang="en-US" dirty="0"/>
              <a:t> permits non-exclusive access to target tables from other users</a:t>
            </a:r>
          </a:p>
          <a:p>
            <a:pPr marL="0" indent="0">
              <a:buNone/>
            </a:pPr>
            <a:r>
              <a:rPr lang="en-US" dirty="0"/>
              <a:t>except during Application Phase.</a:t>
            </a:r>
          </a:p>
          <a:p>
            <a:pPr lvl="1"/>
            <a:r>
              <a:rPr lang="en-US" dirty="0"/>
              <a:t>True </a:t>
            </a:r>
          </a:p>
          <a:p>
            <a:endParaRPr lang="en-US" dirty="0"/>
          </a:p>
        </p:txBody>
      </p:sp>
    </p:spTree>
    <p:extLst>
      <p:ext uri="{BB962C8B-B14F-4D97-AF65-F5344CB8AC3E}">
        <p14:creationId xmlns:p14="http://schemas.microsoft.com/office/powerpoint/2010/main" val="3951350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err="1"/>
              <a:t>MultiLoad</a:t>
            </a:r>
            <a:r>
              <a:rPr lang="en-US" dirty="0"/>
              <a:t> LAB </a:t>
            </a:r>
            <a:r>
              <a:rPr lang="en-US" dirty="0" smtClean="0"/>
              <a:t>Exercise</a:t>
            </a:r>
            <a:endParaRPr lang="en-US" dirty="0"/>
          </a:p>
        </p:txBody>
      </p:sp>
      <p:sp>
        <p:nvSpPr>
          <p:cNvPr id="36" name="Content Placeholder 35"/>
          <p:cNvSpPr>
            <a:spLocks noGrp="1"/>
          </p:cNvSpPr>
          <p:nvPr>
            <p:ph idx="1"/>
          </p:nvPr>
        </p:nvSpPr>
        <p:spPr/>
        <p:txBody>
          <a:bodyPr/>
          <a:lstStyle/>
          <a:p>
            <a:r>
              <a:rPr lang="en-US" dirty="0"/>
              <a:t>Purpose</a:t>
            </a:r>
            <a:r>
              <a:rPr lang="en-US" dirty="0" smtClean="0"/>
              <a:t>:</a:t>
            </a:r>
          </a:p>
          <a:p>
            <a:pPr lvl="1"/>
            <a:r>
              <a:rPr lang="en-US" dirty="0"/>
              <a:t>In this lab, you will use </a:t>
            </a:r>
            <a:r>
              <a:rPr lang="en-US" dirty="0" err="1"/>
              <a:t>MultiLoad</a:t>
            </a:r>
            <a:r>
              <a:rPr lang="en-US" dirty="0"/>
              <a:t> utility to insert the data rows in OLAP_EXAMPLE table. </a:t>
            </a:r>
            <a:r>
              <a:rPr lang="en-US" dirty="0" smtClean="0"/>
              <a:t>We use </a:t>
            </a:r>
            <a:r>
              <a:rPr lang="en-US" dirty="0"/>
              <a:t>the Linux/Unix environment to execute the script</a:t>
            </a:r>
            <a:r>
              <a:rPr lang="en-US" dirty="0" smtClean="0"/>
              <a:t>.</a:t>
            </a:r>
          </a:p>
          <a:p>
            <a:pPr marL="174625" lvl="1" indent="0">
              <a:buNone/>
            </a:pPr>
            <a:endParaRPr lang="en-US" dirty="0"/>
          </a:p>
          <a:p>
            <a:r>
              <a:rPr lang="en-US" dirty="0"/>
              <a:t>What you need</a:t>
            </a:r>
            <a:r>
              <a:rPr lang="en-US" dirty="0" smtClean="0"/>
              <a:t>:</a:t>
            </a:r>
          </a:p>
          <a:p>
            <a:pPr lvl="1"/>
            <a:r>
              <a:rPr lang="en-US" dirty="0"/>
              <a:t>The required table and data file.</a:t>
            </a:r>
          </a:p>
          <a:p>
            <a:endParaRPr lang="en-US" dirty="0" smtClean="0"/>
          </a:p>
          <a:p>
            <a:r>
              <a:rPr lang="en-US" dirty="0"/>
              <a:t>Tasks:</a:t>
            </a:r>
          </a:p>
          <a:p>
            <a:pPr lvl="1"/>
            <a:r>
              <a:rPr lang="en-US" dirty="0"/>
              <a:t>1.Prepare a </a:t>
            </a:r>
            <a:r>
              <a:rPr lang="en-US" dirty="0" err="1"/>
              <a:t>MultiLoad</a:t>
            </a:r>
            <a:r>
              <a:rPr lang="en-US" dirty="0"/>
              <a:t> script which inserts rows into the table using the redefinition feature </a:t>
            </a:r>
            <a:r>
              <a:rPr lang="en-US" dirty="0" smtClean="0"/>
              <a:t>of </a:t>
            </a:r>
            <a:r>
              <a:rPr lang="en-US" dirty="0" err="1" smtClean="0"/>
              <a:t>MultiLoad</a:t>
            </a:r>
            <a:r>
              <a:rPr lang="en-US" dirty="0"/>
              <a:t>.</a:t>
            </a: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err="1"/>
              <a:t>MultiLoad</a:t>
            </a:r>
            <a:r>
              <a:rPr lang="en-US" dirty="0"/>
              <a:t> LAB </a:t>
            </a:r>
            <a:r>
              <a:rPr lang="en-US" dirty="0" smtClean="0"/>
              <a:t>Exercise</a:t>
            </a:r>
            <a:endParaRPr lang="en-US" dirty="0"/>
          </a:p>
        </p:txBody>
      </p:sp>
      <p:sp>
        <p:nvSpPr>
          <p:cNvPr id="2" name="Content Placeholder 1"/>
          <p:cNvSpPr>
            <a:spLocks noGrp="1"/>
          </p:cNvSpPr>
          <p:nvPr>
            <p:ph idx="1"/>
          </p:nvPr>
        </p:nvSpPr>
        <p:spPr/>
        <p:txBody>
          <a:bodyPr/>
          <a:lstStyle/>
          <a:p>
            <a:r>
              <a:rPr lang="en-US" dirty="0"/>
              <a:t>Tasks:</a:t>
            </a:r>
          </a:p>
          <a:p>
            <a:pPr lvl="1"/>
            <a:r>
              <a:rPr lang="en-US" dirty="0"/>
              <a:t>1.Prepare a </a:t>
            </a:r>
            <a:r>
              <a:rPr lang="en-US" dirty="0" err="1"/>
              <a:t>MultiLoad</a:t>
            </a:r>
            <a:r>
              <a:rPr lang="en-US" dirty="0"/>
              <a:t> script which inserts rows into the table using the redefinition feature of </a:t>
            </a:r>
            <a:r>
              <a:rPr lang="en-US" dirty="0" err="1"/>
              <a:t>MultiLoad</a:t>
            </a:r>
            <a:r>
              <a:rPr lang="en-US" dirty="0"/>
              <a:t>.</a:t>
            </a:r>
          </a:p>
          <a:p>
            <a:pPr lvl="1"/>
            <a:r>
              <a:rPr lang="en-US" dirty="0" smtClean="0"/>
              <a:t>2</a:t>
            </a:r>
            <a:r>
              <a:rPr lang="en-US" dirty="0"/>
              <a:t>. Ensure that the table has been created in the database properly.</a:t>
            </a:r>
          </a:p>
          <a:p>
            <a:pPr lvl="1"/>
            <a:r>
              <a:rPr lang="en-US" dirty="0" smtClean="0"/>
              <a:t>3</a:t>
            </a:r>
            <a:r>
              <a:rPr lang="en-US" dirty="0"/>
              <a:t>. Run the script</a:t>
            </a:r>
            <a:r>
              <a:rPr lang="en-US" dirty="0" smtClean="0"/>
              <a:t>.</a:t>
            </a:r>
          </a:p>
          <a:p>
            <a:pPr lvl="1"/>
            <a:endParaRPr lang="en-US" dirty="0"/>
          </a:p>
          <a:p>
            <a:pPr lvl="1"/>
            <a:endParaRPr lang="en-US" dirty="0" smtClean="0"/>
          </a:p>
          <a:p>
            <a:pPr lvl="1"/>
            <a:r>
              <a:rPr lang="en-US" dirty="0"/>
              <a:t>Note: The </a:t>
            </a:r>
            <a:r>
              <a:rPr lang="en-US" dirty="0" err="1"/>
              <a:t>Trans_Date</a:t>
            </a:r>
            <a:r>
              <a:rPr lang="en-US" dirty="0"/>
              <a:t> is exported with an ANSI Date Format of 'YYYY-MM-DD' and a data type of CHAR(10).</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26701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About Multi </a:t>
            </a:r>
            <a:r>
              <a:rPr lang="en-US" dirty="0" smtClean="0"/>
              <a:t>load</a:t>
            </a:r>
            <a:endParaRPr lang="en-US" dirty="0"/>
          </a:p>
        </p:txBody>
      </p:sp>
      <p:sp>
        <p:nvSpPr>
          <p:cNvPr id="20" name="Content Placeholder 19"/>
          <p:cNvSpPr>
            <a:spLocks noGrp="1"/>
          </p:cNvSpPr>
          <p:nvPr>
            <p:ph idx="1"/>
          </p:nvPr>
        </p:nvSpPr>
        <p:spPr/>
        <p:txBody>
          <a:bodyPr/>
          <a:lstStyle/>
          <a:p>
            <a:r>
              <a:rPr lang="en-US" dirty="0"/>
              <a:t>Multi load is a command driven parallel load utilities , used to load high volume of data to populated or empty</a:t>
            </a:r>
          </a:p>
          <a:p>
            <a:pPr lvl="1"/>
            <a:r>
              <a:rPr lang="en-US" dirty="0" err="1"/>
              <a:t>teradata</a:t>
            </a:r>
            <a:r>
              <a:rPr lang="en-US" dirty="0"/>
              <a:t> tables and views. Teradata </a:t>
            </a:r>
            <a:r>
              <a:rPr lang="en-US" dirty="0" err="1"/>
              <a:t>MultiLoad</a:t>
            </a:r>
            <a:r>
              <a:rPr lang="en-US" dirty="0"/>
              <a:t> executes a series of </a:t>
            </a:r>
            <a:r>
              <a:rPr lang="en-US" dirty="0" err="1"/>
              <a:t>MultiLoad</a:t>
            </a:r>
            <a:r>
              <a:rPr lang="en-US" dirty="0"/>
              <a:t> commands and Teradata SQL statements written in a batch mode job script or interactively entered. The </a:t>
            </a:r>
            <a:r>
              <a:rPr lang="en-US" dirty="0" err="1"/>
              <a:t>MultiLoad</a:t>
            </a:r>
            <a:r>
              <a:rPr lang="en-US" dirty="0"/>
              <a:t> commands provide the session control and data handling specifications for the data transfer operations.</a:t>
            </a:r>
          </a:p>
          <a:p>
            <a:r>
              <a:rPr lang="en-US" dirty="0"/>
              <a:t>Features:--</a:t>
            </a:r>
          </a:p>
          <a:p>
            <a:pPr lvl="1"/>
            <a:r>
              <a:rPr lang="en-US" dirty="0"/>
              <a:t>Batch mode utility that runs on a server or host system. Supports up to five populated or empty tables.</a:t>
            </a:r>
          </a:p>
          <a:p>
            <a:pPr lvl="1"/>
            <a:r>
              <a:rPr lang="en-US" dirty="0"/>
              <a:t>Supports INSERTs, UPDATEs, DELETEs and UPSERTs; typically with batch inputs from a host file. Allows Duplicate rows.</a:t>
            </a:r>
          </a:p>
          <a:p>
            <a:pPr lvl="1"/>
            <a:r>
              <a:rPr lang="en-US" dirty="0"/>
              <a:t>Host and LAN support. Full Restart capability.</a:t>
            </a:r>
          </a:p>
          <a:p>
            <a:pPr lvl="1"/>
            <a:r>
              <a:rPr lang="en-US" dirty="0"/>
              <a:t>Error reporting via error tables.</a:t>
            </a:r>
          </a:p>
          <a:p>
            <a:pPr lvl="1"/>
            <a:r>
              <a:rPr lang="en-US" dirty="0"/>
              <a:t>Support for INMODs MULTILOAD HOST Teradata.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About Multi </a:t>
            </a:r>
            <a:r>
              <a:rPr lang="en-US" dirty="0" smtClean="0"/>
              <a:t>load</a:t>
            </a:r>
            <a:endParaRPr lang="en-US" dirty="0"/>
          </a:p>
        </p:txBody>
      </p:sp>
      <p:sp>
        <p:nvSpPr>
          <p:cNvPr id="20" name="Content Placeholder 19"/>
          <p:cNvSpPr>
            <a:spLocks noGrp="1"/>
          </p:cNvSpPr>
          <p:nvPr>
            <p:ph idx="1"/>
          </p:nvPr>
        </p:nvSpPr>
        <p:spPr/>
        <p:txBody>
          <a:bodyPr/>
          <a:lstStyle/>
          <a:p>
            <a:r>
              <a:rPr lang="en-US" dirty="0" smtClean="0"/>
              <a:t>Features</a:t>
            </a:r>
            <a:r>
              <a:rPr lang="en-US" dirty="0"/>
              <a:t>:--</a:t>
            </a:r>
          </a:p>
          <a:p>
            <a:pPr lvl="1"/>
            <a:r>
              <a:rPr lang="en-US" dirty="0"/>
              <a:t>Batch mode utility that runs on a server or host system. Supports up to five populated or empty tables.</a:t>
            </a:r>
          </a:p>
          <a:p>
            <a:pPr lvl="1"/>
            <a:r>
              <a:rPr lang="en-US" dirty="0"/>
              <a:t>Supports INSERTs, UPDATEs, DELETEs and UPSERTs; typically with batch inputs from a host file. Allows Duplicate rows.</a:t>
            </a:r>
          </a:p>
          <a:p>
            <a:pPr lvl="1"/>
            <a:r>
              <a:rPr lang="en-US" dirty="0"/>
              <a:t>Host and LAN support. Full Restart capability.</a:t>
            </a:r>
          </a:p>
          <a:p>
            <a:pPr lvl="1"/>
            <a:r>
              <a:rPr lang="en-US" dirty="0"/>
              <a:t>Error reporting via error tables.</a:t>
            </a:r>
          </a:p>
          <a:p>
            <a:pPr lvl="1"/>
            <a:r>
              <a:rPr lang="en-US" dirty="0"/>
              <a:t>Support for INMODs MULTILOAD HOST Teradata.</a:t>
            </a:r>
          </a:p>
        </p:txBody>
      </p:sp>
      <p:sp>
        <p:nvSpPr>
          <p:cNvPr id="4" name="object 18"/>
          <p:cNvSpPr/>
          <p:nvPr/>
        </p:nvSpPr>
        <p:spPr>
          <a:xfrm>
            <a:off x="1295400" y="4114800"/>
            <a:ext cx="6324600" cy="213360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13757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lstStyle/>
          <a:p>
            <a:r>
              <a:rPr lang="en-US" dirty="0"/>
              <a:t>About </a:t>
            </a:r>
            <a:r>
              <a:rPr lang="en-US" dirty="0" smtClean="0"/>
              <a:t>Multi Load</a:t>
            </a:r>
            <a:endParaRPr lang="en-US" dirty="0"/>
          </a:p>
        </p:txBody>
      </p:sp>
      <p:sp>
        <p:nvSpPr>
          <p:cNvPr id="42" name="Content Placeholder 41"/>
          <p:cNvSpPr>
            <a:spLocks noGrp="1"/>
          </p:cNvSpPr>
          <p:nvPr>
            <p:ph idx="1"/>
          </p:nvPr>
        </p:nvSpPr>
        <p:spPr/>
        <p:txBody>
          <a:bodyPr/>
          <a:lstStyle/>
          <a:p>
            <a:r>
              <a:rPr lang="en-US" dirty="0"/>
              <a:t>Advantages</a:t>
            </a:r>
            <a:r>
              <a:rPr lang="en-US" dirty="0" smtClean="0"/>
              <a:t>:-</a:t>
            </a:r>
          </a:p>
          <a:p>
            <a:pPr lvl="1"/>
            <a:r>
              <a:rPr lang="en-US" dirty="0"/>
              <a:t>Minimizes the use of the PEs</a:t>
            </a:r>
            <a:r>
              <a:rPr lang="en-US" dirty="0" smtClean="0"/>
              <a:t>.</a:t>
            </a:r>
          </a:p>
          <a:p>
            <a:pPr lvl="1"/>
            <a:r>
              <a:rPr lang="en-US" dirty="0"/>
              <a:t>Gets input data to the AMPs as quickly as possible</a:t>
            </a:r>
            <a:r>
              <a:rPr lang="en-US" dirty="0" smtClean="0"/>
              <a:t>.</a:t>
            </a:r>
          </a:p>
          <a:p>
            <a:pPr lvl="1"/>
            <a:r>
              <a:rPr lang="en-US" dirty="0"/>
              <a:t>Uses multiple-AMP sessions.</a:t>
            </a:r>
          </a:p>
          <a:p>
            <a:pPr lvl="1"/>
            <a:r>
              <a:rPr lang="en-US" dirty="0"/>
              <a:t>Uses the parallelism of the AMPs to apply changes.</a:t>
            </a:r>
          </a:p>
          <a:p>
            <a:pPr lvl="1"/>
            <a:r>
              <a:rPr lang="en-US" dirty="0"/>
              <a:t>Keeps BYNET activity low with AMP-local processing.</a:t>
            </a:r>
          </a:p>
          <a:p>
            <a:pPr lvl="1"/>
            <a:r>
              <a:rPr lang="en-US" dirty="0"/>
              <a:t>Avoids Transient Journaling overhead.</a:t>
            </a:r>
          </a:p>
          <a:p>
            <a:pPr lvl="1"/>
            <a:r>
              <a:rPr lang="en-US" dirty="0"/>
              <a:t>Allows Checkpoint/</a:t>
            </a:r>
            <a:r>
              <a:rPr lang="en-US" dirty="0" err="1"/>
              <a:t>Restartability</a:t>
            </a:r>
            <a:r>
              <a:rPr lang="en-US" dirty="0"/>
              <a:t> even with down AMPs.</a:t>
            </a:r>
          </a:p>
          <a:p>
            <a:pPr lvl="1"/>
            <a:r>
              <a:rPr lang="en-US" dirty="0"/>
              <a:t>Prevents lengthy rollbacks of aborted jobs.</a:t>
            </a:r>
          </a:p>
          <a:p>
            <a:pPr lvl="1"/>
            <a:r>
              <a:rPr lang="en-US" dirty="0"/>
              <a:t>Allows for maximum access to table during processing.</a:t>
            </a:r>
          </a:p>
          <a:p>
            <a:pPr lvl="1"/>
            <a:r>
              <a:rPr lang="en-US" dirty="0"/>
              <a:t>Posts errors to special error tables.</a:t>
            </a:r>
          </a:p>
          <a:p>
            <a:pPr lvl="1"/>
            <a:r>
              <a:rPr lang="en-US" dirty="0"/>
              <a:t>Provides extensive processing statistics</a:t>
            </a:r>
          </a:p>
          <a:p>
            <a:pPr lvl="1"/>
            <a:endParaRPr lang="en-US" dirty="0" smtClean="0"/>
          </a:p>
          <a:p>
            <a:pPr lvl="1"/>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Supporting </a:t>
            </a:r>
            <a:r>
              <a:rPr lang="en-US" dirty="0" smtClean="0"/>
              <a:t>Environment</a:t>
            </a:r>
            <a:endParaRPr lang="en-US" dirty="0"/>
          </a:p>
        </p:txBody>
      </p:sp>
      <p:sp>
        <p:nvSpPr>
          <p:cNvPr id="21" name="Content Placeholder 20"/>
          <p:cNvSpPr>
            <a:spLocks noGrp="1"/>
          </p:cNvSpPr>
          <p:nvPr>
            <p:ph idx="1"/>
          </p:nvPr>
        </p:nvSpPr>
        <p:spPr/>
        <p:txBody>
          <a:bodyPr/>
          <a:lstStyle/>
          <a:p>
            <a:r>
              <a:rPr lang="en-US" dirty="0"/>
              <a:t>The Multi Load utility is supported either on either the mainframe or on network attached system(LAN).</a:t>
            </a:r>
          </a:p>
          <a:p>
            <a:r>
              <a:rPr lang="en-US" dirty="0"/>
              <a:t>The LAN environment supports the following Operating Systems</a:t>
            </a:r>
            <a:r>
              <a:rPr lang="en-US" dirty="0" smtClean="0"/>
              <a:t>:</a:t>
            </a:r>
          </a:p>
          <a:p>
            <a:pPr lvl="1"/>
            <a:r>
              <a:rPr lang="en-US" dirty="0"/>
              <a:t>UNIX MP-RAS</a:t>
            </a:r>
          </a:p>
          <a:p>
            <a:pPr lvl="1"/>
            <a:r>
              <a:rPr lang="en-US" dirty="0"/>
              <a:t>•Windows 2000</a:t>
            </a:r>
          </a:p>
          <a:p>
            <a:pPr lvl="1"/>
            <a:r>
              <a:rPr lang="en-US" dirty="0"/>
              <a:t>•Windows 95</a:t>
            </a:r>
          </a:p>
          <a:p>
            <a:pPr lvl="1"/>
            <a:r>
              <a:rPr lang="en-US" dirty="0"/>
              <a:t>•Windows NT</a:t>
            </a:r>
          </a:p>
          <a:p>
            <a:pPr lvl="1"/>
            <a:r>
              <a:rPr lang="en-US" dirty="0"/>
              <a:t>•UNIX HP-UX</a:t>
            </a:r>
          </a:p>
          <a:p>
            <a:pPr lvl="1"/>
            <a:r>
              <a:rPr lang="en-US" dirty="0"/>
              <a:t>•AIX</a:t>
            </a:r>
          </a:p>
          <a:p>
            <a:pPr lvl="1"/>
            <a:r>
              <a:rPr lang="en-US" dirty="0"/>
              <a:t>•Solaris SPARC</a:t>
            </a:r>
          </a:p>
          <a:p>
            <a:pPr lvl="1"/>
            <a:r>
              <a:rPr lang="en-US" dirty="0"/>
              <a:t>•Solaris </a:t>
            </a:r>
            <a:r>
              <a:rPr lang="en-US" dirty="0" smtClean="0"/>
              <a:t>Intel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Supporting </a:t>
            </a:r>
            <a:r>
              <a:rPr lang="en-US" dirty="0" smtClean="0"/>
              <a:t>Environment</a:t>
            </a:r>
            <a:endParaRPr lang="en-US" dirty="0"/>
          </a:p>
        </p:txBody>
      </p:sp>
      <p:sp>
        <p:nvSpPr>
          <p:cNvPr id="21" name="Content Placeholder 20"/>
          <p:cNvSpPr>
            <a:spLocks noGrp="1"/>
          </p:cNvSpPr>
          <p:nvPr>
            <p:ph idx="1"/>
          </p:nvPr>
        </p:nvSpPr>
        <p:spPr/>
        <p:txBody>
          <a:bodyPr/>
          <a:lstStyle/>
          <a:p>
            <a:r>
              <a:rPr lang="en-US" dirty="0"/>
              <a:t>The Mainframe (Channel Attached) environment supports the following Operating Systems:</a:t>
            </a:r>
          </a:p>
          <a:p>
            <a:pPr lvl="1"/>
            <a:r>
              <a:rPr lang="en-US" dirty="0" smtClean="0"/>
              <a:t>MVS</a:t>
            </a:r>
            <a:endParaRPr lang="en-US" dirty="0"/>
          </a:p>
          <a:p>
            <a:pPr lvl="1"/>
            <a:r>
              <a:rPr lang="en-US" dirty="0" smtClean="0"/>
              <a:t>VM</a:t>
            </a:r>
          </a:p>
          <a:p>
            <a:pPr lvl="1"/>
            <a:endParaRPr lang="en-US" dirty="0"/>
          </a:p>
          <a:p>
            <a:r>
              <a:rPr lang="en-US" dirty="0"/>
              <a:t>CAUTION: The Teradata RDBMS will only support a maximum of 15 simultaneous </a:t>
            </a:r>
            <a:r>
              <a:rPr lang="en-US" dirty="0" smtClean="0"/>
              <a:t>Fast Load</a:t>
            </a:r>
            <a:r>
              <a:rPr lang="en-US" dirty="0"/>
              <a:t>, </a:t>
            </a:r>
            <a:r>
              <a:rPr lang="en-US" dirty="0" smtClean="0"/>
              <a:t>Multi Load</a:t>
            </a:r>
            <a:r>
              <a:rPr lang="en-US" dirty="0"/>
              <a:t>, </a:t>
            </a:r>
            <a:r>
              <a:rPr lang="en-US" dirty="0" smtClean="0"/>
              <a:t>or Fast Export </a:t>
            </a:r>
            <a:r>
              <a:rPr lang="en-US" dirty="0"/>
              <a:t>utility job</a:t>
            </a:r>
          </a:p>
          <a:p>
            <a:endParaRPr lang="en-US" dirty="0"/>
          </a:p>
        </p:txBody>
      </p:sp>
    </p:spTree>
    <p:extLst>
      <p:ext uri="{BB962C8B-B14F-4D97-AF65-F5344CB8AC3E}">
        <p14:creationId xmlns:p14="http://schemas.microsoft.com/office/powerpoint/2010/main" val="205765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Multi Load </a:t>
            </a:r>
            <a:r>
              <a:rPr lang="en-US" dirty="0" smtClean="0"/>
              <a:t>Tasks</a:t>
            </a:r>
            <a:endParaRPr lang="en-US" dirty="0"/>
          </a:p>
        </p:txBody>
      </p:sp>
      <p:sp>
        <p:nvSpPr>
          <p:cNvPr id="45" name="Content Placeholder 44"/>
          <p:cNvSpPr>
            <a:spLocks noGrp="1"/>
          </p:cNvSpPr>
          <p:nvPr>
            <p:ph idx="1"/>
          </p:nvPr>
        </p:nvSpPr>
        <p:spPr/>
        <p:txBody>
          <a:bodyPr/>
          <a:lstStyle/>
          <a:p>
            <a:r>
              <a:rPr lang="en-US" dirty="0"/>
              <a:t>Basically Multiload use the source data and do the operation like Insert</a:t>
            </a:r>
            <a:r>
              <a:rPr lang="en-US" dirty="0" smtClean="0"/>
              <a:t>, Update, Delete </a:t>
            </a:r>
            <a:r>
              <a:rPr lang="en-US" dirty="0"/>
              <a:t>and </a:t>
            </a:r>
            <a:r>
              <a:rPr lang="en-US" dirty="0" smtClean="0"/>
              <a:t>Up </a:t>
            </a:r>
            <a:r>
              <a:rPr lang="en-US" dirty="0" err="1" smtClean="0"/>
              <a:t>sert</a:t>
            </a:r>
            <a:r>
              <a:rPr lang="en-US" dirty="0" smtClean="0"/>
              <a:t> and keep </a:t>
            </a:r>
            <a:r>
              <a:rPr lang="en-US" dirty="0"/>
              <a:t>in Teradata table.</a:t>
            </a:r>
          </a:p>
          <a:p>
            <a:r>
              <a:rPr lang="en-US" dirty="0"/>
              <a:t>There are two types of tasks that Multiload can perform.</a:t>
            </a:r>
          </a:p>
          <a:p>
            <a:endParaRPr lang="en-US" dirty="0"/>
          </a:p>
        </p:txBody>
      </p:sp>
      <p:sp>
        <p:nvSpPr>
          <p:cNvPr id="46" name="object 21"/>
          <p:cNvSpPr/>
          <p:nvPr/>
        </p:nvSpPr>
        <p:spPr>
          <a:xfrm>
            <a:off x="7635827" y="4654296"/>
            <a:ext cx="1133943" cy="1289303"/>
          </a:xfrm>
          <a:prstGeom prst="rect">
            <a:avLst/>
          </a:prstGeom>
          <a:blipFill>
            <a:blip r:embed="rId3" cstate="print"/>
            <a:stretch>
              <a:fillRect/>
            </a:stretch>
          </a:blipFill>
        </p:spPr>
        <p:txBody>
          <a:bodyPr wrap="square" lIns="0" tIns="0" rIns="0" bIns="0" rtlCol="0">
            <a:noAutofit/>
          </a:bodyPr>
          <a:lstStyle/>
          <a:p>
            <a:endParaRPr>
              <a:latin typeface="+mj-lt"/>
            </a:endParaRPr>
          </a:p>
        </p:txBody>
      </p:sp>
      <p:sp>
        <p:nvSpPr>
          <p:cNvPr id="47" name="object 22"/>
          <p:cNvSpPr/>
          <p:nvPr/>
        </p:nvSpPr>
        <p:spPr>
          <a:xfrm>
            <a:off x="5706294" y="5205221"/>
            <a:ext cx="461807" cy="125730"/>
          </a:xfrm>
          <a:prstGeom prst="rect">
            <a:avLst/>
          </a:prstGeom>
          <a:blipFill>
            <a:blip r:embed="rId4" cstate="print"/>
            <a:stretch>
              <a:fillRect/>
            </a:stretch>
          </a:blipFill>
        </p:spPr>
        <p:txBody>
          <a:bodyPr wrap="square" lIns="0" tIns="0" rIns="0" bIns="0" rtlCol="0">
            <a:noAutofit/>
          </a:bodyPr>
          <a:lstStyle/>
          <a:p>
            <a:endParaRPr>
              <a:latin typeface="+mj-lt"/>
            </a:endParaRPr>
          </a:p>
        </p:txBody>
      </p:sp>
      <p:sp>
        <p:nvSpPr>
          <p:cNvPr id="48" name="object 23"/>
          <p:cNvSpPr/>
          <p:nvPr/>
        </p:nvSpPr>
        <p:spPr>
          <a:xfrm>
            <a:off x="4398602" y="5257799"/>
            <a:ext cx="566971" cy="73152"/>
          </a:xfrm>
          <a:prstGeom prst="rect">
            <a:avLst/>
          </a:prstGeom>
          <a:blipFill>
            <a:blip r:embed="rId5" cstate="print"/>
            <a:stretch>
              <a:fillRect/>
            </a:stretch>
          </a:blipFill>
        </p:spPr>
        <p:txBody>
          <a:bodyPr wrap="square" lIns="0" tIns="0" rIns="0" bIns="0" rtlCol="0">
            <a:noAutofit/>
          </a:bodyPr>
          <a:lstStyle/>
          <a:p>
            <a:endParaRPr>
              <a:latin typeface="+mj-lt"/>
            </a:endParaRPr>
          </a:p>
        </p:txBody>
      </p:sp>
      <p:sp>
        <p:nvSpPr>
          <p:cNvPr id="49" name="object 24"/>
          <p:cNvSpPr/>
          <p:nvPr/>
        </p:nvSpPr>
        <p:spPr>
          <a:xfrm>
            <a:off x="4910705" y="4956047"/>
            <a:ext cx="2725121" cy="658368"/>
          </a:xfrm>
          <a:prstGeom prst="rect">
            <a:avLst/>
          </a:prstGeom>
          <a:blipFill>
            <a:blip r:embed="rId6" cstate="print"/>
            <a:stretch>
              <a:fillRect/>
            </a:stretch>
          </a:blipFill>
        </p:spPr>
        <p:txBody>
          <a:bodyPr wrap="square" lIns="0" tIns="0" rIns="0" bIns="0" rtlCol="0">
            <a:noAutofit/>
          </a:bodyPr>
          <a:lstStyle/>
          <a:p>
            <a:endParaRPr>
              <a:latin typeface="+mj-lt"/>
            </a:endParaRPr>
          </a:p>
        </p:txBody>
      </p:sp>
      <p:sp>
        <p:nvSpPr>
          <p:cNvPr id="50" name="object 25"/>
          <p:cNvSpPr/>
          <p:nvPr/>
        </p:nvSpPr>
        <p:spPr>
          <a:xfrm>
            <a:off x="3125202" y="5186933"/>
            <a:ext cx="987627" cy="221742"/>
          </a:xfrm>
          <a:prstGeom prst="rect">
            <a:avLst/>
          </a:prstGeom>
          <a:blipFill>
            <a:blip r:embed="rId7" cstate="print"/>
            <a:stretch>
              <a:fillRect/>
            </a:stretch>
          </a:blipFill>
        </p:spPr>
        <p:txBody>
          <a:bodyPr wrap="square" lIns="0" tIns="0" rIns="0" bIns="0" rtlCol="0">
            <a:noAutofit/>
          </a:bodyPr>
          <a:lstStyle/>
          <a:p>
            <a:endParaRPr>
              <a:latin typeface="+mj-lt"/>
            </a:endParaRPr>
          </a:p>
        </p:txBody>
      </p:sp>
      <p:sp>
        <p:nvSpPr>
          <p:cNvPr id="51" name="object 26"/>
          <p:cNvSpPr/>
          <p:nvPr/>
        </p:nvSpPr>
        <p:spPr>
          <a:xfrm>
            <a:off x="1170522" y="4910327"/>
            <a:ext cx="3282948" cy="749807"/>
          </a:xfrm>
          <a:prstGeom prst="rect">
            <a:avLst/>
          </a:prstGeom>
          <a:blipFill>
            <a:blip r:embed="rId8" cstate="print"/>
            <a:stretch>
              <a:fillRect/>
            </a:stretch>
          </a:blipFill>
        </p:spPr>
        <p:txBody>
          <a:bodyPr wrap="square" lIns="0" tIns="0" rIns="0" bIns="0" rtlCol="0">
            <a:noAutofit/>
          </a:bodyPr>
          <a:lstStyle/>
          <a:p>
            <a:endParaRPr>
              <a:latin typeface="+mj-lt"/>
            </a:endParaRPr>
          </a:p>
        </p:txBody>
      </p:sp>
      <p:sp>
        <p:nvSpPr>
          <p:cNvPr id="52" name="object 27"/>
          <p:cNvSpPr/>
          <p:nvPr/>
        </p:nvSpPr>
        <p:spPr>
          <a:xfrm>
            <a:off x="7626682" y="2953511"/>
            <a:ext cx="1143087" cy="1289304"/>
          </a:xfrm>
          <a:prstGeom prst="rect">
            <a:avLst/>
          </a:prstGeom>
          <a:blipFill>
            <a:blip r:embed="rId9" cstate="print"/>
            <a:stretch>
              <a:fillRect/>
            </a:stretch>
          </a:blipFill>
        </p:spPr>
        <p:txBody>
          <a:bodyPr wrap="square" lIns="0" tIns="0" rIns="0" bIns="0" rtlCol="0">
            <a:noAutofit/>
          </a:bodyPr>
          <a:lstStyle/>
          <a:p>
            <a:endParaRPr>
              <a:latin typeface="+mj-lt"/>
            </a:endParaRPr>
          </a:p>
        </p:txBody>
      </p:sp>
      <p:sp>
        <p:nvSpPr>
          <p:cNvPr id="53" name="object 28"/>
          <p:cNvSpPr/>
          <p:nvPr/>
        </p:nvSpPr>
        <p:spPr>
          <a:xfrm>
            <a:off x="4910705" y="3264407"/>
            <a:ext cx="2715976" cy="640080"/>
          </a:xfrm>
          <a:prstGeom prst="rect">
            <a:avLst/>
          </a:prstGeom>
          <a:blipFill>
            <a:blip r:embed="rId10" cstate="print"/>
            <a:stretch>
              <a:fillRect/>
            </a:stretch>
          </a:blipFill>
        </p:spPr>
        <p:txBody>
          <a:bodyPr wrap="square" lIns="0" tIns="0" rIns="0" bIns="0" rtlCol="0">
            <a:noAutofit/>
          </a:bodyPr>
          <a:lstStyle/>
          <a:p>
            <a:endParaRPr>
              <a:latin typeface="+mj-lt"/>
            </a:endParaRPr>
          </a:p>
        </p:txBody>
      </p:sp>
      <p:sp>
        <p:nvSpPr>
          <p:cNvPr id="54" name="object 29"/>
          <p:cNvSpPr/>
          <p:nvPr/>
        </p:nvSpPr>
        <p:spPr>
          <a:xfrm>
            <a:off x="3136633" y="3481577"/>
            <a:ext cx="985341" cy="173736"/>
          </a:xfrm>
          <a:prstGeom prst="rect">
            <a:avLst/>
          </a:prstGeom>
          <a:blipFill>
            <a:blip r:embed="rId11" cstate="print"/>
            <a:stretch>
              <a:fillRect/>
            </a:stretch>
          </a:blipFill>
        </p:spPr>
        <p:txBody>
          <a:bodyPr wrap="square" lIns="0" tIns="0" rIns="0" bIns="0" rtlCol="0">
            <a:noAutofit/>
          </a:bodyPr>
          <a:lstStyle/>
          <a:p>
            <a:endParaRPr>
              <a:latin typeface="+mj-lt"/>
            </a:endParaRPr>
          </a:p>
        </p:txBody>
      </p:sp>
      <p:sp>
        <p:nvSpPr>
          <p:cNvPr id="55" name="object 30"/>
          <p:cNvSpPr/>
          <p:nvPr/>
        </p:nvSpPr>
        <p:spPr>
          <a:xfrm>
            <a:off x="2185584" y="3557015"/>
            <a:ext cx="649273" cy="73152"/>
          </a:xfrm>
          <a:prstGeom prst="rect">
            <a:avLst/>
          </a:prstGeom>
          <a:blipFill>
            <a:blip r:embed="rId12" cstate="print"/>
            <a:stretch>
              <a:fillRect/>
            </a:stretch>
          </a:blipFill>
        </p:spPr>
        <p:txBody>
          <a:bodyPr wrap="square" lIns="0" tIns="0" rIns="0" bIns="0" rtlCol="0">
            <a:noAutofit/>
          </a:bodyPr>
          <a:lstStyle/>
          <a:p>
            <a:endParaRPr>
              <a:latin typeface="+mj-lt"/>
            </a:endParaRPr>
          </a:p>
        </p:txBody>
      </p:sp>
      <p:sp>
        <p:nvSpPr>
          <p:cNvPr id="56" name="object 31"/>
          <p:cNvSpPr/>
          <p:nvPr/>
        </p:nvSpPr>
        <p:spPr>
          <a:xfrm>
            <a:off x="2779989" y="3328415"/>
            <a:ext cx="2185584" cy="521208"/>
          </a:xfrm>
          <a:prstGeom prst="rect">
            <a:avLst/>
          </a:prstGeom>
          <a:blipFill>
            <a:blip r:embed="rId13" cstate="print"/>
            <a:stretch>
              <a:fillRect/>
            </a:stretch>
          </a:blipFill>
        </p:spPr>
        <p:txBody>
          <a:bodyPr wrap="square" lIns="0" tIns="0" rIns="0" bIns="0" rtlCol="0">
            <a:noAutofit/>
          </a:bodyPr>
          <a:lstStyle/>
          <a:p>
            <a:endParaRPr>
              <a:latin typeface="+mj-lt"/>
            </a:endParaRPr>
          </a:p>
        </p:txBody>
      </p:sp>
      <p:sp>
        <p:nvSpPr>
          <p:cNvPr id="57" name="object 32"/>
          <p:cNvSpPr/>
          <p:nvPr/>
        </p:nvSpPr>
        <p:spPr>
          <a:xfrm>
            <a:off x="1424287" y="3490722"/>
            <a:ext cx="489241" cy="173735"/>
          </a:xfrm>
          <a:prstGeom prst="rect">
            <a:avLst/>
          </a:prstGeom>
          <a:blipFill>
            <a:blip r:embed="rId14" cstate="print"/>
            <a:stretch>
              <a:fillRect/>
            </a:stretch>
          </a:blipFill>
        </p:spPr>
        <p:txBody>
          <a:bodyPr wrap="square" lIns="0" tIns="0" rIns="0" bIns="0" rtlCol="0">
            <a:noAutofit/>
          </a:bodyPr>
          <a:lstStyle/>
          <a:p>
            <a:endParaRPr>
              <a:latin typeface="+mj-lt"/>
            </a:endParaRPr>
          </a:p>
        </p:txBody>
      </p:sp>
      <p:sp>
        <p:nvSpPr>
          <p:cNvPr id="58" name="object 33"/>
          <p:cNvSpPr/>
          <p:nvPr/>
        </p:nvSpPr>
        <p:spPr>
          <a:xfrm>
            <a:off x="1161377" y="3264407"/>
            <a:ext cx="1079075" cy="640080"/>
          </a:xfrm>
          <a:prstGeom prst="rect">
            <a:avLst/>
          </a:prstGeom>
          <a:blipFill>
            <a:blip r:embed="rId15" cstate="print"/>
            <a:stretch>
              <a:fillRect/>
            </a:stretch>
          </a:blipFill>
        </p:spPr>
        <p:txBody>
          <a:bodyPr wrap="square" lIns="0" tIns="0" rIns="0" bIns="0" rtlCol="0">
            <a:noAutofit/>
          </a:bodyPr>
          <a:lstStyle/>
          <a:p>
            <a:endParaRPr>
              <a:latin typeface="+mj-lt"/>
            </a:endParaRPr>
          </a:p>
        </p:txBody>
      </p:sp>
      <p:sp>
        <p:nvSpPr>
          <p:cNvPr id="59" name="object 34"/>
          <p:cNvSpPr/>
          <p:nvPr/>
        </p:nvSpPr>
        <p:spPr>
          <a:xfrm>
            <a:off x="356643" y="4443983"/>
            <a:ext cx="1316837" cy="201167"/>
          </a:xfrm>
          <a:prstGeom prst="rect">
            <a:avLst/>
          </a:prstGeom>
          <a:blipFill>
            <a:blip r:embed="rId16" cstate="print"/>
            <a:stretch>
              <a:fillRect/>
            </a:stretch>
          </a:blipFill>
        </p:spPr>
        <p:txBody>
          <a:bodyPr wrap="square" lIns="0" tIns="0" rIns="0" bIns="0" rtlCol="0">
            <a:noAutofit/>
          </a:bodyPr>
          <a:lstStyle/>
          <a:p>
            <a:endParaRPr>
              <a:latin typeface="+mj-lt"/>
            </a:endParaRPr>
          </a:p>
        </p:txBody>
      </p:sp>
      <p:sp>
        <p:nvSpPr>
          <p:cNvPr id="60" name="object 35"/>
          <p:cNvSpPr/>
          <p:nvPr/>
        </p:nvSpPr>
        <p:spPr>
          <a:xfrm>
            <a:off x="358929" y="2672334"/>
            <a:ext cx="1348843" cy="201167"/>
          </a:xfrm>
          <a:prstGeom prst="rect">
            <a:avLst/>
          </a:prstGeom>
          <a:blipFill>
            <a:blip r:embed="rId17" cstate="print"/>
            <a:stretch>
              <a:fillRect/>
            </a:stretch>
          </a:blipFill>
        </p:spPr>
        <p:txBody>
          <a:bodyPr wrap="square" lIns="0" tIns="0" rIns="0" bIns="0" rtlCol="0">
            <a:noAutofit/>
          </a:bodyPr>
          <a:lstStyle/>
          <a:p>
            <a:endParaRPr>
              <a:latin typeface="+mj-lt"/>
            </a:endParaRPr>
          </a:p>
        </p:txBody>
      </p:sp>
      <p:sp>
        <p:nvSpPr>
          <p:cNvPr id="61" name="object 15"/>
          <p:cNvSpPr txBox="1"/>
          <p:nvPr/>
        </p:nvSpPr>
        <p:spPr>
          <a:xfrm>
            <a:off x="350801" y="2654196"/>
            <a:ext cx="211911" cy="232410"/>
          </a:xfrm>
          <a:prstGeom prst="rect">
            <a:avLst/>
          </a:prstGeom>
        </p:spPr>
        <p:txBody>
          <a:bodyPr wrap="square" lIns="0" tIns="0" rIns="0" bIns="0" rtlCol="0">
            <a:noAutofit/>
          </a:bodyPr>
          <a:lstStyle/>
          <a:p>
            <a:pPr marL="12700">
              <a:lnSpc>
                <a:spcPts val="1760"/>
              </a:lnSpc>
              <a:spcBef>
                <a:spcPts val="88"/>
              </a:spcBef>
            </a:pPr>
            <a:r>
              <a:rPr sz="1600" dirty="0" smtClean="0">
                <a:solidFill>
                  <a:srgbClr val="414150"/>
                </a:solidFill>
                <a:latin typeface="+mj-lt"/>
                <a:cs typeface="Arial"/>
              </a:rPr>
              <a:t>1</a:t>
            </a:r>
            <a:r>
              <a:rPr sz="1600" dirty="0" smtClean="0">
                <a:solidFill>
                  <a:srgbClr val="F0C486"/>
                </a:solidFill>
                <a:latin typeface="+mj-lt"/>
                <a:cs typeface="Arial"/>
              </a:rPr>
              <a:t>:</a:t>
            </a:r>
            <a:endParaRPr sz="1600" dirty="0">
              <a:latin typeface="+mj-lt"/>
              <a:cs typeface="Arial"/>
            </a:endParaRPr>
          </a:p>
        </p:txBody>
      </p:sp>
      <p:sp>
        <p:nvSpPr>
          <p:cNvPr id="62" name="object 14"/>
          <p:cNvSpPr txBox="1"/>
          <p:nvPr/>
        </p:nvSpPr>
        <p:spPr>
          <a:xfrm>
            <a:off x="654863" y="2654196"/>
            <a:ext cx="1092116" cy="232410"/>
          </a:xfrm>
          <a:prstGeom prst="rect">
            <a:avLst/>
          </a:prstGeom>
        </p:spPr>
        <p:txBody>
          <a:bodyPr wrap="square" lIns="0" tIns="0" rIns="0" bIns="0" rtlCol="0">
            <a:noAutofit/>
          </a:bodyPr>
          <a:lstStyle/>
          <a:p>
            <a:pPr marL="12700">
              <a:lnSpc>
                <a:spcPts val="1760"/>
              </a:lnSpc>
              <a:spcBef>
                <a:spcPts val="88"/>
              </a:spcBef>
            </a:pPr>
            <a:r>
              <a:rPr sz="1450" dirty="0" smtClean="0">
                <a:solidFill>
                  <a:srgbClr val="414150"/>
                </a:solidFill>
                <a:latin typeface="+mj-lt"/>
                <a:cs typeface="Arial"/>
              </a:rPr>
              <a:t>mport</a:t>
            </a:r>
            <a:r>
              <a:rPr sz="1450" spc="44" dirty="0" smtClean="0">
                <a:solidFill>
                  <a:srgbClr val="414150"/>
                </a:solidFill>
                <a:latin typeface="+mj-lt"/>
                <a:cs typeface="Arial"/>
              </a:rPr>
              <a:t> </a:t>
            </a:r>
            <a:r>
              <a:rPr sz="1600" spc="0" dirty="0" smtClean="0">
                <a:solidFill>
                  <a:srgbClr val="414150"/>
                </a:solidFill>
                <a:latin typeface="+mj-lt"/>
                <a:cs typeface="Arial"/>
              </a:rPr>
              <a:t>Taslk</a:t>
            </a:r>
            <a:endParaRPr sz="1600" dirty="0">
              <a:latin typeface="+mj-lt"/>
              <a:cs typeface="Arial"/>
            </a:endParaRPr>
          </a:p>
        </p:txBody>
      </p:sp>
      <p:sp>
        <p:nvSpPr>
          <p:cNvPr id="63" name="object 13"/>
          <p:cNvSpPr txBox="1"/>
          <p:nvPr/>
        </p:nvSpPr>
        <p:spPr>
          <a:xfrm>
            <a:off x="5691308" y="3271291"/>
            <a:ext cx="554061" cy="464369"/>
          </a:xfrm>
          <a:prstGeom prst="rect">
            <a:avLst/>
          </a:prstGeom>
        </p:spPr>
        <p:txBody>
          <a:bodyPr wrap="square" lIns="0" tIns="0" rIns="0" bIns="0" rtlCol="0">
            <a:noAutofit/>
          </a:bodyPr>
          <a:lstStyle/>
          <a:p>
            <a:pPr marL="28703" marR="20954">
              <a:lnSpc>
                <a:spcPts val="1355"/>
              </a:lnSpc>
              <a:spcBef>
                <a:spcPts val="67"/>
              </a:spcBef>
            </a:pPr>
            <a:r>
              <a:rPr sz="1200" dirty="0" smtClean="0">
                <a:solidFill>
                  <a:srgbClr val="414150"/>
                </a:solidFill>
                <a:latin typeface="+mj-lt"/>
                <a:cs typeface="Times New Roman"/>
              </a:rPr>
              <a:t>Insert</a:t>
            </a:r>
            <a:endParaRPr sz="1200">
              <a:latin typeface="+mj-lt"/>
              <a:cs typeface="Times New Roman"/>
            </a:endParaRPr>
          </a:p>
          <a:p>
            <a:pPr marL="12700">
              <a:lnSpc>
                <a:spcPct val="95825"/>
              </a:lnSpc>
              <a:spcBef>
                <a:spcPts val="890"/>
              </a:spcBef>
            </a:pPr>
            <a:r>
              <a:rPr sz="1100" dirty="0" smtClean="0">
                <a:solidFill>
                  <a:srgbClr val="414150"/>
                </a:solidFill>
                <a:latin typeface="+mj-lt"/>
                <a:cs typeface="Arial"/>
              </a:rPr>
              <a:t>Update</a:t>
            </a:r>
            <a:endParaRPr sz="1100">
              <a:latin typeface="+mj-lt"/>
              <a:cs typeface="Arial"/>
            </a:endParaRPr>
          </a:p>
        </p:txBody>
      </p:sp>
      <p:sp>
        <p:nvSpPr>
          <p:cNvPr id="64" name="object 12"/>
          <p:cNvSpPr txBox="1"/>
          <p:nvPr/>
        </p:nvSpPr>
        <p:spPr>
          <a:xfrm>
            <a:off x="5698167" y="3426543"/>
            <a:ext cx="505899" cy="165100"/>
          </a:xfrm>
          <a:prstGeom prst="rect">
            <a:avLst/>
          </a:prstGeom>
        </p:spPr>
        <p:txBody>
          <a:bodyPr wrap="square" lIns="0" tIns="0" rIns="0" bIns="0" rtlCol="0">
            <a:noAutofit/>
          </a:bodyPr>
          <a:lstStyle/>
          <a:p>
            <a:pPr marL="12700">
              <a:lnSpc>
                <a:spcPts val="1225"/>
              </a:lnSpc>
              <a:spcBef>
                <a:spcPts val="61"/>
              </a:spcBef>
            </a:pPr>
            <a:r>
              <a:rPr sz="1100" dirty="0" smtClean="0">
                <a:solidFill>
                  <a:srgbClr val="414150"/>
                </a:solidFill>
                <a:latin typeface="+mj-lt"/>
                <a:cs typeface="Arial"/>
              </a:rPr>
              <a:t>Delete</a:t>
            </a:r>
            <a:endParaRPr sz="1100">
              <a:latin typeface="+mj-lt"/>
              <a:cs typeface="Arial"/>
            </a:endParaRPr>
          </a:p>
        </p:txBody>
      </p:sp>
      <p:sp>
        <p:nvSpPr>
          <p:cNvPr id="65" name="object 11"/>
          <p:cNvSpPr txBox="1"/>
          <p:nvPr/>
        </p:nvSpPr>
        <p:spPr>
          <a:xfrm>
            <a:off x="1416159" y="3445351"/>
            <a:ext cx="535292" cy="222249"/>
          </a:xfrm>
          <a:prstGeom prst="rect">
            <a:avLst/>
          </a:prstGeom>
        </p:spPr>
        <p:txBody>
          <a:bodyPr wrap="square" lIns="0" tIns="0" rIns="0" bIns="0" rtlCol="0">
            <a:noAutofit/>
          </a:bodyPr>
          <a:lstStyle/>
          <a:p>
            <a:pPr marL="12700">
              <a:lnSpc>
                <a:spcPts val="1685"/>
              </a:lnSpc>
              <a:spcBef>
                <a:spcPts val="84"/>
              </a:spcBef>
            </a:pPr>
            <a:r>
              <a:rPr sz="1550" dirty="0" smtClean="0">
                <a:solidFill>
                  <a:srgbClr val="2F2B2E"/>
                </a:solidFill>
                <a:latin typeface="+mj-lt"/>
                <a:cs typeface="Times New Roman"/>
              </a:rPr>
              <a:t>I</a:t>
            </a:r>
            <a:r>
              <a:rPr sz="1550" dirty="0" smtClean="0">
                <a:solidFill>
                  <a:srgbClr val="414150"/>
                </a:solidFill>
                <a:latin typeface="+mj-lt"/>
                <a:cs typeface="Times New Roman"/>
              </a:rPr>
              <a:t>nput</a:t>
            </a:r>
            <a:endParaRPr sz="1550">
              <a:latin typeface="+mj-lt"/>
              <a:cs typeface="Times New Roman"/>
            </a:endParaRPr>
          </a:p>
        </p:txBody>
      </p:sp>
      <p:sp>
        <p:nvSpPr>
          <p:cNvPr id="66" name="object 10"/>
          <p:cNvSpPr txBox="1"/>
          <p:nvPr/>
        </p:nvSpPr>
        <p:spPr>
          <a:xfrm>
            <a:off x="3128505" y="3463668"/>
            <a:ext cx="536965" cy="234949"/>
          </a:xfrm>
          <a:prstGeom prst="rect">
            <a:avLst/>
          </a:prstGeom>
        </p:spPr>
        <p:txBody>
          <a:bodyPr wrap="square" lIns="0" tIns="0" rIns="0" bIns="0" rtlCol="0">
            <a:noAutofit/>
          </a:bodyPr>
          <a:lstStyle/>
          <a:p>
            <a:pPr marL="12700">
              <a:lnSpc>
                <a:spcPts val="1785"/>
              </a:lnSpc>
              <a:spcBef>
                <a:spcPts val="89"/>
              </a:spcBef>
            </a:pPr>
            <a:r>
              <a:rPr sz="1650" dirty="0" smtClean="0">
                <a:solidFill>
                  <a:srgbClr val="3B3B24"/>
                </a:solidFill>
                <a:latin typeface="+mj-lt"/>
                <a:cs typeface="Arial"/>
              </a:rPr>
              <a:t>M</a:t>
            </a:r>
            <a:r>
              <a:rPr sz="1650" dirty="0" smtClean="0">
                <a:solidFill>
                  <a:srgbClr val="2F2B2E"/>
                </a:solidFill>
                <a:latin typeface="+mj-lt"/>
                <a:cs typeface="Arial"/>
              </a:rPr>
              <a:t>u</a:t>
            </a:r>
            <a:r>
              <a:rPr sz="1650" dirty="0" smtClean="0">
                <a:solidFill>
                  <a:srgbClr val="3B3B24"/>
                </a:solidFill>
                <a:latin typeface="+mj-lt"/>
                <a:cs typeface="Arial"/>
              </a:rPr>
              <a:t>lt</a:t>
            </a:r>
            <a:r>
              <a:rPr sz="1650" dirty="0" smtClean="0">
                <a:solidFill>
                  <a:srgbClr val="2F2B2E"/>
                </a:solidFill>
                <a:latin typeface="+mj-lt"/>
                <a:cs typeface="Arial"/>
              </a:rPr>
              <a:t>i</a:t>
            </a:r>
            <a:endParaRPr sz="1650">
              <a:latin typeface="+mj-lt"/>
              <a:cs typeface="Arial"/>
            </a:endParaRPr>
          </a:p>
        </p:txBody>
      </p:sp>
      <p:sp>
        <p:nvSpPr>
          <p:cNvPr id="67" name="object 9"/>
          <p:cNvSpPr txBox="1"/>
          <p:nvPr/>
        </p:nvSpPr>
        <p:spPr>
          <a:xfrm>
            <a:off x="3695477" y="3463668"/>
            <a:ext cx="466092" cy="234949"/>
          </a:xfrm>
          <a:prstGeom prst="rect">
            <a:avLst/>
          </a:prstGeom>
        </p:spPr>
        <p:txBody>
          <a:bodyPr wrap="square" lIns="0" tIns="0" rIns="0" bIns="0" rtlCol="0">
            <a:noAutofit/>
          </a:bodyPr>
          <a:lstStyle/>
          <a:p>
            <a:pPr marL="12700">
              <a:lnSpc>
                <a:spcPts val="1785"/>
              </a:lnSpc>
              <a:spcBef>
                <a:spcPts val="89"/>
              </a:spcBef>
            </a:pPr>
            <a:r>
              <a:rPr sz="1650" dirty="0" smtClean="0">
                <a:solidFill>
                  <a:srgbClr val="3B3B24"/>
                </a:solidFill>
                <a:latin typeface="+mj-lt"/>
                <a:cs typeface="Arial"/>
              </a:rPr>
              <a:t>load</a:t>
            </a:r>
            <a:endParaRPr sz="1650">
              <a:latin typeface="+mj-lt"/>
              <a:cs typeface="Arial"/>
            </a:endParaRPr>
          </a:p>
        </p:txBody>
      </p:sp>
      <p:sp>
        <p:nvSpPr>
          <p:cNvPr id="68" name="object 8"/>
          <p:cNvSpPr txBox="1"/>
          <p:nvPr/>
        </p:nvSpPr>
        <p:spPr>
          <a:xfrm>
            <a:off x="5691308" y="3667813"/>
            <a:ext cx="150211" cy="217169"/>
          </a:xfrm>
          <a:prstGeom prst="rect">
            <a:avLst/>
          </a:prstGeom>
        </p:spPr>
        <p:txBody>
          <a:bodyPr wrap="square" lIns="0" tIns="0" rIns="0" bIns="0" rtlCol="0">
            <a:noAutofit/>
          </a:bodyPr>
          <a:lstStyle/>
          <a:p>
            <a:pPr marL="12700">
              <a:lnSpc>
                <a:spcPts val="1639"/>
              </a:lnSpc>
              <a:spcBef>
                <a:spcPts val="82"/>
              </a:spcBef>
            </a:pPr>
            <a:r>
              <a:rPr sz="1500" spc="0" dirty="0" smtClean="0">
                <a:solidFill>
                  <a:srgbClr val="414150"/>
                </a:solidFill>
                <a:latin typeface="+mj-lt"/>
                <a:cs typeface="Arial"/>
              </a:rPr>
              <a:t>u</a:t>
            </a:r>
            <a:endParaRPr sz="1500">
              <a:latin typeface="+mj-lt"/>
              <a:cs typeface="Arial"/>
            </a:endParaRPr>
          </a:p>
        </p:txBody>
      </p:sp>
      <p:sp>
        <p:nvSpPr>
          <p:cNvPr id="69" name="object 7"/>
          <p:cNvSpPr txBox="1"/>
          <p:nvPr/>
        </p:nvSpPr>
        <p:spPr>
          <a:xfrm>
            <a:off x="3117074" y="5175882"/>
            <a:ext cx="539251" cy="234950"/>
          </a:xfrm>
          <a:prstGeom prst="rect">
            <a:avLst/>
          </a:prstGeom>
        </p:spPr>
        <p:txBody>
          <a:bodyPr wrap="square" lIns="0" tIns="0" rIns="0" bIns="0" rtlCol="0">
            <a:noAutofit/>
          </a:bodyPr>
          <a:lstStyle/>
          <a:p>
            <a:pPr marL="12700">
              <a:lnSpc>
                <a:spcPts val="1785"/>
              </a:lnSpc>
              <a:spcBef>
                <a:spcPts val="89"/>
              </a:spcBef>
            </a:pPr>
            <a:r>
              <a:rPr sz="1650" dirty="0" smtClean="0">
                <a:solidFill>
                  <a:srgbClr val="2F2B2E"/>
                </a:solidFill>
                <a:latin typeface="+mj-lt"/>
                <a:cs typeface="Arial"/>
              </a:rPr>
              <a:t>Mu</a:t>
            </a:r>
            <a:r>
              <a:rPr sz="1650" dirty="0" smtClean="0">
                <a:solidFill>
                  <a:srgbClr val="3B3B24"/>
                </a:solidFill>
                <a:latin typeface="+mj-lt"/>
                <a:cs typeface="Arial"/>
              </a:rPr>
              <a:t>lt</a:t>
            </a:r>
            <a:r>
              <a:rPr sz="1650" dirty="0" smtClean="0">
                <a:solidFill>
                  <a:srgbClr val="2F2B2E"/>
                </a:solidFill>
                <a:latin typeface="+mj-lt"/>
                <a:cs typeface="Arial"/>
              </a:rPr>
              <a:t>i</a:t>
            </a:r>
            <a:endParaRPr sz="1650">
              <a:latin typeface="+mj-lt"/>
              <a:cs typeface="Arial"/>
            </a:endParaRPr>
          </a:p>
        </p:txBody>
      </p:sp>
      <p:sp>
        <p:nvSpPr>
          <p:cNvPr id="70" name="object 6"/>
          <p:cNvSpPr txBox="1"/>
          <p:nvPr/>
        </p:nvSpPr>
        <p:spPr>
          <a:xfrm>
            <a:off x="3684046" y="5175674"/>
            <a:ext cx="468375" cy="235157"/>
          </a:xfrm>
          <a:prstGeom prst="rect">
            <a:avLst/>
          </a:prstGeom>
        </p:spPr>
        <p:txBody>
          <a:bodyPr wrap="square" lIns="0" tIns="0" rIns="0" bIns="0" rtlCol="0">
            <a:noAutofit/>
          </a:bodyPr>
          <a:lstStyle/>
          <a:p>
            <a:pPr marL="12700">
              <a:lnSpc>
                <a:spcPts val="1850"/>
              </a:lnSpc>
              <a:spcBef>
                <a:spcPts val="92"/>
              </a:spcBef>
            </a:pPr>
            <a:r>
              <a:rPr sz="2475" baseline="1756" dirty="0" smtClean="0">
                <a:solidFill>
                  <a:srgbClr val="2F2B2E"/>
                </a:solidFill>
                <a:latin typeface="+mj-lt"/>
                <a:cs typeface="Arial"/>
              </a:rPr>
              <a:t>l</a:t>
            </a:r>
            <a:r>
              <a:rPr sz="2475" baseline="1756" dirty="0" smtClean="0">
                <a:solidFill>
                  <a:srgbClr val="3B3B24"/>
                </a:solidFill>
                <a:latin typeface="+mj-lt"/>
                <a:cs typeface="Arial"/>
              </a:rPr>
              <a:t>oa</a:t>
            </a:r>
            <a:r>
              <a:rPr sz="2475" baseline="1518" dirty="0" smtClean="0">
                <a:solidFill>
                  <a:srgbClr val="2F2B2E"/>
                </a:solidFill>
                <a:latin typeface="+mj-lt"/>
                <a:cs typeface="Segoe UI"/>
              </a:rPr>
              <a:t>�</a:t>
            </a:r>
            <a:endParaRPr sz="1650">
              <a:latin typeface="+mj-lt"/>
              <a:cs typeface="Segoe UI"/>
            </a:endParaRPr>
          </a:p>
        </p:txBody>
      </p:sp>
      <p:sp>
        <p:nvSpPr>
          <p:cNvPr id="71" name="object 5"/>
          <p:cNvSpPr txBox="1"/>
          <p:nvPr/>
        </p:nvSpPr>
        <p:spPr>
          <a:xfrm>
            <a:off x="5698167" y="5198193"/>
            <a:ext cx="499039" cy="165100"/>
          </a:xfrm>
          <a:prstGeom prst="rect">
            <a:avLst/>
          </a:prstGeom>
        </p:spPr>
        <p:txBody>
          <a:bodyPr wrap="square" lIns="0" tIns="0" rIns="0" bIns="0" rtlCol="0">
            <a:noAutofit/>
          </a:bodyPr>
          <a:lstStyle/>
          <a:p>
            <a:pPr marL="12700">
              <a:lnSpc>
                <a:spcPts val="1225"/>
              </a:lnSpc>
              <a:spcBef>
                <a:spcPts val="61"/>
              </a:spcBef>
            </a:pPr>
            <a:r>
              <a:rPr sz="1100" dirty="0" smtClean="0">
                <a:solidFill>
                  <a:srgbClr val="414150"/>
                </a:solidFill>
                <a:latin typeface="+mj-lt"/>
                <a:cs typeface="Arial"/>
              </a:rPr>
              <a:t>Delete</a:t>
            </a:r>
            <a:endParaRPr sz="1100">
              <a:latin typeface="+mj-lt"/>
              <a:cs typeface="Aria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6ba37514-8ea7-4bb7-b1c0-6137f91cbe04">Module Artifact</Category>
    <Material_x0020_Type xmlns="6ba37514-8ea7-4bb7-b1c0-6137f91cbe04">Class book</Material_x0020_Type>
    <Level xmlns="6ba37514-8ea7-4bb7-b1c0-6137f91cbe04">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631987-74FF-42FC-ABEC-FABC7FFFFF2F}">
  <ds:schemaRefs>
    <ds:schemaRef ds:uri="http://schemas.microsoft.com/office/2006/metadata/properties"/>
    <ds:schemaRef ds:uri="http://schemas.microsoft.com/office/infopath/2007/PartnerControls"/>
    <ds:schemaRef ds:uri="6ba37514-8ea7-4bb7-b1c0-6137f91cbe04"/>
  </ds:schemaRefs>
</ds:datastoreItem>
</file>

<file path=customXml/itemProps2.xml><?xml version="1.0" encoding="utf-8"?>
<ds:datastoreItem xmlns:ds="http://schemas.openxmlformats.org/officeDocument/2006/customXml" ds:itemID="{1810A961-1061-4386-A8E7-87C48FA14D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a37514-8ea7-4bb7-b1c0-6137f91cbe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CC399F-ED2B-4613-A19D-F84024E5F0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232</TotalTime>
  <Words>3534</Words>
  <Application>Microsoft Office PowerPoint</Application>
  <PresentationFormat>A4 Paper (210x297 mm)</PresentationFormat>
  <Paragraphs>459</Paragraphs>
  <Slides>37</Slides>
  <Notes>37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Calibri</vt:lpstr>
      <vt:lpstr>Courier New</vt:lpstr>
      <vt:lpstr>Segoe UI</vt:lpstr>
      <vt:lpstr>Times New Roman</vt:lpstr>
      <vt:lpstr>Verdana</vt:lpstr>
      <vt:lpstr>Wingdings</vt:lpstr>
      <vt:lpstr>Capgemini 2017_Cover slides</vt:lpstr>
      <vt:lpstr>think-cell Slide</vt:lpstr>
      <vt:lpstr>Teradata Basics</vt:lpstr>
      <vt:lpstr>Module Object</vt:lpstr>
      <vt:lpstr>Introduction about Teradata Utility</vt:lpstr>
      <vt:lpstr>About Multi load</vt:lpstr>
      <vt:lpstr>About Multi load</vt:lpstr>
      <vt:lpstr>About Multi Load</vt:lpstr>
      <vt:lpstr>Supporting Environment</vt:lpstr>
      <vt:lpstr>Supporting Environment</vt:lpstr>
      <vt:lpstr>Multi Load Tasks</vt:lpstr>
      <vt:lpstr>Multi Load Tasks-IMPORT</vt:lpstr>
      <vt:lpstr>Phases of Import Tasks </vt:lpstr>
      <vt:lpstr>Multiload: Preliminary Phase </vt:lpstr>
      <vt:lpstr>Multiload: Preliminary Phase</vt:lpstr>
      <vt:lpstr>Multiload: Preliminary Phase</vt:lpstr>
      <vt:lpstr>Multiload: Preliminary Phase </vt:lpstr>
      <vt:lpstr>Multiload: DML Transaction Phase </vt:lpstr>
      <vt:lpstr>Multiload: Acquisition Phase</vt:lpstr>
      <vt:lpstr>Multiload: Acquisition Phase</vt:lpstr>
      <vt:lpstr>Multiload: Acquisition Phase</vt:lpstr>
      <vt:lpstr>Multiload: Cleanup Phase</vt:lpstr>
      <vt:lpstr>Multiload: Cleanup Phase</vt:lpstr>
      <vt:lpstr>Example of Import Task </vt:lpstr>
      <vt:lpstr>Multi Load Delete Task</vt:lpstr>
      <vt:lpstr>Example of Delete Task </vt:lpstr>
      <vt:lpstr>DELETE Task Differences from IMPORT Task</vt:lpstr>
      <vt:lpstr>PowerPoint Presentation</vt:lpstr>
      <vt:lpstr>Restarting Multiload</vt:lpstr>
      <vt:lpstr>MULTILOAD COMMAND</vt:lpstr>
      <vt:lpstr>MULTILOAD COMMAND</vt:lpstr>
      <vt:lpstr>MULTILOAD Parameters</vt:lpstr>
      <vt:lpstr>Limitation of MultiLoad</vt:lpstr>
      <vt:lpstr>MultiLoad Review Questions</vt:lpstr>
      <vt:lpstr>MultiLoad Review Questions</vt:lpstr>
      <vt:lpstr>Answers of MultiLoad Review Questions</vt:lpstr>
      <vt:lpstr>ANSWERS OF MULTILOAD REVIEW QUESTION</vt:lpstr>
      <vt:lpstr>MultiLoad LAB Exercise</vt:lpstr>
      <vt:lpstr>MultiLoad LAB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Yadav, Hari</cp:lastModifiedBy>
  <cp:revision>14</cp:revision>
  <cp:lastPrinted>2016-11-04T04:22:43Z</cp:lastPrinted>
  <dcterms:modified xsi:type="dcterms:W3CDTF">2018-08-01T09:59:50Z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0x010100EBBB9BED16EB0048B4DF793E653FA3A1</vt:lpwstr>
  </property>
</Properties>
</file>