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mo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pitchFamily="34" charset="0"/>
      <p:regular r:id="rId18"/>
      <p:bold r:id="rId19"/>
    </p:embeddedFont>
    <p:embeddedFont>
      <p:font typeface="Ubuntu" panose="020B0504030602030204" pitchFamily="34" charset="0"/>
      <p:regular r:id="rId20"/>
    </p:embeddedFont>
    <p:embeddedFont>
      <p:font typeface="Ubuntu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-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ohitdayal-jktech/JK-IntelliTe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17903" y="3796066"/>
            <a:ext cx="10566711" cy="173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EXERCISE-GIT</a:t>
            </a:r>
          </a:p>
        </p:txBody>
      </p:sp>
      <p:sp>
        <p:nvSpPr>
          <p:cNvPr id="4" name="Freeform 4"/>
          <p:cNvSpPr/>
          <p:nvPr/>
        </p:nvSpPr>
        <p:spPr>
          <a:xfrm rot="-5400000" flipV="1">
            <a:off x="12349317" y="4969873"/>
            <a:ext cx="6157558" cy="6157558"/>
          </a:xfrm>
          <a:custGeom>
            <a:avLst/>
            <a:gdLst/>
            <a:ahLst/>
            <a:cxnLst/>
            <a:rect l="l" t="t" r="r" b="b"/>
            <a:pathLst>
              <a:path w="6157558" h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6009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46422" y="1595413"/>
            <a:ext cx="14589614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HOW TO Access THE REPOSITORY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9797" y="3455825"/>
            <a:ext cx="10150810" cy="5805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57"/>
              </a:lnSpc>
            </a:pPr>
            <a:endParaRPr dirty="0"/>
          </a:p>
          <a:p>
            <a:pPr algn="just">
              <a:lnSpc>
                <a:spcPts val="3526"/>
              </a:lnSpc>
            </a:pPr>
            <a:r>
              <a:rPr lang="en-US" sz="3326" b="1" dirty="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Steps to Run Locally:</a:t>
            </a:r>
          </a:p>
          <a:p>
            <a:pPr algn="just">
              <a:lnSpc>
                <a:spcPts val="3526"/>
              </a:lnSpc>
            </a:pPr>
            <a:endParaRPr lang="en-US" sz="3326" b="1" dirty="0">
              <a:solidFill>
                <a:srgbClr val="0D1D29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just">
              <a:lnSpc>
                <a:spcPts val="2890"/>
              </a:lnSpc>
            </a:pPr>
            <a:r>
              <a:rPr lang="en-US" sz="2726" u="sng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bash</a:t>
            </a:r>
          </a:p>
          <a:p>
            <a:pPr algn="just">
              <a:lnSpc>
                <a:spcPts val="4144"/>
              </a:lnSpc>
            </a:pP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git clone https://github.com/rohitdayal-jktech/JK-IntelliTech</a:t>
            </a:r>
          </a:p>
          <a:p>
            <a:pPr algn="just">
              <a:lnSpc>
                <a:spcPts val="4144"/>
              </a:lnSpc>
            </a:pP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cd JK-</a:t>
            </a: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IntelliTech</a:t>
            </a:r>
            <a:endParaRPr lang="en-US" sz="2526" dirty="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144"/>
              </a:lnSpc>
            </a:pP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python3 -m </a:t>
            </a: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venv</a:t>
            </a: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venv</a:t>
            </a:r>
            <a:endParaRPr lang="en-US" sz="2526" dirty="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144"/>
              </a:lnSpc>
            </a:pP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source </a:t>
            </a: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venv</a:t>
            </a: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/bin/activate</a:t>
            </a:r>
          </a:p>
          <a:p>
            <a:pPr algn="just">
              <a:lnSpc>
                <a:spcPts val="4144"/>
              </a:lnSpc>
            </a:pP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pip install -r requirements.txt</a:t>
            </a:r>
          </a:p>
          <a:p>
            <a:pPr algn="just">
              <a:lnSpc>
                <a:spcPts val="4144"/>
              </a:lnSpc>
            </a:pP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uvicorn</a:t>
            </a: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26" dirty="0" err="1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backend.main:app</a:t>
            </a:r>
            <a:r>
              <a:rPr lang="en-US" sz="2526" dirty="0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--reload</a:t>
            </a:r>
          </a:p>
          <a:p>
            <a:pPr algn="just">
              <a:lnSpc>
                <a:spcPts val="3257"/>
              </a:lnSpc>
            </a:pPr>
            <a:endParaRPr lang="en-US" sz="2526" dirty="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57"/>
              </a:lnSpc>
            </a:pPr>
            <a:endParaRPr lang="en-US" sz="2526" dirty="0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077849" y="2688464"/>
            <a:ext cx="9361170" cy="59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tooltip="https://github.com/rohitdayal-jktech/JK-IntelliTech"/>
              </a:rPr>
              <a:t>https://github.com/rohitdayal-jktech/JK-IntelliTech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99797" y="2793239"/>
            <a:ext cx="2673302" cy="50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94"/>
              </a:lnSpc>
              <a:spcBef>
                <a:spcPct val="0"/>
              </a:spcBef>
            </a:pPr>
            <a:r>
              <a:rPr lang="en-US" sz="3449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REPO LINK 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3107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8414170" y="0"/>
            <a:ext cx="9873830" cy="11243492"/>
          </a:xfrm>
          <a:custGeom>
            <a:avLst/>
            <a:gdLst/>
            <a:ahLst/>
            <a:cxnLst/>
            <a:rect l="l" t="t" r="r" b="b"/>
            <a:pathLst>
              <a:path w="9873830" h="11243492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182694" y="4305179"/>
            <a:ext cx="11922611" cy="1752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sz="12028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51317" y="1793664"/>
            <a:ext cx="7035864" cy="949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97121" y="2676195"/>
            <a:ext cx="10309506" cy="6984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8"/>
              </a:lnSpc>
            </a:pPr>
            <a:endParaRPr/>
          </a:p>
          <a:p>
            <a:pPr algn="just">
              <a:lnSpc>
                <a:spcPts val="5268"/>
              </a:lnSpc>
            </a:pPr>
            <a:r>
              <a:rPr lang="en-US" sz="3763" b="1" u="sng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Title: Exercise-1 – Food Recipe Book</a:t>
            </a:r>
          </a:p>
          <a:p>
            <a:pPr algn="just">
              <a:lnSpc>
                <a:spcPts val="5128"/>
              </a:lnSpc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just">
              <a:lnSpc>
                <a:spcPts val="4988"/>
              </a:lnSpc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  Subtitle: By Team JK IntelliTech</a:t>
            </a:r>
          </a:p>
          <a:p>
            <a:pPr algn="just">
              <a:lnSpc>
                <a:spcPts val="4988"/>
              </a:lnSpc>
            </a:pPr>
            <a:endParaRPr lang="en-US" sz="35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988"/>
              </a:lnSpc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 👤 Backend: Rohit</a:t>
            </a:r>
          </a:p>
          <a:p>
            <a:pPr algn="just">
              <a:lnSpc>
                <a:spcPts val="4988"/>
              </a:lnSpc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 👤 Frontend: Himanshu</a:t>
            </a:r>
          </a:p>
          <a:p>
            <a:pPr algn="just">
              <a:lnSpc>
                <a:spcPts val="4988"/>
              </a:lnSpc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769299" lvl="1" indent="-384650" algn="just">
              <a:lnSpc>
                <a:spcPts val="4988"/>
              </a:lnSpc>
              <a:buFont typeface="Arial"/>
              <a:buChar char="•"/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Project Type: Full-stack Web App</a:t>
            </a:r>
          </a:p>
          <a:p>
            <a:pPr marL="769299" lvl="1" indent="-384650" algn="just">
              <a:lnSpc>
                <a:spcPts val="4988"/>
              </a:lnSpc>
              <a:buFont typeface="Arial"/>
              <a:buChar char="•"/>
            </a:pPr>
            <a:r>
              <a:rPr lang="en-US" sz="35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Technologies:  FastAPI, React, Git, GitHub</a:t>
            </a:r>
          </a:p>
          <a:p>
            <a:pPr algn="just">
              <a:lnSpc>
                <a:spcPts val="5128"/>
              </a:lnSpc>
            </a:pPr>
            <a:endParaRPr lang="en-US" sz="35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1169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551317" y="1815692"/>
            <a:ext cx="9029017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PROJECT OVERVIEW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36128" y="3090977"/>
            <a:ext cx="13679788" cy="4507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8"/>
              </a:lnSpc>
            </a:pPr>
            <a:endParaRPr/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 web application to browse, search, and add food recipes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Built with modern frontend &amp; backend stacks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API-driven communication between React frontend and FastAPI backend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Local JSON-based storage for recipes (for now)</a:t>
            </a:r>
          </a:p>
          <a:p>
            <a:pPr algn="just">
              <a:lnSpc>
                <a:spcPts val="5128"/>
              </a:lnSpc>
            </a:pPr>
            <a:endParaRPr lang="en-US" sz="36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0694" y="-166154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46422" y="1595413"/>
            <a:ext cx="13422131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 BackeND FEATURES (FASTAPI)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76842" y="2569883"/>
            <a:ext cx="10309506" cy="5446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58"/>
              </a:lnSpc>
            </a:pPr>
            <a:endParaRPr/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/ – Server health check</a:t>
            </a:r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/api/recipes – Get all recipes</a:t>
            </a:r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/api/recipes/{id} – Get recipe by ID</a:t>
            </a:r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/api/recipes (POST) – Add new recipe</a:t>
            </a:r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JSON file (recipes.json) used as database</a:t>
            </a:r>
          </a:p>
          <a:p>
            <a:pPr marL="790889" lvl="1" indent="-395444" algn="just">
              <a:lnSpc>
                <a:spcPts val="545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CORS enabled for frontend communication</a:t>
            </a:r>
          </a:p>
          <a:p>
            <a:pPr algn="just">
              <a:lnSpc>
                <a:spcPts val="5458"/>
              </a:lnSpc>
            </a:pPr>
            <a:endParaRPr lang="en-US" sz="36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6009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46422" y="1595413"/>
            <a:ext cx="13950802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 FRONTEND FEATURES (FASTAPI)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46422" y="3778492"/>
            <a:ext cx="10309506" cy="385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Homepage: Displays recipe cards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Search/filter recipes by category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Add recipe via a form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Recipe detail view by ID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API integration using axios</a:t>
            </a:r>
          </a:p>
          <a:p>
            <a:pPr marL="790889" lvl="1" indent="-395444" algn="just">
              <a:lnSpc>
                <a:spcPts val="5128"/>
              </a:lnSpc>
              <a:buFont typeface="Arial"/>
              <a:buChar char="•"/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Routing with react-router-dom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6009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46422" y="1595413"/>
            <a:ext cx="1452353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FoldER STRUCTURE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46422" y="2827194"/>
            <a:ext cx="10309506" cy="6029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68"/>
              </a:lnSpc>
            </a:pPr>
            <a:endParaRPr/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food-recipe-book/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├── backend/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│└── main.py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│└── recipes.json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├── frontend/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│  ├── public/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│  ├── src/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│└── package.json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├── requirements.txt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├── .gitignore</a:t>
            </a:r>
          </a:p>
          <a:p>
            <a:pPr algn="just">
              <a:lnSpc>
                <a:spcPts val="3728"/>
              </a:lnSpc>
            </a:pPr>
            <a:r>
              <a:rPr lang="en-US" sz="2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├── README.md</a:t>
            </a:r>
          </a:p>
          <a:p>
            <a:pPr algn="just">
              <a:lnSpc>
                <a:spcPts val="3448"/>
              </a:lnSpc>
            </a:pPr>
            <a:endParaRPr lang="en-US" sz="26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1607" y="944705"/>
            <a:ext cx="15584786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WHAT WE LEARNED </a:t>
            </a:r>
          </a:p>
        </p:txBody>
      </p:sp>
      <p:grpSp>
        <p:nvGrpSpPr>
          <p:cNvPr id="3" name="Group 3"/>
          <p:cNvGrpSpPr/>
          <p:nvPr/>
        </p:nvGrpSpPr>
        <p:grpSpPr>
          <a:xfrm rot="-9581706">
            <a:off x="1172975" y="2996679"/>
            <a:ext cx="1124424" cy="977972"/>
            <a:chOff x="0" y="0"/>
            <a:chExt cx="473018" cy="4114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3018" cy="411409"/>
            </a:xfrm>
            <a:custGeom>
              <a:avLst/>
              <a:gdLst/>
              <a:ahLst/>
              <a:cxnLst/>
              <a:rect l="l" t="t" r="r" b="b"/>
              <a:pathLst>
                <a:path w="473018" h="411409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10800000">
            <a:off x="1311404" y="2560661"/>
            <a:ext cx="14242579" cy="5463403"/>
            <a:chOff x="0" y="0"/>
            <a:chExt cx="5991508" cy="22983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991508" cy="2298321"/>
            </a:xfrm>
            <a:custGeom>
              <a:avLst/>
              <a:gdLst/>
              <a:ahLst/>
              <a:cxnLst/>
              <a:rect l="l" t="t" r="r" b="b"/>
              <a:pathLst>
                <a:path w="5991508" h="2298321">
                  <a:moveTo>
                    <a:pt x="0" y="0"/>
                  </a:moveTo>
                  <a:lnTo>
                    <a:pt x="5991508" y="0"/>
                  </a:lnTo>
                  <a:lnTo>
                    <a:pt x="5991508" y="2298321"/>
                  </a:lnTo>
                  <a:lnTo>
                    <a:pt x="0" y="2298321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991508" cy="2336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1028700" y="2773071"/>
            <a:ext cx="8220410" cy="977972"/>
            <a:chOff x="0" y="0"/>
            <a:chExt cx="3458127" cy="4114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58127" cy="411409"/>
            </a:xfrm>
            <a:custGeom>
              <a:avLst/>
              <a:gdLst/>
              <a:ahLst/>
              <a:cxnLst/>
              <a:rect l="l" t="t" r="r" b="b"/>
              <a:pathLst>
                <a:path w="3458127" h="411409">
                  <a:moveTo>
                    <a:pt x="0" y="0"/>
                  </a:moveTo>
                  <a:lnTo>
                    <a:pt x="3458127" y="0"/>
                  </a:lnTo>
                  <a:lnTo>
                    <a:pt x="345812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58127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46570" y="2990823"/>
            <a:ext cx="5867360" cy="57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44"/>
              </a:lnSpc>
              <a:spcBef>
                <a:spcPct val="0"/>
              </a:spcBef>
            </a:pPr>
            <a:r>
              <a:rPr lang="en-US" sz="3949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 BACKEND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6570" y="3886487"/>
            <a:ext cx="12951594" cy="3516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FastAPI basics</a:t>
            </a:r>
          </a:p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REST API creation</a:t>
            </a:r>
          </a:p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Handling JSON data</a:t>
            </a:r>
          </a:p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Error handling with HTTPException</a:t>
            </a:r>
          </a:p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CORS configuration</a:t>
            </a:r>
          </a:p>
          <a:p>
            <a:pPr marL="561337" lvl="1" indent="-280669" algn="just">
              <a:lnSpc>
                <a:spcPts val="4003"/>
              </a:lnSpc>
              <a:buFont typeface="Arial"/>
              <a:buChar char="•"/>
            </a:pPr>
            <a:r>
              <a:rPr lang="en-US" sz="25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Running with uvicorn</a:t>
            </a:r>
          </a:p>
          <a:p>
            <a:pPr algn="just">
              <a:lnSpc>
                <a:spcPts val="4003"/>
              </a:lnSpc>
            </a:pPr>
            <a:endParaRPr lang="en-US" sz="2599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581706">
            <a:off x="1172975" y="2996679"/>
            <a:ext cx="1124424" cy="977972"/>
            <a:chOff x="0" y="0"/>
            <a:chExt cx="473018" cy="4114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3018" cy="411409"/>
            </a:xfrm>
            <a:custGeom>
              <a:avLst/>
              <a:gdLst/>
              <a:ahLst/>
              <a:cxnLst/>
              <a:rect l="l" t="t" r="r" b="b"/>
              <a:pathLst>
                <a:path w="473018" h="411409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F3F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311404" y="2560661"/>
            <a:ext cx="14242579" cy="5309207"/>
            <a:chOff x="0" y="0"/>
            <a:chExt cx="5991508" cy="22334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1508" cy="2233455"/>
            </a:xfrm>
            <a:custGeom>
              <a:avLst/>
              <a:gdLst/>
              <a:ahLst/>
              <a:cxnLst/>
              <a:rect l="l" t="t" r="r" b="b"/>
              <a:pathLst>
                <a:path w="5991508" h="2233455">
                  <a:moveTo>
                    <a:pt x="0" y="0"/>
                  </a:moveTo>
                  <a:lnTo>
                    <a:pt x="5991508" y="0"/>
                  </a:lnTo>
                  <a:lnTo>
                    <a:pt x="5991508" y="2233455"/>
                  </a:lnTo>
                  <a:lnTo>
                    <a:pt x="0" y="223345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991508" cy="22715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1028700" y="2773071"/>
            <a:ext cx="8220410" cy="977972"/>
            <a:chOff x="0" y="0"/>
            <a:chExt cx="3458127" cy="4114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458127" cy="411409"/>
            </a:xfrm>
            <a:custGeom>
              <a:avLst/>
              <a:gdLst/>
              <a:ahLst/>
              <a:cxnLst/>
              <a:rect l="l" t="t" r="r" b="b"/>
              <a:pathLst>
                <a:path w="3458127" h="411409">
                  <a:moveTo>
                    <a:pt x="0" y="0"/>
                  </a:moveTo>
                  <a:lnTo>
                    <a:pt x="3458127" y="0"/>
                  </a:lnTo>
                  <a:lnTo>
                    <a:pt x="3458127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294C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458127" cy="44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746570" y="2981298"/>
            <a:ext cx="5867360" cy="57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34"/>
              </a:lnSpc>
              <a:spcBef>
                <a:spcPct val="0"/>
              </a:spcBef>
            </a:pPr>
            <a:r>
              <a:rPr lang="en-US" sz="3849" b="1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FRONTEND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46570" y="3876962"/>
            <a:ext cx="12951594" cy="377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React component design</a:t>
            </a:r>
          </a:p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Hooks (useState, useEffect)</a:t>
            </a:r>
          </a:p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Form handling and validation</a:t>
            </a:r>
          </a:p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API calls using axios</a:t>
            </a:r>
          </a:p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React Router usage</a:t>
            </a:r>
          </a:p>
          <a:p>
            <a:pPr marL="582927" lvl="1" indent="-291463" algn="just">
              <a:lnSpc>
                <a:spcPts val="4292"/>
              </a:lnSpc>
              <a:buFont typeface="Arial"/>
              <a:buChar char="•"/>
            </a:pPr>
            <a:r>
              <a:rPr lang="en-US" sz="2699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UI/UX structuring with CSS</a:t>
            </a:r>
          </a:p>
          <a:p>
            <a:pPr algn="just">
              <a:lnSpc>
                <a:spcPts val="4292"/>
              </a:lnSpc>
            </a:pPr>
            <a:endParaRPr lang="en-US" sz="2699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484415" y="65956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flipH="1" flipV="1">
            <a:off x="14657615" y="-42342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6009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7897177" y="-178363"/>
            <a:ext cx="10631517" cy="10631517"/>
          </a:xfrm>
          <a:custGeom>
            <a:avLst/>
            <a:gdLst/>
            <a:ahLst/>
            <a:cxnLst/>
            <a:rect l="l" t="t" r="r" b="b"/>
            <a:pathLst>
              <a:path w="10631517" h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285690" y="670452"/>
            <a:ext cx="6064231" cy="1370341"/>
            <a:chOff x="0" y="0"/>
            <a:chExt cx="1597164" cy="3609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7164" cy="360913"/>
            </a:xfrm>
            <a:custGeom>
              <a:avLst/>
              <a:gdLst/>
              <a:ahLst/>
              <a:cxnLst/>
              <a:rect l="l" t="t" r="r" b="b"/>
              <a:pathLst>
                <a:path w="1597164" h="360913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118015" y="-699889"/>
            <a:ext cx="9626215" cy="1370341"/>
            <a:chOff x="0" y="0"/>
            <a:chExt cx="2535300" cy="3609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535300" cy="360913"/>
            </a:xfrm>
            <a:custGeom>
              <a:avLst/>
              <a:gdLst/>
              <a:ahLst/>
              <a:cxnLst/>
              <a:rect l="l" t="t" r="r" b="b"/>
              <a:pathLst>
                <a:path w="2535300" h="360913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846422" y="1595413"/>
            <a:ext cx="14523530" cy="94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What We LEARNED – GIT &amp; GITHUB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46422" y="3778492"/>
            <a:ext cx="10309506" cy="5176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8"/>
              </a:lnSpc>
            </a:pPr>
            <a:r>
              <a:rPr lang="en-US" sz="36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663" b="1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 Workflows: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git init, add, commit, push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Creating feature branches (git checkout -b)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Opening pull requests on GitHub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Merging feature branches into main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Resolving merge conflicts</a:t>
            </a:r>
          </a:p>
          <a:p>
            <a:pPr marL="747708" lvl="1" indent="-373854" algn="just">
              <a:lnSpc>
                <a:spcPts val="5229"/>
              </a:lnSpc>
              <a:buFont typeface="Arial"/>
              <a:buChar char="•"/>
            </a:pPr>
            <a:r>
              <a:rPr lang="en-US" sz="3463">
                <a:solidFill>
                  <a:srgbClr val="0D1D29"/>
                </a:solidFill>
                <a:latin typeface="Open Sans"/>
                <a:ea typeface="Open Sans"/>
                <a:cs typeface="Open Sans"/>
                <a:sym typeface="Open Sans"/>
              </a:rPr>
              <a:t>Writing .gitignore and using requirements.txt</a:t>
            </a:r>
          </a:p>
          <a:p>
            <a:pPr algn="just">
              <a:lnSpc>
                <a:spcPts val="4848"/>
              </a:lnSpc>
            </a:pPr>
            <a:endParaRPr lang="en-US" sz="3463">
              <a:solidFill>
                <a:srgbClr val="0D1D2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379</Words>
  <Application>Microsoft Office PowerPoint</Application>
  <PresentationFormat>Custom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Arimo</vt:lpstr>
      <vt:lpstr>Ubuntu</vt:lpstr>
      <vt:lpstr>Arial</vt:lpstr>
      <vt:lpstr>Ubuntu Bold</vt:lpstr>
      <vt:lpstr>Calibri</vt:lpstr>
      <vt:lpstr>Open Sans Bold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🎯 Slide 1: Team Introduction Title: Exercise-1 – Food Recipe Book Subtitle: By Team JK IntelliTech 👤 Backend: Rohit 👤 Frontend: Himanshu ✅ Project Type: Full-stack Web App 🔧 Technologies: FastAPI, React, Git, GitHub</dc:title>
  <dc:creator>Rohit Dayal</dc:creator>
  <cp:lastModifiedBy>ROHIT DAYAL</cp:lastModifiedBy>
  <cp:revision>2</cp:revision>
  <dcterms:created xsi:type="dcterms:W3CDTF">2006-08-16T00:00:00Z</dcterms:created>
  <dcterms:modified xsi:type="dcterms:W3CDTF">2025-06-11T18:12:50Z</dcterms:modified>
  <dc:identifier>DAGqD7CMZxo</dc:identifier>
</cp:coreProperties>
</file>