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24-Apr-25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24-Apr-25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24-Apr-25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01352" y="1161050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Healthcare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535308" y="1166942"/>
            <a:ext cx="7784444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Healthcare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430932" y="2127087"/>
            <a:ext cx="10317816" cy="3662541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Discharge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Patient Days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Net Patient Revenue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Trend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Patient Stays  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State Wise No of hospital /Revenue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Type Of hospital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MTD/QTD/YTD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Patient, Total Doctor, Total Hospital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Trend  </a:t>
            </a: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3652</TotalTime>
  <Words>73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Trebuchet MS</vt:lpstr>
      <vt:lpstr>Wingdings</vt:lpstr>
      <vt:lpstr>Wingdings 3</vt:lpstr>
      <vt:lpstr>Facet</vt:lpstr>
      <vt:lpstr>Report Analytics &amp; Dashboard Analytics for Stake-Holders </vt:lpstr>
      <vt:lpstr>Report Analytics &amp; Dashboard Analytics for Stake-Holders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Rohit  Devaliya</cp:lastModifiedBy>
  <cp:revision>250</cp:revision>
  <dcterms:created xsi:type="dcterms:W3CDTF">2019-01-11T06:57:28Z</dcterms:created>
  <dcterms:modified xsi:type="dcterms:W3CDTF">2025-04-24T10:42:46Z</dcterms:modified>
</cp:coreProperties>
</file>