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matic SC"/>
      <p:regular r:id="rId22"/>
      <p:bold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maticSC-regular.fntdata"/><Relationship Id="rId21" Type="http://schemas.openxmlformats.org/officeDocument/2006/relationships/slide" Target="slides/slide17.xml"/><Relationship Id="rId24" Type="http://schemas.openxmlformats.org/officeDocument/2006/relationships/font" Target="fonts/Merriweather-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gb52e42506a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2" name="Google Shape;1992;gb52e42506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cd3764d21_22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cd3764d21_2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b52e42506a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b52e42506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b52e42506a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b52e4250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b52e42506a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b52e42506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b52e42506a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b52e42506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 name="Google Shape;12;p2"/>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 name="Google Shape;13;p2"/>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 name="Google Shape;16;p2"/>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 name="Google Shape;17;p2"/>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 name="Google Shape;18;p2"/>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 name="Google Shape;19;p2"/>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 name="Google Shape;20;p2"/>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 name="Google Shape;21;p2"/>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 name="Google Shape;22;p2"/>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 name="Google Shape;23;p2"/>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 name="Google Shape;24;p2"/>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 name="Google Shape;25;p2"/>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 name="Google Shape;26;p2"/>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 name="Google Shape;27;p2"/>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 name="Google Shape;28;p2"/>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 name="Google Shape;29;p2"/>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 name="Google Shape;30;p2"/>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 name="Google Shape;31;p2"/>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 name="Google Shape;32;p2"/>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 name="Google Shape;33;p2"/>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 name="Google Shape;34;p2"/>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 name="Google Shape;37;p2"/>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 name="Google Shape;38;p2"/>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 name="Google Shape;39;p2"/>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 name="Google Shape;40;p2"/>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 name="Google Shape;41;p2"/>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 name="Google Shape;44;p2"/>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 name="Google Shape;45;p2"/>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 name="Google Shape;46;p2"/>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 name="Google Shape;47;p2"/>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 name="Google Shape;48;p2"/>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 name="Google Shape;49;p2"/>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 name="Google Shape;50;p2"/>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 name="Google Shape;51;p2"/>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 name="Google Shape;52;p2"/>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 name="Google Shape;53;p2"/>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 name="Google Shape;54;p2"/>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 name="Google Shape;55;p2"/>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 name="Google Shape;58;p2"/>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 name="Google Shape;59;p2"/>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 name="Google Shape;60;p2"/>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 name="Google Shape;61;p2"/>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 name="Google Shape;62;p2"/>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 name="Google Shape;63;p2"/>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 name="Google Shape;64;p2"/>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 name="Google Shape;65;p2"/>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 name="Google Shape;66;p2"/>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 name="Google Shape;67;p2"/>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 name="Google Shape;68;p2"/>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 name="Google Shape;69;p2"/>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 name="Google Shape;70;p2"/>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 name="Google Shape;71;p2"/>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 name="Google Shape;72;p2"/>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 name="Google Shape;73;p2"/>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 name="Google Shape;76;p2"/>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 name="Google Shape;77;p2"/>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 name="Google Shape;78;p2"/>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 name="Google Shape;79;p2"/>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 name="Google Shape;80;p2"/>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 name="Google Shape;81;p2"/>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 name="Google Shape;82;p2"/>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 name="Google Shape;83;p2"/>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 name="Google Shape;84;p2"/>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 name="Google Shape;85;p2"/>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 name="Google Shape;86;p2"/>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 name="Google Shape;87;p2"/>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 name="Google Shape;88;p2"/>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 name="Google Shape;89;p2"/>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 name="Google Shape;90;p2"/>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 name="Google Shape;91;p2"/>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 name="Google Shape;92;p2"/>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 name="Google Shape;93;p2"/>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 name="Google Shape;94;p2"/>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 name="Google Shape;95;p2"/>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 name="Google Shape;96;p2"/>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 name="Google Shape;97;p2"/>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 name="Google Shape;98;p2"/>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 name="Google Shape;99;p2"/>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 name="Google Shape;100;p2"/>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 name="Google Shape;101;p2"/>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 name="Google Shape;102;p2"/>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 name="Google Shape;103;p2"/>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 name="Google Shape;104;p2"/>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 name="Google Shape;105;p2"/>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 name="Google Shape;106;p2"/>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 name="Google Shape;107;p2"/>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 name="Google Shape;108;p2"/>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 name="Google Shape;109;p2"/>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 name="Google Shape;110;p2"/>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 name="Google Shape;111;p2"/>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 name="Google Shape;112;p2"/>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 name="Google Shape;113;p2"/>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 name="Google Shape;114;p2"/>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 name="Google Shape;115;p2"/>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 name="Google Shape;116;p2"/>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 name="Google Shape;117;p2"/>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 name="Google Shape;118;p2"/>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 name="Google Shape;119;p2"/>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 name="Google Shape;120;p2"/>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 name="Google Shape;121;p2"/>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 name="Google Shape;122;p2"/>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 name="Google Shape;123;p2"/>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 name="Google Shape;124;p2"/>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 name="Google Shape;125;p2"/>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 name="Google Shape;126;p2"/>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 name="Google Shape;127;p2"/>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 name="Google Shape;128;p2"/>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 name="Google Shape;129;p2"/>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 name="Google Shape;130;p2"/>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 name="Google Shape;131;p2"/>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 name="Google Shape;132;p2"/>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 name="Google Shape;133;p2"/>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 name="Google Shape;134;p2"/>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 name="Google Shape;135;p2"/>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 name="Google Shape;136;p2"/>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 name="Google Shape;137;p2"/>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 name="Google Shape;138;p2"/>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 name="Google Shape;139;p2"/>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 name="Google Shape;140;p2"/>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 name="Google Shape;141;p2"/>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 name="Google Shape;142;p2"/>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 name="Google Shape;143;p2"/>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 name="Google Shape;144;p2"/>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 name="Google Shape;145;p2"/>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 name="Google Shape;146;p2"/>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 name="Google Shape;147;p2"/>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 name="Google Shape;148;p2"/>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 name="Google Shape;149;p2"/>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 name="Google Shape;150;p2"/>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 name="Google Shape;151;p2"/>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 name="Google Shape;152;p2"/>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 name="Google Shape;153;p2"/>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 name="Google Shape;154;p2"/>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 name="Google Shape;155;p2"/>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 name="Google Shape;156;p2"/>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 name="Google Shape;157;p2"/>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 name="Google Shape;158;p2"/>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 name="Google Shape;159;p2"/>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 name="Google Shape;160;p2"/>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 name="Google Shape;161;p2"/>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 name="Google Shape;162;p2"/>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 name="Google Shape;163;p2"/>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 name="Google Shape;164;p2"/>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 name="Google Shape;165;p2"/>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 name="Google Shape;166;p2"/>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 name="Google Shape;167;p2"/>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 name="Google Shape;168;p2"/>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 name="Google Shape;169;p2"/>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 name="Google Shape;170;p2"/>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 name="Google Shape;171;p2"/>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 name="Google Shape;172;p2"/>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 name="Google Shape;173;p2"/>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 name="Google Shape;174;p2"/>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 name="Google Shape;175;p2"/>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 name="Google Shape;176;p2"/>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 name="Google Shape;177;p2"/>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 name="Google Shape;178;p2"/>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 name="Google Shape;179;p2"/>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 name="Google Shape;180;p2"/>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 name="Google Shape;181;p2"/>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 name="Google Shape;182;p2"/>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 name="Google Shape;183;p2"/>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 name="Google Shape;184;p2"/>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 name="Google Shape;185;p2"/>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 name="Google Shape;186;p2"/>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 name="Google Shape;187;p2"/>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 name="Google Shape;188;p2"/>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9" name="Google Shape;189;p2"/>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0" name="Google Shape;190;p2"/>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1" name="Google Shape;191;p2"/>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2" name="Google Shape;192;p2"/>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3" name="Google Shape;193;p2"/>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4" name="Google Shape;194;p2"/>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5" name="Google Shape;195;p2"/>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6" name="Google Shape;196;p2"/>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7" name="Google Shape;197;p2"/>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8" name="Google Shape;198;p2"/>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9" name="Google Shape;199;p2"/>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0" name="Google Shape;200;p2"/>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1" name="Google Shape;201;p2"/>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2" name="Google Shape;202;p2"/>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3" name="Google Shape;203;p2"/>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4" name="Google Shape;204;p2"/>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5" name="Google Shape;205;p2"/>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6" name="Google Shape;206;p2"/>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7" name="Google Shape;207;p2"/>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8" name="Google Shape;208;p2"/>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9" name="Google Shape;209;p2"/>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0" name="Google Shape;210;p2"/>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211" name="Google Shape;211;p2"/>
          <p:cNvSpPr txBox="1"/>
          <p:nvPr>
            <p:ph type="ctrTitle"/>
          </p:nvPr>
        </p:nvSpPr>
        <p:spPr>
          <a:xfrm>
            <a:off x="1574375" y="1820375"/>
            <a:ext cx="59952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6800"/>
              <a:buNone/>
              <a:defRPr b="0" sz="6800">
                <a:solidFill>
                  <a:schemeClr val="lt1"/>
                </a:solidFill>
              </a:defRPr>
            </a:lvl1pPr>
            <a:lvl2pPr lvl="1" algn="ctr">
              <a:spcBef>
                <a:spcPts val="0"/>
              </a:spcBef>
              <a:spcAft>
                <a:spcPts val="0"/>
              </a:spcAft>
              <a:buClr>
                <a:schemeClr val="lt1"/>
              </a:buClr>
              <a:buSzPts val="6800"/>
              <a:buNone/>
              <a:defRPr b="0" sz="6800">
                <a:solidFill>
                  <a:schemeClr val="lt1"/>
                </a:solidFill>
              </a:defRPr>
            </a:lvl2pPr>
            <a:lvl3pPr lvl="2" algn="ctr">
              <a:spcBef>
                <a:spcPts val="0"/>
              </a:spcBef>
              <a:spcAft>
                <a:spcPts val="0"/>
              </a:spcAft>
              <a:buClr>
                <a:schemeClr val="lt1"/>
              </a:buClr>
              <a:buSzPts val="6800"/>
              <a:buNone/>
              <a:defRPr b="0" sz="6800">
                <a:solidFill>
                  <a:schemeClr val="lt1"/>
                </a:solidFill>
              </a:defRPr>
            </a:lvl3pPr>
            <a:lvl4pPr lvl="3" algn="ctr">
              <a:spcBef>
                <a:spcPts val="0"/>
              </a:spcBef>
              <a:spcAft>
                <a:spcPts val="0"/>
              </a:spcAft>
              <a:buClr>
                <a:schemeClr val="lt1"/>
              </a:buClr>
              <a:buSzPts val="6800"/>
              <a:buNone/>
              <a:defRPr b="0" sz="6800">
                <a:solidFill>
                  <a:schemeClr val="lt1"/>
                </a:solidFill>
              </a:defRPr>
            </a:lvl4pPr>
            <a:lvl5pPr lvl="4" algn="ctr">
              <a:spcBef>
                <a:spcPts val="0"/>
              </a:spcBef>
              <a:spcAft>
                <a:spcPts val="0"/>
              </a:spcAft>
              <a:buClr>
                <a:schemeClr val="lt1"/>
              </a:buClr>
              <a:buSzPts val="6800"/>
              <a:buNone/>
              <a:defRPr b="0" sz="6800">
                <a:solidFill>
                  <a:schemeClr val="lt1"/>
                </a:solidFill>
              </a:defRPr>
            </a:lvl5pPr>
            <a:lvl6pPr lvl="5" algn="ctr">
              <a:spcBef>
                <a:spcPts val="0"/>
              </a:spcBef>
              <a:spcAft>
                <a:spcPts val="0"/>
              </a:spcAft>
              <a:buClr>
                <a:schemeClr val="lt1"/>
              </a:buClr>
              <a:buSzPts val="6800"/>
              <a:buNone/>
              <a:defRPr b="0" sz="6800">
                <a:solidFill>
                  <a:schemeClr val="lt1"/>
                </a:solidFill>
              </a:defRPr>
            </a:lvl6pPr>
            <a:lvl7pPr lvl="6" algn="ctr">
              <a:spcBef>
                <a:spcPts val="0"/>
              </a:spcBef>
              <a:spcAft>
                <a:spcPts val="0"/>
              </a:spcAft>
              <a:buClr>
                <a:schemeClr val="lt1"/>
              </a:buClr>
              <a:buSzPts val="6800"/>
              <a:buNone/>
              <a:defRPr b="0" sz="6800">
                <a:solidFill>
                  <a:schemeClr val="lt1"/>
                </a:solidFill>
              </a:defRPr>
            </a:lvl7pPr>
            <a:lvl8pPr lvl="7" algn="ctr">
              <a:spcBef>
                <a:spcPts val="0"/>
              </a:spcBef>
              <a:spcAft>
                <a:spcPts val="0"/>
              </a:spcAft>
              <a:buClr>
                <a:schemeClr val="lt1"/>
              </a:buClr>
              <a:buSzPts val="6800"/>
              <a:buNone/>
              <a:defRPr b="0" sz="6800">
                <a:solidFill>
                  <a:schemeClr val="lt1"/>
                </a:solidFill>
              </a:defRPr>
            </a:lvl8pPr>
            <a:lvl9pPr lvl="8" algn="ctr">
              <a:spcBef>
                <a:spcPts val="0"/>
              </a:spcBef>
              <a:spcAft>
                <a:spcPts val="0"/>
              </a:spcAft>
              <a:buClr>
                <a:schemeClr val="lt1"/>
              </a:buClr>
              <a:buSzPts val="6800"/>
              <a:buNone/>
              <a:defRPr b="0" sz="6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6" name="Google Shape;1666;p11"/>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7" name="Google Shape;1667;p11"/>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668" name="Google Shape;1668;p11"/>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1" name="Google Shape;1671;p11"/>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2" name="Google Shape;1672;p11"/>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3" name="Google Shape;1673;p11"/>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4" name="Google Shape;1674;p11"/>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5" name="Google Shape;1675;p11"/>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6" name="Google Shape;1676;p11"/>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7" name="Google Shape;1677;p11"/>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8" name="Google Shape;1678;p11"/>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1" name="Google Shape;1681;p11"/>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2" name="Google Shape;1682;p11"/>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3" name="Google Shape;1683;p11"/>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4" name="Google Shape;1684;p11"/>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5" name="Google Shape;1685;p11"/>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6" name="Google Shape;1686;p11"/>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7" name="Google Shape;1687;p11"/>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8" name="Google Shape;1688;p11"/>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9" name="Google Shape;1689;p11"/>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0" name="Google Shape;1690;p11"/>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1" name="Google Shape;1691;p11"/>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2" name="Google Shape;1692;p11"/>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3" name="Google Shape;1693;p11"/>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6" name="Google Shape;1696;p11"/>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7" name="Google Shape;1697;p11"/>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0" name="Google Shape;1700;p11"/>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1" name="Google Shape;1701;p11"/>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2" name="Google Shape;1702;p11"/>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3" name="Google Shape;1703;p11"/>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4" name="Google Shape;1704;p11"/>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5" name="Google Shape;1705;p11"/>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6" name="Google Shape;1706;p11"/>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7" name="Google Shape;1707;p11"/>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8" name="Google Shape;1708;p11"/>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9" name="Google Shape;1709;p11"/>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0" name="Google Shape;1710;p11"/>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1" name="Google Shape;1711;p11"/>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2" name="Google Shape;1712;p11"/>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3" name="Google Shape;1713;p11"/>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4" name="Google Shape;1714;p11"/>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5" name="Google Shape;1715;p11"/>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6" name="Google Shape;1716;p11"/>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7" name="Google Shape;1717;p11"/>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8" name="Google Shape;1718;p11"/>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9" name="Google Shape;1719;p11"/>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0" name="Google Shape;1720;p11"/>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1" name="Google Shape;1721;p11"/>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2" name="Google Shape;1722;p11"/>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3" name="Google Shape;1723;p11"/>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4" name="Google Shape;1724;p11"/>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5" name="Google Shape;1725;p11"/>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6" name="Google Shape;1726;p11"/>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7" name="Google Shape;1727;p11"/>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8" name="Google Shape;1728;p11"/>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9" name="Google Shape;1729;p11"/>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0" name="Google Shape;1730;p11"/>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1" name="Google Shape;1731;p11"/>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2" name="Google Shape;1732;p11"/>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3" name="Google Shape;1733;p11"/>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4" name="Google Shape;1734;p11"/>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5" name="Google Shape;1735;p11"/>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6" name="Google Shape;1736;p11"/>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7" name="Google Shape;1737;p11"/>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8" name="Google Shape;1738;p11"/>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9" name="Google Shape;1739;p11"/>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0" name="Google Shape;1740;p11"/>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1" name="Google Shape;1741;p11"/>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2" name="Google Shape;1742;p11"/>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3" name="Google Shape;1743;p11"/>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4" name="Google Shape;1744;p11"/>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5" name="Google Shape;1745;p11"/>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6" name="Google Shape;1746;p11"/>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7" name="Google Shape;1747;p11"/>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8" name="Google Shape;1748;p11"/>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9" name="Google Shape;1749;p11"/>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0" name="Google Shape;1750;p11"/>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1" name="Google Shape;1751;p11"/>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2" name="Google Shape;1752;p11"/>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3" name="Google Shape;1753;p11"/>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4" name="Google Shape;1754;p11"/>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5" name="Google Shape;1755;p11"/>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6" name="Google Shape;1756;p11"/>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7" name="Google Shape;1757;p11"/>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0" name="Google Shape;1760;p11"/>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1" name="Google Shape;1761;p11"/>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2" name="Google Shape;1762;p11"/>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3" name="Google Shape;1763;p11"/>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4" name="Google Shape;1764;p11"/>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5" name="Google Shape;1765;p11"/>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6" name="Google Shape;1766;p11"/>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7" name="Google Shape;1767;p11"/>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8" name="Google Shape;1768;p11"/>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9" name="Google Shape;1769;p11"/>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0" name="Google Shape;1770;p11"/>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1" name="Google Shape;1771;p11"/>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2" name="Google Shape;1772;p11"/>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3" name="Google Shape;1773;p11"/>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74" name="Google Shape;1774;p1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_1">
    <p:bg>
      <p:bgPr>
        <a:solidFill>
          <a:schemeClr val="accent1"/>
        </a:solidFill>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8" name="Google Shape;1778;p12"/>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9" name="Google Shape;1779;p12"/>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80" name="Google Shape;1780;p12"/>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3" name="Google Shape;1783;p12"/>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4" name="Google Shape;1784;p12"/>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5" name="Google Shape;1785;p12"/>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6" name="Google Shape;1786;p12"/>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7" name="Google Shape;1787;p12"/>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8" name="Google Shape;1788;p12"/>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9" name="Google Shape;1789;p12"/>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0" name="Google Shape;1790;p12"/>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3" name="Google Shape;1793;p12"/>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4" name="Google Shape;1794;p12"/>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5" name="Google Shape;1795;p12"/>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6" name="Google Shape;1796;p12"/>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7" name="Google Shape;1797;p12"/>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8" name="Google Shape;1798;p12"/>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9" name="Google Shape;1799;p12"/>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0" name="Google Shape;1800;p12"/>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1" name="Google Shape;1801;p12"/>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2" name="Google Shape;1802;p12"/>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3" name="Google Shape;1803;p12"/>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4" name="Google Shape;1804;p12"/>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5" name="Google Shape;1805;p12"/>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8" name="Google Shape;1808;p12"/>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9" name="Google Shape;1809;p12"/>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2" name="Google Shape;1812;p12"/>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3" name="Google Shape;1813;p12"/>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4" name="Google Shape;1814;p12"/>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5" name="Google Shape;1815;p12"/>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6" name="Google Shape;1816;p12"/>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7" name="Google Shape;1817;p12"/>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8" name="Google Shape;1818;p12"/>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9" name="Google Shape;1819;p12"/>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0" name="Google Shape;1820;p12"/>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1" name="Google Shape;1821;p12"/>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2" name="Google Shape;1822;p12"/>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3" name="Google Shape;1823;p12"/>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4" name="Google Shape;1824;p12"/>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5" name="Google Shape;1825;p12"/>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6" name="Google Shape;1826;p12"/>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7" name="Google Shape;1827;p12"/>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8" name="Google Shape;1828;p12"/>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9" name="Google Shape;1829;p12"/>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0" name="Google Shape;1830;p12"/>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1" name="Google Shape;1831;p12"/>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2" name="Google Shape;1832;p12"/>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3" name="Google Shape;1833;p12"/>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4" name="Google Shape;1834;p12"/>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5" name="Google Shape;1835;p12"/>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6" name="Google Shape;1836;p12"/>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7" name="Google Shape;1837;p12"/>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8" name="Google Shape;1838;p12"/>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9" name="Google Shape;1839;p12"/>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0" name="Google Shape;1840;p12"/>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1" name="Google Shape;1841;p12"/>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2" name="Google Shape;1842;p12"/>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3" name="Google Shape;1843;p12"/>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4" name="Google Shape;1844;p12"/>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5" name="Google Shape;1845;p12"/>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6" name="Google Shape;1846;p12"/>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7" name="Google Shape;1847;p12"/>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8" name="Google Shape;1848;p12"/>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9" name="Google Shape;1849;p12"/>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0" name="Google Shape;1850;p12"/>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1" name="Google Shape;1851;p12"/>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2" name="Google Shape;1852;p12"/>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3" name="Google Shape;1853;p12"/>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4" name="Google Shape;1854;p12"/>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5" name="Google Shape;1855;p12"/>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6" name="Google Shape;1856;p12"/>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7" name="Google Shape;1857;p12"/>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8" name="Google Shape;1858;p12"/>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9" name="Google Shape;1859;p12"/>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0" name="Google Shape;1860;p12"/>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1" name="Google Shape;1861;p12"/>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2" name="Google Shape;1862;p12"/>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3" name="Google Shape;1863;p12"/>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4" name="Google Shape;1864;p12"/>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5" name="Google Shape;1865;p12"/>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6" name="Google Shape;1866;p12"/>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7" name="Google Shape;1867;p12"/>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8" name="Google Shape;1868;p12"/>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9" name="Google Shape;1869;p12"/>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2" name="Google Shape;1872;p12"/>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3" name="Google Shape;1873;p12"/>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4" name="Google Shape;1874;p12"/>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5" name="Google Shape;1875;p12"/>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6" name="Google Shape;1876;p12"/>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7" name="Google Shape;1877;p12"/>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8" name="Google Shape;1878;p12"/>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9" name="Google Shape;1879;p12"/>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0" name="Google Shape;1880;p12"/>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1" name="Google Shape;1881;p12"/>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2" name="Google Shape;1882;p12"/>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3" name="Google Shape;1883;p12"/>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4" name="Google Shape;1884;p12"/>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5" name="Google Shape;1885;p12"/>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886" name="Google Shape;1886;p1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5"/>
        </a:solidFill>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rect b="b" l="l" r="r" t="t"/>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rect b="b" l="l" r="r" t="t"/>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6" name="Google Shape;216;p3"/>
            <p:cNvSpPr/>
            <p:nvPr/>
          </p:nvSpPr>
          <p:spPr>
            <a:xfrm>
              <a:off x="6045142" y="860231"/>
              <a:ext cx="107175" cy="100464"/>
            </a:xfrm>
            <a:custGeom>
              <a:rect b="b" l="l" r="r" t="t"/>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7" name="Google Shape;217;p3"/>
            <p:cNvSpPr/>
            <p:nvPr/>
          </p:nvSpPr>
          <p:spPr>
            <a:xfrm>
              <a:off x="6071936" y="890355"/>
              <a:ext cx="51947" cy="40215"/>
            </a:xfrm>
            <a:custGeom>
              <a:rect b="b" l="l" r="r" t="t"/>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8" name="Google Shape;218;p3"/>
            <p:cNvSpPr/>
            <p:nvPr/>
          </p:nvSpPr>
          <p:spPr>
            <a:xfrm>
              <a:off x="4974041" y="-1"/>
              <a:ext cx="1611747" cy="1119668"/>
            </a:xfrm>
            <a:custGeom>
              <a:rect b="b" l="l" r="r" t="t"/>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rect b="b" l="l" r="r" t="t"/>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1" name="Google Shape;221;p3"/>
            <p:cNvSpPr/>
            <p:nvPr/>
          </p:nvSpPr>
          <p:spPr>
            <a:xfrm>
              <a:off x="5482823" y="3737197"/>
              <a:ext cx="1034366" cy="1228533"/>
            </a:xfrm>
            <a:custGeom>
              <a:rect b="b" l="l" r="r" t="t"/>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2" name="Google Shape;222;p3"/>
            <p:cNvSpPr/>
            <p:nvPr/>
          </p:nvSpPr>
          <p:spPr>
            <a:xfrm>
              <a:off x="6189103" y="4557312"/>
              <a:ext cx="148981" cy="220961"/>
            </a:xfrm>
            <a:custGeom>
              <a:rect b="b" l="l" r="r" t="t"/>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3" name="Google Shape;223;p3"/>
            <p:cNvSpPr/>
            <p:nvPr/>
          </p:nvSpPr>
          <p:spPr>
            <a:xfrm>
              <a:off x="5571506" y="3882797"/>
              <a:ext cx="659453" cy="175824"/>
            </a:xfrm>
            <a:custGeom>
              <a:rect b="b" l="l" r="r" t="t"/>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4" name="Google Shape;224;p3"/>
            <p:cNvSpPr/>
            <p:nvPr/>
          </p:nvSpPr>
          <p:spPr>
            <a:xfrm>
              <a:off x="6379890" y="4691181"/>
              <a:ext cx="31814" cy="16802"/>
            </a:xfrm>
            <a:custGeom>
              <a:rect b="b" l="l" r="r" t="t"/>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5" name="Google Shape;225;p3"/>
            <p:cNvSpPr/>
            <p:nvPr/>
          </p:nvSpPr>
          <p:spPr>
            <a:xfrm>
              <a:off x="6378199" y="4674429"/>
              <a:ext cx="23463" cy="15112"/>
            </a:xfrm>
            <a:custGeom>
              <a:rect b="b" l="l" r="r" t="t"/>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6" name="Google Shape;226;p3"/>
            <p:cNvSpPr/>
            <p:nvPr/>
          </p:nvSpPr>
          <p:spPr>
            <a:xfrm>
              <a:off x="6327992" y="4632623"/>
              <a:ext cx="120547" cy="108815"/>
            </a:xfrm>
            <a:custGeom>
              <a:rect b="b" l="l" r="r" t="t"/>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7" name="Google Shape;227;p3"/>
            <p:cNvSpPr/>
            <p:nvPr/>
          </p:nvSpPr>
          <p:spPr>
            <a:xfrm>
              <a:off x="6229268" y="3896219"/>
              <a:ext cx="71980" cy="234333"/>
            </a:xfrm>
            <a:custGeom>
              <a:rect b="b" l="l" r="r" t="t"/>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8" name="Google Shape;228;p3"/>
            <p:cNvSpPr/>
            <p:nvPr/>
          </p:nvSpPr>
          <p:spPr>
            <a:xfrm>
              <a:off x="5559774" y="3927984"/>
              <a:ext cx="333107" cy="88782"/>
            </a:xfrm>
            <a:custGeom>
              <a:rect b="b" l="l" r="r" t="t"/>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9" name="Google Shape;229;p3"/>
            <p:cNvSpPr/>
            <p:nvPr/>
          </p:nvSpPr>
          <p:spPr>
            <a:xfrm>
              <a:off x="5650197" y="3956468"/>
              <a:ext cx="562369" cy="262817"/>
            </a:xfrm>
            <a:custGeom>
              <a:rect b="b" l="l" r="r" t="t"/>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0" name="Google Shape;230;p3"/>
            <p:cNvSpPr/>
            <p:nvPr/>
          </p:nvSpPr>
          <p:spPr>
            <a:xfrm>
              <a:off x="5568175" y="4056882"/>
              <a:ext cx="61939" cy="241044"/>
            </a:xfrm>
            <a:custGeom>
              <a:rect b="b" l="l" r="r" t="t"/>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1" name="Google Shape;231;p3"/>
            <p:cNvSpPr/>
            <p:nvPr/>
          </p:nvSpPr>
          <p:spPr>
            <a:xfrm>
              <a:off x="5625093" y="4127172"/>
              <a:ext cx="664474" cy="175775"/>
            </a:xfrm>
            <a:custGeom>
              <a:rect b="b" l="l" r="r" t="t"/>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2" name="Google Shape;232;p3"/>
            <p:cNvSpPr/>
            <p:nvPr/>
          </p:nvSpPr>
          <p:spPr>
            <a:xfrm>
              <a:off x="5804148" y="4471960"/>
              <a:ext cx="30174" cy="48567"/>
            </a:xfrm>
            <a:custGeom>
              <a:rect b="b" l="l" r="r" t="t"/>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3" name="Google Shape;233;p3"/>
            <p:cNvSpPr/>
            <p:nvPr/>
          </p:nvSpPr>
          <p:spPr>
            <a:xfrm>
              <a:off x="6302889" y="4356434"/>
              <a:ext cx="15112" cy="11781"/>
            </a:xfrm>
            <a:custGeom>
              <a:rect b="b" l="l" r="r" t="t"/>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4" name="Google Shape;234;p3"/>
            <p:cNvSpPr/>
            <p:nvPr/>
          </p:nvSpPr>
          <p:spPr>
            <a:xfrm>
              <a:off x="6329683" y="4455208"/>
              <a:ext cx="30174" cy="55278"/>
            </a:xfrm>
            <a:custGeom>
              <a:rect b="b" l="l" r="r" t="t"/>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5" name="Google Shape;235;p3"/>
            <p:cNvSpPr/>
            <p:nvPr/>
          </p:nvSpPr>
          <p:spPr>
            <a:xfrm>
              <a:off x="6287827" y="4418373"/>
              <a:ext cx="117216" cy="113886"/>
            </a:xfrm>
            <a:custGeom>
              <a:rect b="b" l="l" r="r" t="t"/>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6" name="Google Shape;236;p3"/>
            <p:cNvSpPr/>
            <p:nvPr/>
          </p:nvSpPr>
          <p:spPr>
            <a:xfrm>
              <a:off x="6130495" y="4349773"/>
              <a:ext cx="125567" cy="108815"/>
            </a:xfrm>
            <a:custGeom>
              <a:rect b="b" l="l" r="r" t="t"/>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7" name="Google Shape;237;p3"/>
            <p:cNvSpPr/>
            <p:nvPr/>
          </p:nvSpPr>
          <p:spPr>
            <a:xfrm>
              <a:off x="6013328" y="4376517"/>
              <a:ext cx="125617" cy="115576"/>
            </a:xfrm>
            <a:custGeom>
              <a:rect b="b" l="l" r="r" t="t"/>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8" name="Google Shape;238;p3"/>
            <p:cNvSpPr/>
            <p:nvPr/>
          </p:nvSpPr>
          <p:spPr>
            <a:xfrm>
              <a:off x="6311240" y="4351414"/>
              <a:ext cx="25153" cy="61988"/>
            </a:xfrm>
            <a:custGeom>
              <a:rect b="b" l="l" r="r" t="t"/>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9" name="Google Shape;239;p3"/>
            <p:cNvSpPr/>
            <p:nvPr/>
          </p:nvSpPr>
          <p:spPr>
            <a:xfrm>
              <a:off x="6080287" y="4512126"/>
              <a:ext cx="31864" cy="55278"/>
            </a:xfrm>
            <a:custGeom>
              <a:rect b="b" l="l" r="r" t="t"/>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0" name="Google Shape;240;p3"/>
            <p:cNvSpPr/>
            <p:nvPr/>
          </p:nvSpPr>
          <p:spPr>
            <a:xfrm>
              <a:off x="6035101" y="4478621"/>
              <a:ext cx="125567" cy="110505"/>
            </a:xfrm>
            <a:custGeom>
              <a:rect b="b" l="l" r="r" t="t"/>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1" name="Google Shape;241;p3"/>
            <p:cNvSpPr/>
            <p:nvPr/>
          </p:nvSpPr>
          <p:spPr>
            <a:xfrm>
              <a:off x="6341364" y="4378207"/>
              <a:ext cx="11781" cy="13422"/>
            </a:xfrm>
            <a:custGeom>
              <a:rect b="b" l="l" r="r" t="t"/>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2" name="Google Shape;242;p3"/>
            <p:cNvSpPr/>
            <p:nvPr/>
          </p:nvSpPr>
          <p:spPr>
            <a:xfrm>
              <a:off x="6205805" y="4490353"/>
              <a:ext cx="28534" cy="16802"/>
            </a:xfrm>
            <a:custGeom>
              <a:rect b="b" l="l" r="r" t="t"/>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3" name="Google Shape;243;p3"/>
            <p:cNvSpPr/>
            <p:nvPr/>
          </p:nvSpPr>
          <p:spPr>
            <a:xfrm>
              <a:off x="6304579" y="4530519"/>
              <a:ext cx="120547" cy="108815"/>
            </a:xfrm>
            <a:custGeom>
              <a:rect b="b" l="l" r="r" t="t"/>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4" name="Google Shape;244;p3"/>
            <p:cNvSpPr/>
            <p:nvPr/>
          </p:nvSpPr>
          <p:spPr>
            <a:xfrm>
              <a:off x="5787396" y="4540560"/>
              <a:ext cx="128948" cy="107175"/>
            </a:xfrm>
            <a:custGeom>
              <a:rect b="b" l="l" r="r" t="t"/>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5" name="Google Shape;245;p3"/>
            <p:cNvSpPr/>
            <p:nvPr/>
          </p:nvSpPr>
          <p:spPr>
            <a:xfrm>
              <a:off x="5772334" y="4428414"/>
              <a:ext cx="115526" cy="115526"/>
            </a:xfrm>
            <a:custGeom>
              <a:rect b="b" l="l" r="r" t="t"/>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6" name="Google Shape;246;p3"/>
            <p:cNvSpPr/>
            <p:nvPr/>
          </p:nvSpPr>
          <p:spPr>
            <a:xfrm>
              <a:off x="5867727" y="4679450"/>
              <a:ext cx="23513" cy="48616"/>
            </a:xfrm>
            <a:custGeom>
              <a:rect b="b" l="l" r="r" t="t"/>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7" name="Google Shape;247;p3"/>
            <p:cNvSpPr/>
            <p:nvPr/>
          </p:nvSpPr>
          <p:spPr>
            <a:xfrm>
              <a:off x="5819211" y="4644305"/>
              <a:ext cx="123877" cy="115526"/>
            </a:xfrm>
            <a:custGeom>
              <a:rect b="b" l="l" r="r" t="t"/>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8" name="Google Shape;248;p3"/>
            <p:cNvSpPr/>
            <p:nvPr/>
          </p:nvSpPr>
          <p:spPr>
            <a:xfrm>
              <a:off x="6252682" y="4322979"/>
              <a:ext cx="128898" cy="115526"/>
            </a:xfrm>
            <a:custGeom>
              <a:rect b="b" l="l" r="r" t="t"/>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9" name="Google Shape;249;p3"/>
            <p:cNvSpPr/>
            <p:nvPr/>
          </p:nvSpPr>
          <p:spPr>
            <a:xfrm>
              <a:off x="6063585" y="4589077"/>
              <a:ext cx="112146" cy="112195"/>
            </a:xfrm>
            <a:custGeom>
              <a:rect b="b" l="l" r="r" t="t"/>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0" name="Google Shape;250;p3"/>
            <p:cNvSpPr/>
            <p:nvPr/>
          </p:nvSpPr>
          <p:spPr>
            <a:xfrm>
              <a:off x="5837603" y="4572375"/>
              <a:ext cx="33554" cy="46877"/>
            </a:xfrm>
            <a:custGeom>
              <a:rect b="b" l="l" r="r" t="t"/>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1" name="Google Shape;251;p3"/>
            <p:cNvSpPr/>
            <p:nvPr/>
          </p:nvSpPr>
          <p:spPr>
            <a:xfrm>
              <a:off x="5916294" y="4512126"/>
              <a:ext cx="118857" cy="107125"/>
            </a:xfrm>
            <a:custGeom>
              <a:rect b="b" l="l" r="r" t="t"/>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2" name="Google Shape;252;p3"/>
            <p:cNvSpPr/>
            <p:nvPr/>
          </p:nvSpPr>
          <p:spPr>
            <a:xfrm>
              <a:off x="5932997" y="4433435"/>
              <a:ext cx="30174" cy="58658"/>
            </a:xfrm>
            <a:custGeom>
              <a:rect b="b" l="l" r="r" t="t"/>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3" name="Google Shape;253;p3"/>
            <p:cNvSpPr/>
            <p:nvPr/>
          </p:nvSpPr>
          <p:spPr>
            <a:xfrm>
              <a:off x="6244330" y="4645995"/>
              <a:ext cx="55278" cy="45236"/>
            </a:xfrm>
            <a:custGeom>
              <a:rect b="b" l="l" r="r" t="t"/>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4" name="Google Shape;254;p3"/>
            <p:cNvSpPr/>
            <p:nvPr/>
          </p:nvSpPr>
          <p:spPr>
            <a:xfrm>
              <a:off x="5896211" y="4405001"/>
              <a:ext cx="110505" cy="110505"/>
            </a:xfrm>
            <a:custGeom>
              <a:rect b="b" l="l" r="r" t="t"/>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5" name="Google Shape;255;p3"/>
            <p:cNvSpPr/>
            <p:nvPr/>
          </p:nvSpPr>
          <p:spPr>
            <a:xfrm>
              <a:off x="6105391" y="4620892"/>
              <a:ext cx="30174" cy="48567"/>
            </a:xfrm>
            <a:custGeom>
              <a:rect b="b" l="l" r="r" t="t"/>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6" name="Google Shape;256;p3"/>
            <p:cNvSpPr/>
            <p:nvPr/>
          </p:nvSpPr>
          <p:spPr>
            <a:xfrm>
              <a:off x="5961481" y="4545581"/>
              <a:ext cx="28484" cy="43546"/>
            </a:xfrm>
            <a:custGeom>
              <a:rect b="b" l="l" r="r" t="t"/>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7" name="Google Shape;257;p3"/>
            <p:cNvSpPr/>
            <p:nvPr/>
          </p:nvSpPr>
          <p:spPr>
            <a:xfrm>
              <a:off x="5712085" y="4771513"/>
              <a:ext cx="132278" cy="118906"/>
            </a:xfrm>
            <a:custGeom>
              <a:rect b="b" l="l" r="r" t="t"/>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8" name="Google Shape;258;p3"/>
            <p:cNvSpPr/>
            <p:nvPr/>
          </p:nvSpPr>
          <p:spPr>
            <a:xfrm>
              <a:off x="5979873" y="4640974"/>
              <a:ext cx="48567" cy="43546"/>
            </a:xfrm>
            <a:custGeom>
              <a:rect b="b" l="l" r="r" t="t"/>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9" name="Google Shape;259;p3"/>
            <p:cNvSpPr/>
            <p:nvPr/>
          </p:nvSpPr>
          <p:spPr>
            <a:xfrm>
              <a:off x="5829252" y="4748099"/>
              <a:ext cx="132278" cy="105485"/>
            </a:xfrm>
            <a:custGeom>
              <a:rect b="b" l="l" r="r" t="t"/>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0" name="Google Shape;260;p3"/>
            <p:cNvSpPr/>
            <p:nvPr/>
          </p:nvSpPr>
          <p:spPr>
            <a:xfrm>
              <a:off x="5676941" y="4572375"/>
              <a:ext cx="115526" cy="97084"/>
            </a:xfrm>
            <a:custGeom>
              <a:rect b="b" l="l" r="r" t="t"/>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1" name="Google Shape;261;p3"/>
            <p:cNvSpPr/>
            <p:nvPr/>
          </p:nvSpPr>
          <p:spPr>
            <a:xfrm>
              <a:off x="5760652" y="4811678"/>
              <a:ext cx="38525" cy="48616"/>
            </a:xfrm>
            <a:custGeom>
              <a:rect b="b" l="l" r="r" t="t"/>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2" name="Google Shape;262;p3"/>
            <p:cNvSpPr/>
            <p:nvPr/>
          </p:nvSpPr>
          <p:spPr>
            <a:xfrm>
              <a:off x="5690362" y="4667768"/>
              <a:ext cx="123877" cy="113836"/>
            </a:xfrm>
            <a:custGeom>
              <a:rect b="b" l="l" r="r" t="t"/>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3" name="Google Shape;263;p3"/>
            <p:cNvSpPr/>
            <p:nvPr/>
          </p:nvSpPr>
          <p:spPr>
            <a:xfrm>
              <a:off x="5891191" y="4783244"/>
              <a:ext cx="28484" cy="46926"/>
            </a:xfrm>
            <a:custGeom>
              <a:rect b="b" l="l" r="r" t="t"/>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4" name="Google Shape;264;p3"/>
            <p:cNvSpPr/>
            <p:nvPr/>
          </p:nvSpPr>
          <p:spPr>
            <a:xfrm>
              <a:off x="6142226" y="4756451"/>
              <a:ext cx="11781" cy="10091"/>
            </a:xfrm>
            <a:custGeom>
              <a:rect b="b" l="l" r="r" t="t"/>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5" name="Google Shape;265;p3"/>
            <p:cNvSpPr/>
            <p:nvPr/>
          </p:nvSpPr>
          <p:spPr>
            <a:xfrm>
              <a:off x="6083668" y="4687851"/>
              <a:ext cx="117166" cy="107125"/>
            </a:xfrm>
            <a:custGeom>
              <a:rect b="b" l="l" r="r" t="t"/>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6" name="Google Shape;266;p3"/>
            <p:cNvSpPr/>
            <p:nvPr/>
          </p:nvSpPr>
          <p:spPr>
            <a:xfrm>
              <a:off x="5966501" y="4714595"/>
              <a:ext cx="127258" cy="110555"/>
            </a:xfrm>
            <a:custGeom>
              <a:rect b="b" l="l" r="r" t="t"/>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7" name="Google Shape;267;p3"/>
            <p:cNvSpPr/>
            <p:nvPr/>
          </p:nvSpPr>
          <p:spPr>
            <a:xfrm>
              <a:off x="5948059" y="4619201"/>
              <a:ext cx="112195" cy="110505"/>
            </a:xfrm>
            <a:custGeom>
              <a:rect b="b" l="l" r="r" t="t"/>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8" name="Google Shape;268;p3"/>
            <p:cNvSpPr/>
            <p:nvPr/>
          </p:nvSpPr>
          <p:spPr>
            <a:xfrm>
              <a:off x="6003287" y="4741389"/>
              <a:ext cx="51947" cy="58608"/>
            </a:xfrm>
            <a:custGeom>
              <a:rect b="b" l="l" r="r" t="t"/>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9" name="Google Shape;269;p3"/>
            <p:cNvSpPr/>
            <p:nvPr/>
          </p:nvSpPr>
          <p:spPr>
            <a:xfrm>
              <a:off x="6235929" y="4237627"/>
              <a:ext cx="125567" cy="83712"/>
            </a:xfrm>
            <a:custGeom>
              <a:rect b="b" l="l" r="r" t="t"/>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0" name="Google Shape;270;p3"/>
            <p:cNvSpPr/>
            <p:nvPr/>
          </p:nvSpPr>
          <p:spPr>
            <a:xfrm>
              <a:off x="6162309" y="4450187"/>
              <a:ext cx="122237" cy="115526"/>
            </a:xfrm>
            <a:custGeom>
              <a:rect b="b" l="l" r="r" t="t"/>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1" name="Google Shape;271;p3"/>
            <p:cNvSpPr/>
            <p:nvPr/>
          </p:nvSpPr>
          <p:spPr>
            <a:xfrm>
              <a:off x="6113792" y="4267752"/>
              <a:ext cx="120547" cy="78691"/>
            </a:xfrm>
            <a:custGeom>
              <a:rect b="b" l="l" r="r" t="t"/>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2" name="Google Shape;272;p3"/>
            <p:cNvSpPr/>
            <p:nvPr/>
          </p:nvSpPr>
          <p:spPr>
            <a:xfrm>
              <a:off x="5658548" y="4369856"/>
              <a:ext cx="174084" cy="87092"/>
            </a:xfrm>
            <a:custGeom>
              <a:rect b="b" l="l" r="r" t="t"/>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3" name="Google Shape;273;p3"/>
            <p:cNvSpPr/>
            <p:nvPr/>
          </p:nvSpPr>
          <p:spPr>
            <a:xfrm>
              <a:off x="5986584" y="4289525"/>
              <a:ext cx="135609" cy="100464"/>
            </a:xfrm>
            <a:custGeom>
              <a:rect b="b" l="l" r="r" t="t"/>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4" name="Google Shape;274;p3"/>
            <p:cNvSpPr/>
            <p:nvPr/>
          </p:nvSpPr>
          <p:spPr>
            <a:xfrm>
              <a:off x="5645176" y="4466940"/>
              <a:ext cx="120547" cy="103794"/>
            </a:xfrm>
            <a:custGeom>
              <a:rect b="b" l="l" r="r" t="t"/>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5" name="Google Shape;275;p3"/>
            <p:cNvSpPr/>
            <p:nvPr/>
          </p:nvSpPr>
          <p:spPr>
            <a:xfrm>
              <a:off x="5866087" y="4324670"/>
              <a:ext cx="122187" cy="93753"/>
            </a:xfrm>
            <a:custGeom>
              <a:rect b="b" l="l" r="r" t="t"/>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rect b="b" l="l" r="r" t="t"/>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8" name="Google Shape;278;p3"/>
            <p:cNvSpPr/>
            <p:nvPr/>
          </p:nvSpPr>
          <p:spPr>
            <a:xfrm>
              <a:off x="6123833" y="2363163"/>
              <a:ext cx="138939" cy="435161"/>
            </a:xfrm>
            <a:custGeom>
              <a:rect b="b" l="l" r="r" t="t"/>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9" name="Google Shape;279;p3"/>
            <p:cNvSpPr/>
            <p:nvPr/>
          </p:nvSpPr>
          <p:spPr>
            <a:xfrm>
              <a:off x="6354786" y="2451845"/>
              <a:ext cx="313024" cy="395045"/>
            </a:xfrm>
            <a:custGeom>
              <a:rect b="b" l="l" r="r" t="t"/>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0" name="Google Shape;280;p3"/>
            <p:cNvSpPr/>
            <p:nvPr/>
          </p:nvSpPr>
          <p:spPr>
            <a:xfrm>
              <a:off x="5892831" y="1685317"/>
              <a:ext cx="962386" cy="1166594"/>
            </a:xfrm>
            <a:custGeom>
              <a:rect b="b" l="l" r="r" t="t"/>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1" name="Google Shape;281;p3"/>
            <p:cNvSpPr/>
            <p:nvPr/>
          </p:nvSpPr>
          <p:spPr>
            <a:xfrm>
              <a:off x="5968142" y="2078623"/>
              <a:ext cx="50" cy="50"/>
            </a:xfrm>
            <a:custGeom>
              <a:rect b="b" l="l" r="r" t="t"/>
              <a:pathLst>
                <a:path extrusionOk="0" h="1" w="1">
                  <a:moveTo>
                    <a:pt x="1" y="1"/>
                  </a:moveTo>
                  <a:lnTo>
                    <a:pt x="1" y="1"/>
                  </a:lnTo>
                  <a:lnTo>
                    <a:pt x="1" y="1"/>
                  </a:lnTo>
                  <a:lnTo>
                    <a:pt x="1" y="1"/>
                  </a:lnTo>
                  <a:lnTo>
                    <a:pt x="1" y="1"/>
                  </a:lnTo>
                  <a:lnTo>
                    <a:pt x="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2" name="Google Shape;282;p3"/>
            <p:cNvSpPr/>
            <p:nvPr/>
          </p:nvSpPr>
          <p:spPr>
            <a:xfrm>
              <a:off x="6460221" y="2456866"/>
              <a:ext cx="394996" cy="518873"/>
            </a:xfrm>
            <a:custGeom>
              <a:rect b="b" l="l" r="r" t="t"/>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rect b="b" l="l" r="r" t="t"/>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5" name="Google Shape;285;p3"/>
            <p:cNvSpPr/>
            <p:nvPr/>
          </p:nvSpPr>
          <p:spPr>
            <a:xfrm>
              <a:off x="528824" y="133868"/>
              <a:ext cx="425170" cy="400066"/>
            </a:xfrm>
            <a:custGeom>
              <a:rect b="b" l="l" r="r" t="t"/>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6" name="Google Shape;286;p3"/>
            <p:cNvSpPr/>
            <p:nvPr/>
          </p:nvSpPr>
          <p:spPr>
            <a:xfrm>
              <a:off x="498700" y="102054"/>
              <a:ext cx="1052758" cy="994200"/>
            </a:xfrm>
            <a:custGeom>
              <a:rect b="b" l="l" r="r" t="t"/>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rect b="b" l="l" r="r" t="t"/>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9" name="Google Shape;289;p3"/>
            <p:cNvSpPr/>
            <p:nvPr/>
          </p:nvSpPr>
          <p:spPr>
            <a:xfrm>
              <a:off x="-41" y="2235955"/>
              <a:ext cx="855310" cy="1044407"/>
            </a:xfrm>
            <a:custGeom>
              <a:rect b="b" l="l" r="r" t="t"/>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0" name="Google Shape;290;p3"/>
            <p:cNvSpPr/>
            <p:nvPr/>
          </p:nvSpPr>
          <p:spPr>
            <a:xfrm>
              <a:off x="-41" y="2426742"/>
              <a:ext cx="805103" cy="684556"/>
            </a:xfrm>
            <a:custGeom>
              <a:rect b="b" l="l" r="r" t="t"/>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rect b="b" l="l" r="r" t="t"/>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3" name="Google Shape;293;p3"/>
            <p:cNvSpPr/>
            <p:nvPr/>
          </p:nvSpPr>
          <p:spPr>
            <a:xfrm>
              <a:off x="4331341" y="830106"/>
              <a:ext cx="16802" cy="33505"/>
            </a:xfrm>
            <a:custGeom>
              <a:rect b="b" l="l" r="r" t="t"/>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4" name="Google Shape;294;p3"/>
            <p:cNvSpPr/>
            <p:nvPr/>
          </p:nvSpPr>
          <p:spPr>
            <a:xfrm>
              <a:off x="4363155" y="741374"/>
              <a:ext cx="15112" cy="26843"/>
            </a:xfrm>
            <a:custGeom>
              <a:rect b="b" l="l" r="r" t="t"/>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5" name="Google Shape;295;p3"/>
            <p:cNvSpPr/>
            <p:nvPr/>
          </p:nvSpPr>
          <p:spPr>
            <a:xfrm>
              <a:off x="4376527" y="699568"/>
              <a:ext cx="16802" cy="26794"/>
            </a:xfrm>
            <a:custGeom>
              <a:rect b="b" l="l" r="r" t="t"/>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6" name="Google Shape;296;p3"/>
            <p:cNvSpPr/>
            <p:nvPr/>
          </p:nvSpPr>
          <p:spPr>
            <a:xfrm>
              <a:off x="4394920" y="662733"/>
              <a:ext cx="15112" cy="23463"/>
            </a:xfrm>
            <a:custGeom>
              <a:rect b="b" l="l" r="r" t="t"/>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7" name="Google Shape;297;p3"/>
            <p:cNvSpPr/>
            <p:nvPr/>
          </p:nvSpPr>
          <p:spPr>
            <a:xfrm>
              <a:off x="3626751" y="592443"/>
              <a:ext cx="11781" cy="28484"/>
            </a:xfrm>
            <a:custGeom>
              <a:rect b="b" l="l" r="r" t="t"/>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8" name="Google Shape;298;p3"/>
            <p:cNvSpPr/>
            <p:nvPr/>
          </p:nvSpPr>
          <p:spPr>
            <a:xfrm>
              <a:off x="3645144" y="537215"/>
              <a:ext cx="16802" cy="33505"/>
            </a:xfrm>
            <a:custGeom>
              <a:rect b="b" l="l" r="r" t="t"/>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9" name="Google Shape;299;p3"/>
            <p:cNvSpPr/>
            <p:nvPr/>
          </p:nvSpPr>
          <p:spPr>
            <a:xfrm>
              <a:off x="3554771" y="56867"/>
              <a:ext cx="1032676" cy="866992"/>
            </a:xfrm>
            <a:custGeom>
              <a:rect b="b" l="l" r="r" t="t"/>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0" name="Google Shape;300;p3"/>
            <p:cNvSpPr/>
            <p:nvPr/>
          </p:nvSpPr>
          <p:spPr>
            <a:xfrm>
              <a:off x="3661896" y="492029"/>
              <a:ext cx="15112" cy="26843"/>
            </a:xfrm>
            <a:custGeom>
              <a:rect b="b" l="l" r="r" t="t"/>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1" name="Google Shape;301;p3"/>
            <p:cNvSpPr/>
            <p:nvPr/>
          </p:nvSpPr>
          <p:spPr>
            <a:xfrm>
              <a:off x="3606668" y="635939"/>
              <a:ext cx="16802" cy="26843"/>
            </a:xfrm>
            <a:custGeom>
              <a:rect b="b" l="l" r="r" t="t"/>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2" name="Google Shape;302;p3"/>
            <p:cNvSpPr/>
            <p:nvPr/>
          </p:nvSpPr>
          <p:spPr>
            <a:xfrm>
              <a:off x="3799145" y="306262"/>
              <a:ext cx="36835" cy="15112"/>
            </a:xfrm>
            <a:custGeom>
              <a:rect b="b" l="l" r="r" t="t"/>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3" name="Google Shape;303;p3"/>
            <p:cNvSpPr/>
            <p:nvPr/>
          </p:nvSpPr>
          <p:spPr>
            <a:xfrm>
              <a:off x="3857704" y="322965"/>
              <a:ext cx="41906" cy="15112"/>
            </a:xfrm>
            <a:custGeom>
              <a:rect b="b" l="l" r="r" t="t"/>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4" name="Google Shape;304;p3"/>
            <p:cNvSpPr/>
            <p:nvPr/>
          </p:nvSpPr>
          <p:spPr>
            <a:xfrm>
              <a:off x="3683669" y="399966"/>
              <a:ext cx="18442" cy="28534"/>
            </a:xfrm>
            <a:custGeom>
              <a:rect b="b" l="l" r="r" t="t"/>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5" name="Google Shape;305;p3"/>
            <p:cNvSpPr/>
            <p:nvPr/>
          </p:nvSpPr>
          <p:spPr>
            <a:xfrm>
              <a:off x="3676958" y="446842"/>
              <a:ext cx="11781" cy="30174"/>
            </a:xfrm>
            <a:custGeom>
              <a:rect b="b" l="l" r="r" t="t"/>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6" name="Google Shape;306;p3"/>
            <p:cNvSpPr/>
            <p:nvPr/>
          </p:nvSpPr>
          <p:spPr>
            <a:xfrm>
              <a:off x="3697041" y="354779"/>
              <a:ext cx="16802" cy="31864"/>
            </a:xfrm>
            <a:custGeom>
              <a:rect b="b" l="l" r="r" t="t"/>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7" name="Google Shape;307;p3"/>
            <p:cNvSpPr/>
            <p:nvPr/>
          </p:nvSpPr>
          <p:spPr>
            <a:xfrm>
              <a:off x="3752269" y="294531"/>
              <a:ext cx="33505" cy="13422"/>
            </a:xfrm>
            <a:custGeom>
              <a:rect b="b" l="l" r="r" t="t"/>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8" name="Google Shape;308;p3"/>
            <p:cNvSpPr/>
            <p:nvPr/>
          </p:nvSpPr>
          <p:spPr>
            <a:xfrm>
              <a:off x="4423403" y="572360"/>
              <a:ext cx="11781" cy="28484"/>
            </a:xfrm>
            <a:custGeom>
              <a:rect b="b" l="l" r="r" t="t"/>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9" name="Google Shape;309;p3"/>
            <p:cNvSpPr/>
            <p:nvPr/>
          </p:nvSpPr>
          <p:spPr>
            <a:xfrm>
              <a:off x="4455218" y="451863"/>
              <a:ext cx="13422" cy="30174"/>
            </a:xfrm>
            <a:custGeom>
              <a:rect b="b" l="l" r="r" t="t"/>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0" name="Google Shape;310;p3"/>
            <p:cNvSpPr/>
            <p:nvPr/>
          </p:nvSpPr>
          <p:spPr>
            <a:xfrm>
              <a:off x="4470280" y="411697"/>
              <a:ext cx="16752" cy="23463"/>
            </a:xfrm>
            <a:custGeom>
              <a:rect b="b" l="l" r="r" t="t"/>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1" name="Google Shape;311;p3"/>
            <p:cNvSpPr/>
            <p:nvPr/>
          </p:nvSpPr>
          <p:spPr>
            <a:xfrm>
              <a:off x="4425094" y="488698"/>
              <a:ext cx="33505" cy="10091"/>
            </a:xfrm>
            <a:custGeom>
              <a:rect b="b" l="l" r="r" t="t"/>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2" name="Google Shape;312;p3"/>
            <p:cNvSpPr/>
            <p:nvPr/>
          </p:nvSpPr>
          <p:spPr>
            <a:xfrm>
              <a:off x="4344713" y="458574"/>
              <a:ext cx="23513" cy="13422"/>
            </a:xfrm>
            <a:custGeom>
              <a:rect b="b" l="l" r="r" t="t"/>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3" name="Google Shape;313;p3"/>
            <p:cNvSpPr/>
            <p:nvPr/>
          </p:nvSpPr>
          <p:spPr>
            <a:xfrm>
              <a:off x="4381548" y="471946"/>
              <a:ext cx="30174" cy="10091"/>
            </a:xfrm>
            <a:custGeom>
              <a:rect b="b" l="l" r="r" t="t"/>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4" name="Google Shape;314;p3"/>
            <p:cNvSpPr/>
            <p:nvPr/>
          </p:nvSpPr>
          <p:spPr>
            <a:xfrm>
              <a:off x="4486983" y="333006"/>
              <a:ext cx="13471" cy="25153"/>
            </a:xfrm>
            <a:custGeom>
              <a:rect b="b" l="l" r="r" t="t"/>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5" name="Google Shape;315;p3"/>
            <p:cNvSpPr/>
            <p:nvPr/>
          </p:nvSpPr>
          <p:spPr>
            <a:xfrm>
              <a:off x="4408341" y="615856"/>
              <a:ext cx="15112" cy="28534"/>
            </a:xfrm>
            <a:custGeom>
              <a:rect b="b" l="l" r="r" t="t"/>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6" name="Google Shape;316;p3"/>
            <p:cNvSpPr/>
            <p:nvPr/>
          </p:nvSpPr>
          <p:spPr>
            <a:xfrm>
              <a:off x="4294505" y="445152"/>
              <a:ext cx="31864" cy="10091"/>
            </a:xfrm>
            <a:custGeom>
              <a:rect b="b" l="l" r="r" t="t"/>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7" name="Google Shape;317;p3"/>
            <p:cNvSpPr/>
            <p:nvPr/>
          </p:nvSpPr>
          <p:spPr>
            <a:xfrm>
              <a:off x="4478631" y="366511"/>
              <a:ext cx="16802" cy="30174"/>
            </a:xfrm>
            <a:custGeom>
              <a:rect b="b" l="l" r="r" t="t"/>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8" name="Google Shape;318;p3"/>
            <p:cNvSpPr/>
            <p:nvPr/>
          </p:nvSpPr>
          <p:spPr>
            <a:xfrm>
              <a:off x="3958118" y="348068"/>
              <a:ext cx="28484" cy="10091"/>
            </a:xfrm>
            <a:custGeom>
              <a:rect b="b" l="l" r="r" t="t"/>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9" name="Google Shape;319;p3"/>
            <p:cNvSpPr/>
            <p:nvPr/>
          </p:nvSpPr>
          <p:spPr>
            <a:xfrm>
              <a:off x="3747248" y="240993"/>
              <a:ext cx="8401" cy="28484"/>
            </a:xfrm>
            <a:custGeom>
              <a:rect b="b" l="l" r="r" t="t"/>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0" name="Google Shape;320;p3"/>
            <p:cNvSpPr/>
            <p:nvPr/>
          </p:nvSpPr>
          <p:spPr>
            <a:xfrm>
              <a:off x="3912931" y="333006"/>
              <a:ext cx="31864" cy="18492"/>
            </a:xfrm>
            <a:custGeom>
              <a:rect b="b" l="l" r="r" t="t"/>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1" name="Google Shape;321;p3"/>
            <p:cNvSpPr/>
            <p:nvPr/>
          </p:nvSpPr>
          <p:spPr>
            <a:xfrm>
              <a:off x="3753959" y="184075"/>
              <a:ext cx="16752" cy="45236"/>
            </a:xfrm>
            <a:custGeom>
              <a:rect b="b" l="l" r="r" t="t"/>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2" name="Google Shape;322;p3"/>
            <p:cNvSpPr/>
            <p:nvPr/>
          </p:nvSpPr>
          <p:spPr>
            <a:xfrm>
              <a:off x="3999974" y="359800"/>
              <a:ext cx="30174" cy="8401"/>
            </a:xfrm>
            <a:custGeom>
              <a:rect b="b" l="l" r="r" t="t"/>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3" name="Google Shape;323;p3"/>
            <p:cNvSpPr/>
            <p:nvPr/>
          </p:nvSpPr>
          <p:spPr>
            <a:xfrm>
              <a:off x="3770661" y="125517"/>
              <a:ext cx="20133" cy="35195"/>
            </a:xfrm>
            <a:custGeom>
              <a:rect b="b" l="l" r="r" t="t"/>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4" name="Google Shape;324;p3"/>
            <p:cNvSpPr/>
            <p:nvPr/>
          </p:nvSpPr>
          <p:spPr>
            <a:xfrm>
              <a:off x="4043470" y="371532"/>
              <a:ext cx="41906" cy="16752"/>
            </a:xfrm>
            <a:custGeom>
              <a:rect b="b" l="l" r="r" t="t"/>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5" name="Google Shape;325;p3"/>
            <p:cNvSpPr/>
            <p:nvPr/>
          </p:nvSpPr>
          <p:spPr>
            <a:xfrm>
              <a:off x="4190761" y="413387"/>
              <a:ext cx="30174" cy="13422"/>
            </a:xfrm>
            <a:custGeom>
              <a:rect b="b" l="l" r="r" t="t"/>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6" name="Google Shape;326;p3"/>
            <p:cNvSpPr/>
            <p:nvPr/>
          </p:nvSpPr>
          <p:spPr>
            <a:xfrm>
              <a:off x="4230926" y="426759"/>
              <a:ext cx="43546" cy="13422"/>
            </a:xfrm>
            <a:custGeom>
              <a:rect b="b" l="l" r="r" t="t"/>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7" name="Google Shape;327;p3"/>
            <p:cNvSpPr/>
            <p:nvPr/>
          </p:nvSpPr>
          <p:spPr>
            <a:xfrm>
              <a:off x="4143884" y="398276"/>
              <a:ext cx="35195" cy="13471"/>
            </a:xfrm>
            <a:custGeom>
              <a:rect b="b" l="l" r="r" t="t"/>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8" name="Google Shape;328;p3"/>
            <p:cNvSpPr/>
            <p:nvPr/>
          </p:nvSpPr>
          <p:spPr>
            <a:xfrm>
              <a:off x="4097057" y="383213"/>
              <a:ext cx="36835" cy="13471"/>
            </a:xfrm>
            <a:custGeom>
              <a:rect b="b" l="l" r="r" t="t"/>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rect b="b" l="l" r="r" t="t"/>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1" name="Google Shape;331;p3"/>
            <p:cNvSpPr/>
            <p:nvPr/>
          </p:nvSpPr>
          <p:spPr>
            <a:xfrm>
              <a:off x="3417522" y="3312127"/>
              <a:ext cx="30174" cy="30174"/>
            </a:xfrm>
            <a:custGeom>
              <a:rect b="b" l="l" r="r" t="t"/>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2" name="Google Shape;332;p3"/>
            <p:cNvSpPr/>
            <p:nvPr/>
          </p:nvSpPr>
          <p:spPr>
            <a:xfrm>
              <a:off x="2599146" y="4053551"/>
              <a:ext cx="1665285" cy="15112"/>
            </a:xfrm>
            <a:custGeom>
              <a:rect b="b" l="l" r="r" t="t"/>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3" name="Google Shape;333;p3"/>
            <p:cNvSpPr/>
            <p:nvPr/>
          </p:nvSpPr>
          <p:spPr>
            <a:xfrm>
              <a:off x="3020885" y="5056053"/>
              <a:ext cx="856951" cy="85402"/>
            </a:xfrm>
            <a:custGeom>
              <a:rect b="b" l="l" r="r" t="t"/>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4" name="Google Shape;334;p3"/>
            <p:cNvSpPr/>
            <p:nvPr/>
          </p:nvSpPr>
          <p:spPr>
            <a:xfrm>
              <a:off x="1456015" y="4207503"/>
              <a:ext cx="649461" cy="933951"/>
            </a:xfrm>
            <a:custGeom>
              <a:rect b="b" l="l" r="r" t="t"/>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5" name="Google Shape;335;p3"/>
            <p:cNvSpPr/>
            <p:nvPr/>
          </p:nvSpPr>
          <p:spPr>
            <a:xfrm>
              <a:off x="1979908" y="3236816"/>
              <a:ext cx="2925533" cy="30174"/>
            </a:xfrm>
            <a:custGeom>
              <a:rect b="b" l="l" r="r" t="t"/>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6" name="Google Shape;336;p3"/>
            <p:cNvSpPr/>
            <p:nvPr/>
          </p:nvSpPr>
          <p:spPr>
            <a:xfrm>
              <a:off x="1410828" y="5004156"/>
              <a:ext cx="257796" cy="137299"/>
            </a:xfrm>
            <a:custGeom>
              <a:rect b="b" l="l" r="r" t="t"/>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7" name="Google Shape;337;p3"/>
            <p:cNvSpPr/>
            <p:nvPr/>
          </p:nvSpPr>
          <p:spPr>
            <a:xfrm>
              <a:off x="3536378" y="4478621"/>
              <a:ext cx="41856" cy="35195"/>
            </a:xfrm>
            <a:custGeom>
              <a:rect b="b" l="l" r="r" t="t"/>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8" name="Google Shape;338;p3"/>
            <p:cNvSpPr/>
            <p:nvPr/>
          </p:nvSpPr>
          <p:spPr>
            <a:xfrm>
              <a:off x="3492832"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9" name="Google Shape;339;p3"/>
            <p:cNvSpPr/>
            <p:nvPr/>
          </p:nvSpPr>
          <p:spPr>
            <a:xfrm>
              <a:off x="3559792"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0" name="Google Shape;340;p3"/>
            <p:cNvSpPr/>
            <p:nvPr/>
          </p:nvSpPr>
          <p:spPr>
            <a:xfrm>
              <a:off x="3499543" y="4756451"/>
              <a:ext cx="38525" cy="33505"/>
            </a:xfrm>
            <a:custGeom>
              <a:rect b="b" l="l" r="r" t="t"/>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1" name="Google Shape;341;p3"/>
            <p:cNvSpPr/>
            <p:nvPr/>
          </p:nvSpPr>
          <p:spPr>
            <a:xfrm>
              <a:off x="3452667"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2" name="Google Shape;342;p3"/>
            <p:cNvSpPr/>
            <p:nvPr/>
          </p:nvSpPr>
          <p:spPr>
            <a:xfrm>
              <a:off x="3566502" y="4614181"/>
              <a:ext cx="28484" cy="40215"/>
            </a:xfrm>
            <a:custGeom>
              <a:rect b="b" l="l" r="r" t="t"/>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3" name="Google Shape;343;p3"/>
            <p:cNvSpPr/>
            <p:nvPr/>
          </p:nvSpPr>
          <p:spPr>
            <a:xfrm>
              <a:off x="3345591"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4" name="Google Shape;344;p3"/>
            <p:cNvSpPr/>
            <p:nvPr/>
          </p:nvSpPr>
          <p:spPr>
            <a:xfrm>
              <a:off x="3350612"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5" name="Google Shape;345;p3"/>
            <p:cNvSpPr/>
            <p:nvPr/>
          </p:nvSpPr>
          <p:spPr>
            <a:xfrm>
              <a:off x="3375715" y="4568994"/>
              <a:ext cx="128898" cy="123927"/>
            </a:xfrm>
            <a:custGeom>
              <a:rect b="b" l="l" r="r" t="t"/>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6" name="Google Shape;346;p3"/>
            <p:cNvSpPr/>
            <p:nvPr/>
          </p:nvSpPr>
          <p:spPr>
            <a:xfrm>
              <a:off x="3429253" y="4620892"/>
              <a:ext cx="40215" cy="38525"/>
            </a:xfrm>
            <a:custGeom>
              <a:rect b="b" l="l" r="r" t="t"/>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7" name="Google Shape;347;p3"/>
            <p:cNvSpPr/>
            <p:nvPr/>
          </p:nvSpPr>
          <p:spPr>
            <a:xfrm>
              <a:off x="3278632" y="4614181"/>
              <a:ext cx="50257" cy="48616"/>
            </a:xfrm>
            <a:custGeom>
              <a:rect b="b" l="l" r="r" t="t"/>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8" name="Google Shape;348;p3"/>
            <p:cNvSpPr/>
            <p:nvPr/>
          </p:nvSpPr>
          <p:spPr>
            <a:xfrm>
              <a:off x="3415881"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9" name="Google Shape;349;p3"/>
            <p:cNvSpPr/>
            <p:nvPr/>
          </p:nvSpPr>
          <p:spPr>
            <a:xfrm>
              <a:off x="3467729" y="4358124"/>
              <a:ext cx="23513" cy="36885"/>
            </a:xfrm>
            <a:custGeom>
              <a:rect b="b" l="l" r="r" t="t"/>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0" name="Google Shape;350;p3"/>
            <p:cNvSpPr/>
            <p:nvPr/>
          </p:nvSpPr>
          <p:spPr>
            <a:xfrm>
              <a:off x="3402459" y="4476981"/>
              <a:ext cx="31864" cy="36835"/>
            </a:xfrm>
            <a:custGeom>
              <a:rect b="b" l="l" r="r" t="t"/>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1" name="Google Shape;351;p3"/>
            <p:cNvSpPr/>
            <p:nvPr/>
          </p:nvSpPr>
          <p:spPr>
            <a:xfrm>
              <a:off x="3325508" y="4358124"/>
              <a:ext cx="28484" cy="36885"/>
            </a:xfrm>
            <a:custGeom>
              <a:rect b="b" l="l" r="r" t="t"/>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2" name="Google Shape;352;p3"/>
            <p:cNvSpPr/>
            <p:nvPr/>
          </p:nvSpPr>
          <p:spPr>
            <a:xfrm>
              <a:off x="3307066" y="4195772"/>
              <a:ext cx="135609" cy="83761"/>
            </a:xfrm>
            <a:custGeom>
              <a:rect b="b" l="l" r="r" t="t"/>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3" name="Google Shape;353;p3"/>
            <p:cNvSpPr/>
            <p:nvPr/>
          </p:nvSpPr>
          <p:spPr>
            <a:xfrm>
              <a:off x="3521316"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4" name="Google Shape;354;p3"/>
            <p:cNvSpPr/>
            <p:nvPr/>
          </p:nvSpPr>
          <p:spPr>
            <a:xfrm>
              <a:off x="3451026" y="4190751"/>
              <a:ext cx="137249" cy="93803"/>
            </a:xfrm>
            <a:custGeom>
              <a:rect b="b" l="l" r="r" t="t"/>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5" name="Google Shape;355;p3"/>
            <p:cNvSpPr/>
            <p:nvPr/>
          </p:nvSpPr>
          <p:spPr>
            <a:xfrm>
              <a:off x="3616710" y="4358124"/>
              <a:ext cx="23463" cy="40215"/>
            </a:xfrm>
            <a:custGeom>
              <a:rect b="b" l="l" r="r" t="t"/>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6" name="Google Shape;356;p3"/>
            <p:cNvSpPr/>
            <p:nvPr/>
          </p:nvSpPr>
          <p:spPr>
            <a:xfrm>
              <a:off x="3686999" y="4476981"/>
              <a:ext cx="11781" cy="35195"/>
            </a:xfrm>
            <a:custGeom>
              <a:rect b="b" l="l" r="r" t="t"/>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7" name="Google Shape;357;p3"/>
            <p:cNvSpPr/>
            <p:nvPr/>
          </p:nvSpPr>
          <p:spPr>
            <a:xfrm>
              <a:off x="3757289" y="4356434"/>
              <a:ext cx="31864" cy="35195"/>
            </a:xfrm>
            <a:custGeom>
              <a:rect b="b" l="l" r="r" t="t"/>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8" name="Google Shape;358;p3"/>
            <p:cNvSpPr/>
            <p:nvPr/>
          </p:nvSpPr>
          <p:spPr>
            <a:xfrm>
              <a:off x="3569833"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9" name="Google Shape;359;p3"/>
            <p:cNvSpPr/>
            <p:nvPr/>
          </p:nvSpPr>
          <p:spPr>
            <a:xfrm>
              <a:off x="3024216" y="4714595"/>
              <a:ext cx="15112" cy="120596"/>
            </a:xfrm>
            <a:custGeom>
              <a:rect b="b" l="l" r="r" t="t"/>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0" name="Google Shape;360;p3"/>
            <p:cNvSpPr/>
            <p:nvPr/>
          </p:nvSpPr>
          <p:spPr>
            <a:xfrm>
              <a:off x="3636792"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1" name="Google Shape;361;p3"/>
            <p:cNvSpPr/>
            <p:nvPr/>
          </p:nvSpPr>
          <p:spPr>
            <a:xfrm>
              <a:off x="3350612" y="4749740"/>
              <a:ext cx="38525" cy="45236"/>
            </a:xfrm>
            <a:custGeom>
              <a:rect b="b" l="l" r="r" t="t"/>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2" name="Google Shape;362;p3"/>
            <p:cNvSpPr/>
            <p:nvPr/>
          </p:nvSpPr>
          <p:spPr>
            <a:xfrm>
              <a:off x="3702062" y="4287835"/>
              <a:ext cx="128898" cy="123877"/>
            </a:xfrm>
            <a:custGeom>
              <a:rect b="b" l="l" r="r" t="t"/>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3" name="Google Shape;363;p3"/>
            <p:cNvSpPr/>
            <p:nvPr/>
          </p:nvSpPr>
          <p:spPr>
            <a:xfrm>
              <a:off x="3310446" y="4707934"/>
              <a:ext cx="125567" cy="135609"/>
            </a:xfrm>
            <a:custGeom>
              <a:rect b="b" l="l" r="r" t="t"/>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4" name="Google Shape;364;p3"/>
            <p:cNvSpPr/>
            <p:nvPr/>
          </p:nvSpPr>
          <p:spPr>
            <a:xfrm>
              <a:off x="3166486" y="4709574"/>
              <a:ext cx="128948" cy="123927"/>
            </a:xfrm>
            <a:custGeom>
              <a:rect b="b" l="l" r="r" t="t"/>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5" name="Google Shape;365;p3"/>
            <p:cNvSpPr/>
            <p:nvPr/>
          </p:nvSpPr>
          <p:spPr>
            <a:xfrm>
              <a:off x="3216693" y="4751430"/>
              <a:ext cx="36885" cy="33505"/>
            </a:xfrm>
            <a:custGeom>
              <a:rect b="b" l="l" r="r" t="t"/>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6" name="Google Shape;366;p3"/>
            <p:cNvSpPr/>
            <p:nvPr/>
          </p:nvSpPr>
          <p:spPr>
            <a:xfrm>
              <a:off x="3745558" y="4851844"/>
              <a:ext cx="138989" cy="16802"/>
            </a:xfrm>
            <a:custGeom>
              <a:rect b="b" l="l" r="r" t="t"/>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7" name="Google Shape;367;p3"/>
            <p:cNvSpPr/>
            <p:nvPr/>
          </p:nvSpPr>
          <p:spPr>
            <a:xfrm>
              <a:off x="4061912"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8" name="Google Shape;368;p3"/>
            <p:cNvSpPr/>
            <p:nvPr/>
          </p:nvSpPr>
          <p:spPr>
            <a:xfrm>
              <a:off x="3235136" y="4570684"/>
              <a:ext cx="115526" cy="123877"/>
            </a:xfrm>
            <a:custGeom>
              <a:rect b="b" l="l" r="r" t="t"/>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9" name="Google Shape;369;p3"/>
            <p:cNvSpPr/>
            <p:nvPr/>
          </p:nvSpPr>
          <p:spPr>
            <a:xfrm>
              <a:off x="3988242"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0" name="Google Shape;370;p3"/>
            <p:cNvSpPr/>
            <p:nvPr/>
          </p:nvSpPr>
          <p:spPr>
            <a:xfrm>
              <a:off x="3845972" y="4286144"/>
              <a:ext cx="125567" cy="135659"/>
            </a:xfrm>
            <a:custGeom>
              <a:rect b="b" l="l" r="r" t="t"/>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1" name="Google Shape;371;p3"/>
            <p:cNvSpPr/>
            <p:nvPr/>
          </p:nvSpPr>
          <p:spPr>
            <a:xfrm>
              <a:off x="3064382" y="4433435"/>
              <a:ext cx="15112" cy="120547"/>
            </a:xfrm>
            <a:custGeom>
              <a:rect b="b" l="l" r="r" t="t"/>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2" name="Google Shape;372;p3"/>
            <p:cNvSpPr/>
            <p:nvPr/>
          </p:nvSpPr>
          <p:spPr>
            <a:xfrm>
              <a:off x="3206652"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3" name="Google Shape;373;p3"/>
            <p:cNvSpPr/>
            <p:nvPr/>
          </p:nvSpPr>
          <p:spPr>
            <a:xfrm>
              <a:off x="3089485"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4" name="Google Shape;374;p3"/>
            <p:cNvSpPr/>
            <p:nvPr/>
          </p:nvSpPr>
          <p:spPr>
            <a:xfrm>
              <a:off x="3251838" y="4476981"/>
              <a:ext cx="43596" cy="35195"/>
            </a:xfrm>
            <a:custGeom>
              <a:rect b="b" l="l" r="r" t="t"/>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5" name="Google Shape;375;p3"/>
            <p:cNvSpPr/>
            <p:nvPr/>
          </p:nvSpPr>
          <p:spPr>
            <a:xfrm>
              <a:off x="3034257" y="4711264"/>
              <a:ext cx="113886" cy="123927"/>
            </a:xfrm>
            <a:custGeom>
              <a:rect b="b" l="l" r="r" t="t"/>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6" name="Google Shape;376;p3"/>
            <p:cNvSpPr/>
            <p:nvPr/>
          </p:nvSpPr>
          <p:spPr>
            <a:xfrm>
              <a:off x="3139692" y="4614181"/>
              <a:ext cx="36885" cy="53637"/>
            </a:xfrm>
            <a:custGeom>
              <a:rect b="b" l="l" r="r" t="t"/>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7" name="Google Shape;377;p3"/>
            <p:cNvSpPr/>
            <p:nvPr/>
          </p:nvSpPr>
          <p:spPr>
            <a:xfrm>
              <a:off x="3271921"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8" name="Google Shape;378;p3"/>
            <p:cNvSpPr/>
            <p:nvPr/>
          </p:nvSpPr>
          <p:spPr>
            <a:xfrm>
              <a:off x="3072783" y="4754761"/>
              <a:ext cx="33505" cy="31864"/>
            </a:xfrm>
            <a:custGeom>
              <a:rect b="b" l="l" r="r" t="t"/>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9" name="Google Shape;379;p3"/>
            <p:cNvSpPr/>
            <p:nvPr/>
          </p:nvSpPr>
          <p:spPr>
            <a:xfrm>
              <a:off x="3074423"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0" name="Google Shape;380;p3"/>
            <p:cNvSpPr/>
            <p:nvPr/>
          </p:nvSpPr>
          <p:spPr>
            <a:xfrm>
              <a:off x="3116279" y="4475291"/>
              <a:ext cx="28484" cy="43546"/>
            </a:xfrm>
            <a:custGeom>
              <a:rect b="b" l="l" r="r" t="t"/>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1" name="Google Shape;381;p3"/>
            <p:cNvSpPr/>
            <p:nvPr/>
          </p:nvSpPr>
          <p:spPr>
            <a:xfrm>
              <a:off x="3633462" y="4751430"/>
              <a:ext cx="46877" cy="41906"/>
            </a:xfrm>
            <a:custGeom>
              <a:rect b="b" l="l" r="r" t="t"/>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2" name="Google Shape;382;p3"/>
            <p:cNvSpPr/>
            <p:nvPr/>
          </p:nvSpPr>
          <p:spPr>
            <a:xfrm>
              <a:off x="2990761" y="4610850"/>
              <a:ext cx="38525" cy="53587"/>
            </a:xfrm>
            <a:custGeom>
              <a:rect b="b" l="l" r="r" t="t"/>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3" name="Google Shape;383;p3"/>
            <p:cNvSpPr/>
            <p:nvPr/>
          </p:nvSpPr>
          <p:spPr>
            <a:xfrm>
              <a:off x="2736345"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4" name="Google Shape;384;p3"/>
            <p:cNvSpPr/>
            <p:nvPr/>
          </p:nvSpPr>
          <p:spPr>
            <a:xfrm>
              <a:off x="3596627"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5" name="Google Shape;385;p3"/>
            <p:cNvSpPr/>
            <p:nvPr/>
          </p:nvSpPr>
          <p:spPr>
            <a:xfrm>
              <a:off x="2948905" y="4567354"/>
              <a:ext cx="125567" cy="135609"/>
            </a:xfrm>
            <a:custGeom>
              <a:rect b="b" l="l" r="r" t="t"/>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6" name="Google Shape;386;p3"/>
            <p:cNvSpPr/>
            <p:nvPr/>
          </p:nvSpPr>
          <p:spPr>
            <a:xfrm>
              <a:off x="2784912" y="4751430"/>
              <a:ext cx="38525" cy="45236"/>
            </a:xfrm>
            <a:custGeom>
              <a:rect b="b" l="l" r="r" t="t"/>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7" name="Google Shape;387;p3"/>
            <p:cNvSpPr/>
            <p:nvPr/>
          </p:nvSpPr>
          <p:spPr>
            <a:xfrm>
              <a:off x="2413380" y="4709574"/>
              <a:ext cx="162353" cy="133968"/>
            </a:xfrm>
            <a:custGeom>
              <a:rect b="b" l="l" r="r" t="t"/>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8" name="Google Shape;388;p3"/>
            <p:cNvSpPr/>
            <p:nvPr/>
          </p:nvSpPr>
          <p:spPr>
            <a:xfrm>
              <a:off x="2415020" y="4568994"/>
              <a:ext cx="232693" cy="130588"/>
            </a:xfrm>
            <a:custGeom>
              <a:rect b="b" l="l" r="r" t="t"/>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9" name="Google Shape;389;p3"/>
            <p:cNvSpPr/>
            <p:nvPr/>
          </p:nvSpPr>
          <p:spPr>
            <a:xfrm>
              <a:off x="2555600" y="4289525"/>
              <a:ext cx="127258" cy="122187"/>
            </a:xfrm>
            <a:custGeom>
              <a:rect b="b" l="l" r="r" t="t"/>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0" name="Google Shape;390;p3"/>
            <p:cNvSpPr/>
            <p:nvPr/>
          </p:nvSpPr>
          <p:spPr>
            <a:xfrm>
              <a:off x="2594125" y="4707934"/>
              <a:ext cx="125567" cy="135609"/>
            </a:xfrm>
            <a:custGeom>
              <a:rect b="b" l="l" r="r" t="t"/>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1" name="Google Shape;391;p3"/>
            <p:cNvSpPr/>
            <p:nvPr/>
          </p:nvSpPr>
          <p:spPr>
            <a:xfrm>
              <a:off x="2696180" y="4851844"/>
              <a:ext cx="127258" cy="142320"/>
            </a:xfrm>
            <a:custGeom>
              <a:rect b="b" l="l" r="r" t="t"/>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2" name="Google Shape;392;p3"/>
            <p:cNvSpPr/>
            <p:nvPr/>
          </p:nvSpPr>
          <p:spPr>
            <a:xfrm>
              <a:off x="3740537" y="4714595"/>
              <a:ext cx="15112" cy="120596"/>
            </a:xfrm>
            <a:custGeom>
              <a:rect b="b" l="l" r="r" t="t"/>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3" name="Google Shape;393;p3"/>
            <p:cNvSpPr/>
            <p:nvPr/>
          </p:nvSpPr>
          <p:spPr>
            <a:xfrm>
              <a:off x="3902890" y="4863576"/>
              <a:ext cx="15112" cy="135609"/>
            </a:xfrm>
            <a:custGeom>
              <a:rect b="b" l="l" r="r" t="t"/>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4" name="Google Shape;394;p3"/>
            <p:cNvSpPr/>
            <p:nvPr/>
          </p:nvSpPr>
          <p:spPr>
            <a:xfrm>
              <a:off x="4113760" y="4942217"/>
              <a:ext cx="23513" cy="35195"/>
            </a:xfrm>
            <a:custGeom>
              <a:rect b="b" l="l" r="r" t="t"/>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5" name="Google Shape;395;p3"/>
            <p:cNvSpPr/>
            <p:nvPr/>
          </p:nvSpPr>
          <p:spPr>
            <a:xfrm>
              <a:off x="4065243" y="4915473"/>
              <a:ext cx="128898" cy="87042"/>
            </a:xfrm>
            <a:custGeom>
              <a:rect b="b" l="l" r="r" t="t"/>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6" name="Google Shape;396;p3"/>
            <p:cNvSpPr/>
            <p:nvPr/>
          </p:nvSpPr>
          <p:spPr>
            <a:xfrm>
              <a:off x="4189070" y="4190751"/>
              <a:ext cx="137299" cy="93803"/>
            </a:xfrm>
            <a:custGeom>
              <a:rect b="b" l="l" r="r" t="t"/>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7" name="Google Shape;397;p3"/>
            <p:cNvSpPr/>
            <p:nvPr/>
          </p:nvSpPr>
          <p:spPr>
            <a:xfrm>
              <a:off x="3712103" y="4615871"/>
              <a:ext cx="41906" cy="45236"/>
            </a:xfrm>
            <a:custGeom>
              <a:rect b="b" l="l" r="r" t="t"/>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8" name="Google Shape;398;p3"/>
            <p:cNvSpPr/>
            <p:nvPr/>
          </p:nvSpPr>
          <p:spPr>
            <a:xfrm>
              <a:off x="4307927" y="3266940"/>
              <a:ext cx="590853" cy="1874514"/>
            </a:xfrm>
            <a:custGeom>
              <a:rect b="b" l="l" r="r" t="t"/>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9" name="Google Shape;399;p3"/>
            <p:cNvSpPr/>
            <p:nvPr/>
          </p:nvSpPr>
          <p:spPr>
            <a:xfrm>
              <a:off x="2634291"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0" name="Google Shape;400;p3"/>
            <p:cNvSpPr/>
            <p:nvPr/>
          </p:nvSpPr>
          <p:spPr>
            <a:xfrm>
              <a:off x="3665227" y="4567354"/>
              <a:ext cx="125567" cy="135609"/>
            </a:xfrm>
            <a:custGeom>
              <a:rect b="b" l="l" r="r" t="t"/>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1" name="Google Shape;401;p3"/>
            <p:cNvSpPr/>
            <p:nvPr/>
          </p:nvSpPr>
          <p:spPr>
            <a:xfrm>
              <a:off x="3882807" y="4709574"/>
              <a:ext cx="128898" cy="123927"/>
            </a:xfrm>
            <a:custGeom>
              <a:rect b="b" l="l" r="r" t="t"/>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2" name="Google Shape;402;p3"/>
            <p:cNvSpPr/>
            <p:nvPr/>
          </p:nvSpPr>
          <p:spPr>
            <a:xfrm>
              <a:off x="3926303" y="4734678"/>
              <a:ext cx="33554" cy="33554"/>
            </a:xfrm>
            <a:custGeom>
              <a:rect b="b" l="l" r="r" t="t"/>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3" name="Google Shape;403;p3"/>
            <p:cNvSpPr/>
            <p:nvPr/>
          </p:nvSpPr>
          <p:spPr>
            <a:xfrm>
              <a:off x="2856892" y="4195772"/>
              <a:ext cx="135609" cy="83761"/>
            </a:xfrm>
            <a:custGeom>
              <a:rect b="b" l="l" r="r" t="t"/>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4" name="Google Shape;404;p3"/>
            <p:cNvSpPr/>
            <p:nvPr/>
          </p:nvSpPr>
          <p:spPr>
            <a:xfrm>
              <a:off x="2821747" y="4478621"/>
              <a:ext cx="48567" cy="35195"/>
            </a:xfrm>
            <a:custGeom>
              <a:rect b="b" l="l" r="r" t="t"/>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5" name="Google Shape;405;p3"/>
            <p:cNvSpPr/>
            <p:nvPr/>
          </p:nvSpPr>
          <p:spPr>
            <a:xfrm>
              <a:off x="2776561" y="4430105"/>
              <a:ext cx="127208" cy="122237"/>
            </a:xfrm>
            <a:custGeom>
              <a:rect b="b" l="l" r="r" t="t"/>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6" name="Google Shape;406;p3"/>
            <p:cNvSpPr/>
            <p:nvPr/>
          </p:nvSpPr>
          <p:spPr>
            <a:xfrm>
              <a:off x="2716263" y="4609160"/>
              <a:ext cx="30174" cy="46926"/>
            </a:xfrm>
            <a:custGeom>
              <a:rect b="b" l="l" r="r" t="t"/>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7" name="Google Shape;407;p3"/>
            <p:cNvSpPr/>
            <p:nvPr/>
          </p:nvSpPr>
          <p:spPr>
            <a:xfrm>
              <a:off x="2804995"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8" name="Google Shape;408;p3"/>
            <p:cNvSpPr/>
            <p:nvPr/>
          </p:nvSpPr>
          <p:spPr>
            <a:xfrm>
              <a:off x="2853512" y="4617561"/>
              <a:ext cx="31864" cy="43546"/>
            </a:xfrm>
            <a:custGeom>
              <a:rect b="b" l="l" r="r" t="t"/>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9" name="Google Shape;409;p3"/>
            <p:cNvSpPr/>
            <p:nvPr/>
          </p:nvSpPr>
          <p:spPr>
            <a:xfrm>
              <a:off x="2659394" y="4568994"/>
              <a:ext cx="128898" cy="123927"/>
            </a:xfrm>
            <a:custGeom>
              <a:rect b="b" l="l" r="r" t="t"/>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0" name="Google Shape;410;p3"/>
            <p:cNvSpPr/>
            <p:nvPr/>
          </p:nvSpPr>
          <p:spPr>
            <a:xfrm>
              <a:off x="2927182" y="4754761"/>
              <a:ext cx="40215" cy="38575"/>
            </a:xfrm>
            <a:custGeom>
              <a:rect b="b" l="l" r="r" t="t"/>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1" name="Google Shape;411;p3"/>
            <p:cNvSpPr/>
            <p:nvPr/>
          </p:nvSpPr>
          <p:spPr>
            <a:xfrm>
              <a:off x="2985741" y="4287835"/>
              <a:ext cx="128898" cy="123877"/>
            </a:xfrm>
            <a:custGeom>
              <a:rect b="b" l="l" r="r" t="t"/>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2" name="Google Shape;412;p3"/>
            <p:cNvSpPr/>
            <p:nvPr/>
          </p:nvSpPr>
          <p:spPr>
            <a:xfrm>
              <a:off x="3129651" y="4286144"/>
              <a:ext cx="125617" cy="135659"/>
            </a:xfrm>
            <a:custGeom>
              <a:rect b="b" l="l" r="r" t="t"/>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3" name="Google Shape;413;p3"/>
            <p:cNvSpPr/>
            <p:nvPr/>
          </p:nvSpPr>
          <p:spPr>
            <a:xfrm>
              <a:off x="2880306"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4" name="Google Shape;414;p3"/>
            <p:cNvSpPr/>
            <p:nvPr/>
          </p:nvSpPr>
          <p:spPr>
            <a:xfrm>
              <a:off x="2751408" y="4346393"/>
              <a:ext cx="38575" cy="45236"/>
            </a:xfrm>
            <a:custGeom>
              <a:rect b="b" l="l" r="r" t="t"/>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5" name="Google Shape;415;p3"/>
            <p:cNvSpPr/>
            <p:nvPr/>
          </p:nvSpPr>
          <p:spPr>
            <a:xfrm>
              <a:off x="2853512"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6" name="Google Shape;416;p3"/>
            <p:cNvSpPr/>
            <p:nvPr/>
          </p:nvSpPr>
          <p:spPr>
            <a:xfrm>
              <a:off x="2893678" y="4346393"/>
              <a:ext cx="36885" cy="53637"/>
            </a:xfrm>
            <a:custGeom>
              <a:rect b="b" l="l" r="r" t="t"/>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7" name="Google Shape;417;p3"/>
            <p:cNvSpPr/>
            <p:nvPr/>
          </p:nvSpPr>
          <p:spPr>
            <a:xfrm>
              <a:off x="2843471"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8" name="Google Shape;418;p3"/>
            <p:cNvSpPr/>
            <p:nvPr/>
          </p:nvSpPr>
          <p:spPr>
            <a:xfrm>
              <a:off x="2709601" y="4190751"/>
              <a:ext cx="137299" cy="93803"/>
            </a:xfrm>
            <a:custGeom>
              <a:rect b="b" l="l" r="r" t="t"/>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9" name="Google Shape;419;p3"/>
            <p:cNvSpPr/>
            <p:nvPr/>
          </p:nvSpPr>
          <p:spPr>
            <a:xfrm>
              <a:off x="2677787" y="4468580"/>
              <a:ext cx="40215" cy="51947"/>
            </a:xfrm>
            <a:custGeom>
              <a:rect b="b" l="l" r="r" t="t"/>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0" name="Google Shape;420;p3"/>
            <p:cNvSpPr/>
            <p:nvPr/>
          </p:nvSpPr>
          <p:spPr>
            <a:xfrm>
              <a:off x="2979030" y="4476981"/>
              <a:ext cx="28534" cy="8401"/>
            </a:xfrm>
            <a:custGeom>
              <a:rect b="b" l="l" r="r" t="t"/>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1" name="Google Shape;421;p3"/>
            <p:cNvSpPr/>
            <p:nvPr/>
          </p:nvSpPr>
          <p:spPr>
            <a:xfrm>
              <a:off x="2920471"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2" name="Google Shape;422;p3"/>
            <p:cNvSpPr/>
            <p:nvPr/>
          </p:nvSpPr>
          <p:spPr>
            <a:xfrm>
              <a:off x="2970678" y="4478621"/>
              <a:ext cx="33505" cy="40215"/>
            </a:xfrm>
            <a:custGeom>
              <a:rect b="b" l="l" r="r" t="t"/>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3" name="Google Shape;423;p3"/>
            <p:cNvSpPr/>
            <p:nvPr/>
          </p:nvSpPr>
          <p:spPr>
            <a:xfrm>
              <a:off x="3029237" y="4349773"/>
              <a:ext cx="40215" cy="45236"/>
            </a:xfrm>
            <a:custGeom>
              <a:rect b="b" l="l" r="r" t="t"/>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4" name="Google Shape;424;p3"/>
            <p:cNvSpPr/>
            <p:nvPr/>
          </p:nvSpPr>
          <p:spPr>
            <a:xfrm>
              <a:off x="3176528" y="4354794"/>
              <a:ext cx="36885" cy="48567"/>
            </a:xfrm>
            <a:custGeom>
              <a:rect b="b" l="l" r="r" t="t"/>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5" name="Google Shape;425;p3"/>
            <p:cNvSpPr/>
            <p:nvPr/>
          </p:nvSpPr>
          <p:spPr>
            <a:xfrm>
              <a:off x="3896179" y="4359815"/>
              <a:ext cx="31864" cy="36835"/>
            </a:xfrm>
            <a:custGeom>
              <a:rect b="b" l="l" r="r" t="t"/>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6" name="Google Shape;426;p3"/>
            <p:cNvSpPr/>
            <p:nvPr/>
          </p:nvSpPr>
          <p:spPr>
            <a:xfrm>
              <a:off x="1973198" y="3258539"/>
              <a:ext cx="2344821" cy="1882915"/>
            </a:xfrm>
            <a:custGeom>
              <a:rect b="b" l="l" r="r" t="t"/>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7" name="Google Shape;427;p3"/>
            <p:cNvSpPr/>
            <p:nvPr/>
          </p:nvSpPr>
          <p:spPr>
            <a:xfrm>
              <a:off x="2021714" y="4870287"/>
              <a:ext cx="13471" cy="18442"/>
            </a:xfrm>
            <a:custGeom>
              <a:rect b="b" l="l" r="r" t="t"/>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8" name="Google Shape;428;p3"/>
            <p:cNvSpPr/>
            <p:nvPr/>
          </p:nvSpPr>
          <p:spPr>
            <a:xfrm>
              <a:off x="1112916" y="4369856"/>
              <a:ext cx="286280" cy="771599"/>
            </a:xfrm>
            <a:custGeom>
              <a:rect b="b" l="l" r="r" t="t"/>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9" name="Google Shape;429;p3"/>
            <p:cNvSpPr/>
            <p:nvPr/>
          </p:nvSpPr>
          <p:spPr>
            <a:xfrm>
              <a:off x="1151442" y="4383228"/>
              <a:ext cx="35195" cy="115526"/>
            </a:xfrm>
            <a:custGeom>
              <a:rect b="b" l="l" r="r" t="t"/>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0" name="Google Shape;430;p3"/>
            <p:cNvSpPr/>
            <p:nvPr/>
          </p:nvSpPr>
          <p:spPr>
            <a:xfrm>
              <a:off x="2031756" y="4922134"/>
              <a:ext cx="31864" cy="102154"/>
            </a:xfrm>
            <a:custGeom>
              <a:rect b="b" l="l" r="r" t="t"/>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1" name="Google Shape;431;p3"/>
            <p:cNvSpPr/>
            <p:nvPr/>
          </p:nvSpPr>
          <p:spPr>
            <a:xfrm>
              <a:off x="4336361" y="4195772"/>
              <a:ext cx="135609" cy="83761"/>
            </a:xfrm>
            <a:custGeom>
              <a:rect b="b" l="l" r="r" t="t"/>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2" name="Google Shape;432;p3"/>
            <p:cNvSpPr/>
            <p:nvPr/>
          </p:nvSpPr>
          <p:spPr>
            <a:xfrm>
              <a:off x="2413380" y="4286144"/>
              <a:ext cx="125567" cy="135659"/>
            </a:xfrm>
            <a:custGeom>
              <a:rect b="b" l="l" r="r" t="t"/>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3" name="Google Shape;433;p3"/>
            <p:cNvSpPr/>
            <p:nvPr/>
          </p:nvSpPr>
          <p:spPr>
            <a:xfrm>
              <a:off x="4132202"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4" name="Google Shape;434;p3"/>
            <p:cNvSpPr/>
            <p:nvPr/>
          </p:nvSpPr>
          <p:spPr>
            <a:xfrm>
              <a:off x="4041829" y="4192441"/>
              <a:ext cx="127208" cy="88732"/>
            </a:xfrm>
            <a:custGeom>
              <a:rect b="b" l="l" r="r" t="t"/>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5" name="Google Shape;435;p3"/>
            <p:cNvSpPr/>
            <p:nvPr/>
          </p:nvSpPr>
          <p:spPr>
            <a:xfrm>
              <a:off x="4209153"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6" name="Google Shape;436;p3"/>
            <p:cNvSpPr/>
            <p:nvPr/>
          </p:nvSpPr>
          <p:spPr>
            <a:xfrm>
              <a:off x="4237637"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7" name="Google Shape;437;p3"/>
            <p:cNvSpPr/>
            <p:nvPr/>
          </p:nvSpPr>
          <p:spPr>
            <a:xfrm>
              <a:off x="3896179" y="4195772"/>
              <a:ext cx="132278" cy="80381"/>
            </a:xfrm>
            <a:custGeom>
              <a:rect b="b" l="l" r="r" t="t"/>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8" name="Google Shape;438;p3"/>
            <p:cNvSpPr/>
            <p:nvPr/>
          </p:nvSpPr>
          <p:spPr>
            <a:xfrm>
              <a:off x="2699560"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9" name="Google Shape;439;p3"/>
            <p:cNvSpPr/>
            <p:nvPr/>
          </p:nvSpPr>
          <p:spPr>
            <a:xfrm>
              <a:off x="3005823" y="4195772"/>
              <a:ext cx="137299" cy="80381"/>
            </a:xfrm>
            <a:custGeom>
              <a:rect b="b" l="l" r="r" t="t"/>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0" name="Google Shape;440;p3"/>
            <p:cNvSpPr/>
            <p:nvPr/>
          </p:nvSpPr>
          <p:spPr>
            <a:xfrm>
              <a:off x="4092037" y="4568994"/>
              <a:ext cx="128898" cy="123927"/>
            </a:xfrm>
            <a:custGeom>
              <a:rect b="b" l="l" r="r" t="t"/>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1" name="Google Shape;441;p3"/>
            <p:cNvSpPr/>
            <p:nvPr/>
          </p:nvSpPr>
          <p:spPr>
            <a:xfrm>
              <a:off x="3608358" y="4192441"/>
              <a:ext cx="127208" cy="88732"/>
            </a:xfrm>
            <a:custGeom>
              <a:rect b="b" l="l" r="r" t="t"/>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2" name="Google Shape;442;p3"/>
            <p:cNvSpPr/>
            <p:nvPr/>
          </p:nvSpPr>
          <p:spPr>
            <a:xfrm>
              <a:off x="3154755" y="4195772"/>
              <a:ext cx="137299" cy="80381"/>
            </a:xfrm>
            <a:custGeom>
              <a:rect b="b" l="l" r="r" t="t"/>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3" name="Google Shape;443;p3"/>
            <p:cNvSpPr/>
            <p:nvPr/>
          </p:nvSpPr>
          <p:spPr>
            <a:xfrm>
              <a:off x="2562311" y="4192441"/>
              <a:ext cx="127258" cy="88732"/>
            </a:xfrm>
            <a:custGeom>
              <a:rect b="b" l="l" r="r" t="t"/>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4" name="Google Shape;444;p3"/>
            <p:cNvSpPr/>
            <p:nvPr/>
          </p:nvSpPr>
          <p:spPr>
            <a:xfrm>
              <a:off x="3748938" y="4195772"/>
              <a:ext cx="133919" cy="80381"/>
            </a:xfrm>
            <a:custGeom>
              <a:rect b="b" l="l" r="r" t="t"/>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5" name="Google Shape;445;p3"/>
            <p:cNvSpPr/>
            <p:nvPr/>
          </p:nvSpPr>
          <p:spPr>
            <a:xfrm>
              <a:off x="3790744"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6" name="Google Shape;446;p3"/>
            <p:cNvSpPr/>
            <p:nvPr/>
          </p:nvSpPr>
          <p:spPr>
            <a:xfrm>
              <a:off x="3822559" y="4476981"/>
              <a:ext cx="38525" cy="40215"/>
            </a:xfrm>
            <a:custGeom>
              <a:rect b="b" l="l" r="r" t="t"/>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7" name="Google Shape;447;p3"/>
            <p:cNvSpPr/>
            <p:nvPr/>
          </p:nvSpPr>
          <p:spPr>
            <a:xfrm>
              <a:off x="3750579" y="4711264"/>
              <a:ext cx="113886" cy="123927"/>
            </a:xfrm>
            <a:custGeom>
              <a:rect b="b" l="l" r="r" t="t"/>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8" name="Google Shape;448;p3"/>
            <p:cNvSpPr/>
            <p:nvPr/>
          </p:nvSpPr>
          <p:spPr>
            <a:xfrm>
              <a:off x="3859394" y="4615871"/>
              <a:ext cx="36835" cy="43546"/>
            </a:xfrm>
            <a:custGeom>
              <a:rect b="b" l="l" r="r" t="t"/>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9" name="Google Shape;449;p3"/>
            <p:cNvSpPr/>
            <p:nvPr/>
          </p:nvSpPr>
          <p:spPr>
            <a:xfrm>
              <a:off x="3780703" y="443343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0" name="Google Shape;450;p3"/>
            <p:cNvSpPr/>
            <p:nvPr/>
          </p:nvSpPr>
          <p:spPr>
            <a:xfrm>
              <a:off x="3805806"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1" name="Google Shape;451;p3"/>
            <p:cNvSpPr/>
            <p:nvPr/>
          </p:nvSpPr>
          <p:spPr>
            <a:xfrm>
              <a:off x="4066933" y="4426774"/>
              <a:ext cx="125567" cy="135609"/>
            </a:xfrm>
            <a:custGeom>
              <a:rect b="b" l="l" r="r" t="t"/>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2" name="Google Shape;452;p3"/>
            <p:cNvSpPr/>
            <p:nvPr/>
          </p:nvSpPr>
          <p:spPr>
            <a:xfrm>
              <a:off x="3951407" y="4570684"/>
              <a:ext cx="115576" cy="123877"/>
            </a:xfrm>
            <a:custGeom>
              <a:rect b="b" l="l" r="r" t="t"/>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3" name="Google Shape;453;p3"/>
            <p:cNvSpPr/>
            <p:nvPr/>
          </p:nvSpPr>
          <p:spPr>
            <a:xfrm>
              <a:off x="3961448" y="4473601"/>
              <a:ext cx="45236" cy="36885"/>
            </a:xfrm>
            <a:custGeom>
              <a:rect b="b" l="l" r="r" t="t"/>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4" name="Google Shape;454;p3"/>
            <p:cNvSpPr/>
            <p:nvPr/>
          </p:nvSpPr>
          <p:spPr>
            <a:xfrm>
              <a:off x="3922973"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5" name="Google Shape;455;p3"/>
            <p:cNvSpPr/>
            <p:nvPr/>
          </p:nvSpPr>
          <p:spPr>
            <a:xfrm>
              <a:off x="4247679" y="4873617"/>
              <a:ext cx="45236" cy="30174"/>
            </a:xfrm>
            <a:custGeom>
              <a:rect b="b" l="l" r="r" t="t"/>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6" name="Google Shape;456;p3"/>
            <p:cNvSpPr/>
            <p:nvPr/>
          </p:nvSpPr>
          <p:spPr>
            <a:xfrm>
              <a:off x="4386568" y="4353104"/>
              <a:ext cx="56968" cy="40215"/>
            </a:xfrm>
            <a:custGeom>
              <a:rect b="b" l="l" r="r" t="t"/>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7" name="Google Shape;457;p3"/>
            <p:cNvSpPr/>
            <p:nvPr/>
          </p:nvSpPr>
          <p:spPr>
            <a:xfrm>
              <a:off x="4165657" y="4704553"/>
              <a:ext cx="309693" cy="138989"/>
            </a:xfrm>
            <a:custGeom>
              <a:rect b="b" l="l" r="r" t="t"/>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8" name="Google Shape;458;p3"/>
            <p:cNvSpPr/>
            <p:nvPr/>
          </p:nvSpPr>
          <p:spPr>
            <a:xfrm>
              <a:off x="3779062" y="4736368"/>
              <a:ext cx="45236" cy="26843"/>
            </a:xfrm>
            <a:custGeom>
              <a:rect b="b" l="l" r="r" t="t"/>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9" name="Google Shape;459;p3"/>
            <p:cNvSpPr/>
            <p:nvPr/>
          </p:nvSpPr>
          <p:spPr>
            <a:xfrm>
              <a:off x="4348093" y="4920494"/>
              <a:ext cx="127258" cy="82021"/>
            </a:xfrm>
            <a:custGeom>
              <a:rect b="b" l="l" r="r" t="t"/>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0" name="Google Shape;460;p3"/>
            <p:cNvSpPr/>
            <p:nvPr/>
          </p:nvSpPr>
          <p:spPr>
            <a:xfrm>
              <a:off x="4204133" y="4851844"/>
              <a:ext cx="123927" cy="149031"/>
            </a:xfrm>
            <a:custGeom>
              <a:rect b="b" l="l" r="r" t="t"/>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1" name="Google Shape;461;p3"/>
            <p:cNvSpPr/>
            <p:nvPr/>
          </p:nvSpPr>
          <p:spPr>
            <a:xfrm>
              <a:off x="4344713" y="4932176"/>
              <a:ext cx="8451" cy="70340"/>
            </a:xfrm>
            <a:custGeom>
              <a:rect b="b" l="l" r="r" t="t"/>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2" name="Google Shape;462;p3"/>
            <p:cNvSpPr/>
            <p:nvPr/>
          </p:nvSpPr>
          <p:spPr>
            <a:xfrm>
              <a:off x="4394920" y="4942217"/>
              <a:ext cx="28534" cy="38575"/>
            </a:xfrm>
            <a:custGeom>
              <a:rect b="b" l="l" r="r" t="t"/>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3" name="Google Shape;463;p3"/>
            <p:cNvSpPr/>
            <p:nvPr/>
          </p:nvSpPr>
          <p:spPr>
            <a:xfrm>
              <a:off x="4399940" y="4500394"/>
              <a:ext cx="55327" cy="45236"/>
            </a:xfrm>
            <a:custGeom>
              <a:rect b="b" l="l" r="r" t="t"/>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4" name="Google Shape;464;p3"/>
            <p:cNvSpPr/>
            <p:nvPr/>
          </p:nvSpPr>
          <p:spPr>
            <a:xfrm>
              <a:off x="4269402" y="4289525"/>
              <a:ext cx="202568" cy="125567"/>
            </a:xfrm>
            <a:custGeom>
              <a:rect b="b" l="l" r="r" t="t"/>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5" name="Google Shape;465;p3"/>
            <p:cNvSpPr/>
            <p:nvPr/>
          </p:nvSpPr>
          <p:spPr>
            <a:xfrm>
              <a:off x="4348093" y="4430105"/>
              <a:ext cx="132278" cy="262817"/>
            </a:xfrm>
            <a:custGeom>
              <a:rect b="b" l="l" r="r" t="t"/>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6" name="Google Shape;466;p3"/>
            <p:cNvSpPr/>
            <p:nvPr/>
          </p:nvSpPr>
          <p:spPr>
            <a:xfrm>
              <a:off x="4252699" y="4947238"/>
              <a:ext cx="41856" cy="25153"/>
            </a:xfrm>
            <a:custGeom>
              <a:rect b="b" l="l" r="r" t="t"/>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7" name="Google Shape;467;p3"/>
            <p:cNvSpPr/>
            <p:nvPr/>
          </p:nvSpPr>
          <p:spPr>
            <a:xfrm>
              <a:off x="2443504" y="4492043"/>
              <a:ext cx="56918" cy="46877"/>
            </a:xfrm>
            <a:custGeom>
              <a:rect b="b" l="l" r="r" t="t"/>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8" name="Google Shape;468;p3"/>
            <p:cNvSpPr/>
            <p:nvPr/>
          </p:nvSpPr>
          <p:spPr>
            <a:xfrm>
              <a:off x="4026767" y="4707934"/>
              <a:ext cx="125567" cy="135609"/>
            </a:xfrm>
            <a:custGeom>
              <a:rect b="b" l="l" r="r" t="t"/>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9" name="Google Shape;469;p3"/>
            <p:cNvSpPr/>
            <p:nvPr/>
          </p:nvSpPr>
          <p:spPr>
            <a:xfrm>
              <a:off x="2553959" y="4848514"/>
              <a:ext cx="125567" cy="155692"/>
            </a:xfrm>
            <a:custGeom>
              <a:rect b="b" l="l" r="r" t="t"/>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0" name="Google Shape;470;p3"/>
            <p:cNvSpPr/>
            <p:nvPr/>
          </p:nvSpPr>
          <p:spPr>
            <a:xfrm>
              <a:off x="2409999" y="4426774"/>
              <a:ext cx="205899" cy="130588"/>
            </a:xfrm>
            <a:custGeom>
              <a:rect b="b" l="l" r="r" t="t"/>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1" name="Google Shape;471;p3"/>
            <p:cNvSpPr/>
            <p:nvPr/>
          </p:nvSpPr>
          <p:spPr>
            <a:xfrm>
              <a:off x="2416710" y="4195772"/>
              <a:ext cx="132278" cy="80381"/>
            </a:xfrm>
            <a:custGeom>
              <a:rect b="b" l="l" r="r" t="t"/>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2" name="Google Shape;472;p3"/>
            <p:cNvSpPr/>
            <p:nvPr/>
          </p:nvSpPr>
          <p:spPr>
            <a:xfrm>
              <a:off x="2409999" y="4850204"/>
              <a:ext cx="128948" cy="143960"/>
            </a:xfrm>
            <a:custGeom>
              <a:rect b="b" l="l" r="r" t="t"/>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3" name="Google Shape;473;p3"/>
            <p:cNvSpPr/>
            <p:nvPr/>
          </p:nvSpPr>
          <p:spPr>
            <a:xfrm>
              <a:off x="3735516" y="4850204"/>
              <a:ext cx="160712" cy="143960"/>
            </a:xfrm>
            <a:custGeom>
              <a:rect b="b" l="l" r="r" t="t"/>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4" name="Google Shape;474;p3"/>
            <p:cNvSpPr/>
            <p:nvPr/>
          </p:nvSpPr>
          <p:spPr>
            <a:xfrm>
              <a:off x="3912931" y="4850204"/>
              <a:ext cx="130588" cy="150671"/>
            </a:xfrm>
            <a:custGeom>
              <a:rect b="b" l="l" r="r" t="t"/>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5" name="Google Shape;475;p3"/>
            <p:cNvSpPr/>
            <p:nvPr/>
          </p:nvSpPr>
          <p:spPr>
            <a:xfrm>
              <a:off x="3022576" y="4850204"/>
              <a:ext cx="697928" cy="155692"/>
            </a:xfrm>
            <a:custGeom>
              <a:rect b="b" l="l" r="r" t="t"/>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6" name="Google Shape;476;p3"/>
            <p:cNvSpPr/>
            <p:nvPr/>
          </p:nvSpPr>
          <p:spPr>
            <a:xfrm>
              <a:off x="2843471" y="4845183"/>
              <a:ext cx="169113" cy="157332"/>
            </a:xfrm>
            <a:custGeom>
              <a:rect b="b" l="l" r="r" t="t"/>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477" name="Google Shape;477;p3"/>
          <p:cNvSpPr txBox="1"/>
          <p:nvPr>
            <p:ph type="ctrTitle"/>
          </p:nvPr>
        </p:nvSpPr>
        <p:spPr>
          <a:xfrm>
            <a:off x="1557875" y="1411894"/>
            <a:ext cx="60282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b="0" sz="5200">
                <a:solidFill>
                  <a:schemeClr val="lt1"/>
                </a:solidFill>
              </a:defRPr>
            </a:lvl1pPr>
            <a:lvl2pPr lvl="1" rtl="0" algn="ctr">
              <a:spcBef>
                <a:spcPts val="0"/>
              </a:spcBef>
              <a:spcAft>
                <a:spcPts val="0"/>
              </a:spcAft>
              <a:buClr>
                <a:schemeClr val="lt1"/>
              </a:buClr>
              <a:buSzPts val="5200"/>
              <a:buNone/>
              <a:defRPr b="0" sz="5200">
                <a:solidFill>
                  <a:schemeClr val="lt1"/>
                </a:solidFill>
              </a:defRPr>
            </a:lvl2pPr>
            <a:lvl3pPr lvl="2" rtl="0" algn="ctr">
              <a:spcBef>
                <a:spcPts val="0"/>
              </a:spcBef>
              <a:spcAft>
                <a:spcPts val="0"/>
              </a:spcAft>
              <a:buClr>
                <a:schemeClr val="lt1"/>
              </a:buClr>
              <a:buSzPts val="5200"/>
              <a:buNone/>
              <a:defRPr b="0" sz="5200">
                <a:solidFill>
                  <a:schemeClr val="lt1"/>
                </a:solidFill>
              </a:defRPr>
            </a:lvl3pPr>
            <a:lvl4pPr lvl="3" rtl="0" algn="ctr">
              <a:spcBef>
                <a:spcPts val="0"/>
              </a:spcBef>
              <a:spcAft>
                <a:spcPts val="0"/>
              </a:spcAft>
              <a:buClr>
                <a:schemeClr val="lt1"/>
              </a:buClr>
              <a:buSzPts val="5200"/>
              <a:buNone/>
              <a:defRPr b="0" sz="5200">
                <a:solidFill>
                  <a:schemeClr val="lt1"/>
                </a:solidFill>
              </a:defRPr>
            </a:lvl4pPr>
            <a:lvl5pPr lvl="4" rtl="0" algn="ctr">
              <a:spcBef>
                <a:spcPts val="0"/>
              </a:spcBef>
              <a:spcAft>
                <a:spcPts val="0"/>
              </a:spcAft>
              <a:buClr>
                <a:schemeClr val="lt1"/>
              </a:buClr>
              <a:buSzPts val="5200"/>
              <a:buNone/>
              <a:defRPr b="0" sz="5200">
                <a:solidFill>
                  <a:schemeClr val="lt1"/>
                </a:solidFill>
              </a:defRPr>
            </a:lvl5pPr>
            <a:lvl6pPr lvl="5" rtl="0" algn="ctr">
              <a:spcBef>
                <a:spcPts val="0"/>
              </a:spcBef>
              <a:spcAft>
                <a:spcPts val="0"/>
              </a:spcAft>
              <a:buClr>
                <a:schemeClr val="lt1"/>
              </a:buClr>
              <a:buSzPts val="5200"/>
              <a:buNone/>
              <a:defRPr b="0" sz="5200">
                <a:solidFill>
                  <a:schemeClr val="lt1"/>
                </a:solidFill>
              </a:defRPr>
            </a:lvl6pPr>
            <a:lvl7pPr lvl="6" rtl="0" algn="ctr">
              <a:spcBef>
                <a:spcPts val="0"/>
              </a:spcBef>
              <a:spcAft>
                <a:spcPts val="0"/>
              </a:spcAft>
              <a:buClr>
                <a:schemeClr val="lt1"/>
              </a:buClr>
              <a:buSzPts val="5200"/>
              <a:buNone/>
              <a:defRPr b="0" sz="5200">
                <a:solidFill>
                  <a:schemeClr val="lt1"/>
                </a:solidFill>
              </a:defRPr>
            </a:lvl7pPr>
            <a:lvl8pPr lvl="7" rtl="0" algn="ctr">
              <a:spcBef>
                <a:spcPts val="0"/>
              </a:spcBef>
              <a:spcAft>
                <a:spcPts val="0"/>
              </a:spcAft>
              <a:buClr>
                <a:schemeClr val="lt1"/>
              </a:buClr>
              <a:buSzPts val="5200"/>
              <a:buNone/>
              <a:defRPr b="0" sz="5200">
                <a:solidFill>
                  <a:schemeClr val="lt1"/>
                </a:solidFill>
              </a:defRPr>
            </a:lvl8pPr>
            <a:lvl9pPr lvl="8" rtl="0" algn="ctr">
              <a:spcBef>
                <a:spcPts val="0"/>
              </a:spcBef>
              <a:spcAft>
                <a:spcPts val="0"/>
              </a:spcAft>
              <a:buClr>
                <a:schemeClr val="lt1"/>
              </a:buClr>
              <a:buSzPts val="5200"/>
              <a:buNone/>
              <a:defRPr b="0" sz="5200">
                <a:solidFill>
                  <a:schemeClr val="lt1"/>
                </a:solidFill>
              </a:defRPr>
            </a:lvl9pPr>
          </a:lstStyle>
          <a:p/>
        </p:txBody>
      </p:sp>
      <p:sp>
        <p:nvSpPr>
          <p:cNvPr id="478" name="Google Shape;478;p3"/>
          <p:cNvSpPr txBox="1"/>
          <p:nvPr>
            <p:ph idx="1" type="subTitle"/>
          </p:nvPr>
        </p:nvSpPr>
        <p:spPr>
          <a:xfrm>
            <a:off x="1557875" y="2497163"/>
            <a:ext cx="6028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lgn="ctr">
              <a:spcBef>
                <a:spcPts val="0"/>
              </a:spcBef>
              <a:spcAft>
                <a:spcPts val="0"/>
              </a:spcAft>
              <a:buClr>
                <a:schemeClr val="dk1"/>
              </a:buClr>
              <a:buSzPts val="1600"/>
              <a:buNone/>
              <a:defRPr sz="1600"/>
            </a:lvl2pPr>
            <a:lvl3pPr lvl="2" rtl="0" algn="ctr">
              <a:spcBef>
                <a:spcPts val="0"/>
              </a:spcBef>
              <a:spcAft>
                <a:spcPts val="0"/>
              </a:spcAft>
              <a:buClr>
                <a:schemeClr val="dk1"/>
              </a:buClr>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79" name="Google Shape;479;p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80" name="Shape 480"/>
        <p:cNvGrpSpPr/>
        <p:nvPr/>
      </p:nvGrpSpPr>
      <p:grpSpPr>
        <a:xfrm>
          <a:off x="0" y="0"/>
          <a:ext cx="0" cy="0"/>
          <a:chOff x="0" y="0"/>
          <a:chExt cx="0" cy="0"/>
        </a:xfrm>
      </p:grpSpPr>
      <p:sp>
        <p:nvSpPr>
          <p:cNvPr id="481" name="Google Shape;481;p4"/>
          <p:cNvSpPr txBox="1"/>
          <p:nvPr>
            <p:ph idx="1" type="body"/>
          </p:nvPr>
        </p:nvSpPr>
        <p:spPr>
          <a:xfrm>
            <a:off x="1832400" y="1990350"/>
            <a:ext cx="5479200" cy="8199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SzPts val="2000"/>
              <a:buChar char="✖"/>
              <a:defRPr i="1" sz="2000">
                <a:solidFill>
                  <a:schemeClr val="accent1"/>
                </a:solidFill>
              </a:defRPr>
            </a:lvl1pPr>
            <a:lvl2pPr indent="-355600" lvl="1" marL="914400" rtl="0" algn="ctr">
              <a:spcBef>
                <a:spcPts val="0"/>
              </a:spcBef>
              <a:spcAft>
                <a:spcPts val="0"/>
              </a:spcAft>
              <a:buSzPts val="2000"/>
              <a:buChar char="○"/>
              <a:defRPr i="1" sz="2000">
                <a:solidFill>
                  <a:schemeClr val="accent1"/>
                </a:solidFill>
              </a:defRPr>
            </a:lvl2pPr>
            <a:lvl3pPr indent="-355600" lvl="2" marL="1371600" rtl="0" algn="ctr">
              <a:spcBef>
                <a:spcPts val="0"/>
              </a:spcBef>
              <a:spcAft>
                <a:spcPts val="0"/>
              </a:spcAft>
              <a:buSzPts val="2000"/>
              <a:buChar char="■"/>
              <a:defRPr i="1" sz="2000">
                <a:solidFill>
                  <a:schemeClr val="accent1"/>
                </a:solidFill>
              </a:defRPr>
            </a:lvl3pPr>
            <a:lvl4pPr indent="-355600" lvl="3" marL="1828800" rtl="0" algn="ctr">
              <a:spcBef>
                <a:spcPts val="0"/>
              </a:spcBef>
              <a:spcAft>
                <a:spcPts val="0"/>
              </a:spcAft>
              <a:buClr>
                <a:schemeClr val="accent1"/>
              </a:buClr>
              <a:buSzPts val="2000"/>
              <a:buChar char="●"/>
              <a:defRPr i="1" sz="2000">
                <a:solidFill>
                  <a:schemeClr val="accent1"/>
                </a:solidFill>
              </a:defRPr>
            </a:lvl4pPr>
            <a:lvl5pPr indent="-355600" lvl="4" marL="2286000" rtl="0" algn="ctr">
              <a:spcBef>
                <a:spcPts val="0"/>
              </a:spcBef>
              <a:spcAft>
                <a:spcPts val="0"/>
              </a:spcAft>
              <a:buClr>
                <a:schemeClr val="accent1"/>
              </a:buClr>
              <a:buSzPts val="2000"/>
              <a:buChar char="○"/>
              <a:defRPr i="1" sz="2000">
                <a:solidFill>
                  <a:schemeClr val="accent1"/>
                </a:solidFill>
              </a:defRPr>
            </a:lvl5pPr>
            <a:lvl6pPr indent="-355600" lvl="5" marL="2743200" rtl="0" algn="ctr">
              <a:spcBef>
                <a:spcPts val="0"/>
              </a:spcBef>
              <a:spcAft>
                <a:spcPts val="0"/>
              </a:spcAft>
              <a:buClr>
                <a:schemeClr val="accent1"/>
              </a:buClr>
              <a:buSzPts val="2000"/>
              <a:buChar char="■"/>
              <a:defRPr i="1" sz="2000">
                <a:solidFill>
                  <a:schemeClr val="accent1"/>
                </a:solidFill>
              </a:defRPr>
            </a:lvl6pPr>
            <a:lvl7pPr indent="-355600" lvl="6" marL="3200400" rtl="0" algn="ctr">
              <a:spcBef>
                <a:spcPts val="0"/>
              </a:spcBef>
              <a:spcAft>
                <a:spcPts val="0"/>
              </a:spcAft>
              <a:buClr>
                <a:schemeClr val="accent1"/>
              </a:buClr>
              <a:buSzPts val="2000"/>
              <a:buChar char="●"/>
              <a:defRPr i="1" sz="2000">
                <a:solidFill>
                  <a:schemeClr val="accent1"/>
                </a:solidFill>
              </a:defRPr>
            </a:lvl7pPr>
            <a:lvl8pPr indent="-355600" lvl="7" marL="3657600" rtl="0" algn="ctr">
              <a:spcBef>
                <a:spcPts val="0"/>
              </a:spcBef>
              <a:spcAft>
                <a:spcPts val="0"/>
              </a:spcAft>
              <a:buClr>
                <a:schemeClr val="accent1"/>
              </a:buClr>
              <a:buSzPts val="2000"/>
              <a:buChar char="○"/>
              <a:defRPr i="1" sz="2000">
                <a:solidFill>
                  <a:schemeClr val="accent1"/>
                </a:solidFill>
              </a:defRPr>
            </a:lvl8pPr>
            <a:lvl9pPr indent="-355600" lvl="8" marL="4114800" algn="ctr">
              <a:spcBef>
                <a:spcPts val="0"/>
              </a:spcBef>
              <a:spcAft>
                <a:spcPts val="0"/>
              </a:spcAft>
              <a:buClr>
                <a:schemeClr val="accent1"/>
              </a:buClr>
              <a:buSzPts val="2000"/>
              <a:buChar char="■"/>
              <a:defRPr i="1" sz="2000">
                <a:solidFill>
                  <a:schemeClr val="accent1"/>
                </a:solidFill>
              </a:defRPr>
            </a:lvl9pPr>
          </a:lstStyle>
          <a:p/>
        </p:txBody>
      </p:sp>
      <p:sp>
        <p:nvSpPr>
          <p:cNvPr id="482" name="Google Shape;482;p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indent="0" lvl="0" marL="0" rtl="0" algn="r">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5" name="Google Shape;485;p4"/>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6" name="Google Shape;486;p4"/>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9" name="Google Shape;489;p4"/>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0" name="Google Shape;490;p4"/>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1" name="Google Shape;491;p4"/>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2" name="Google Shape;492;p4"/>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3" name="Google Shape;493;p4"/>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4" name="Google Shape;494;p4"/>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5" name="Google Shape;495;p4"/>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6" name="Google Shape;496;p4"/>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7" name="Google Shape;497;p4"/>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8" name="Google Shape;498;p4"/>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9" name="Google Shape;499;p4"/>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0" name="Google Shape;500;p4"/>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1" name="Google Shape;501;p4"/>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2" name="Google Shape;502;p4"/>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3" name="Google Shape;503;p4"/>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4" name="Google Shape;504;p4"/>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5" name="Google Shape;505;p4"/>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6" name="Google Shape;506;p4"/>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7" name="Google Shape;507;p4"/>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0" name="Google Shape;510;p4"/>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1" name="Google Shape;511;p4"/>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2" name="Google Shape;512;p4"/>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3" name="Google Shape;513;p4"/>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4" name="Google Shape;514;p4"/>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7" name="Google Shape;517;p4"/>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8" name="Google Shape;518;p4"/>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9" name="Google Shape;519;p4"/>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0" name="Google Shape;520;p4"/>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1" name="Google Shape;521;p4"/>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2" name="Google Shape;522;p4"/>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3" name="Google Shape;523;p4"/>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4" name="Google Shape;524;p4"/>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5" name="Google Shape;525;p4"/>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6" name="Google Shape;526;p4"/>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7" name="Google Shape;527;p4"/>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8" name="Google Shape;528;p4"/>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1" name="Google Shape;531;p4"/>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2" name="Google Shape;532;p4"/>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3" name="Google Shape;533;p4"/>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4" name="Google Shape;534;p4"/>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5" name="Google Shape;535;p4"/>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6" name="Google Shape;536;p4"/>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7" name="Google Shape;537;p4"/>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8" name="Google Shape;538;p4"/>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9" name="Google Shape;539;p4"/>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0" name="Google Shape;540;p4"/>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1" name="Google Shape;541;p4"/>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2" name="Google Shape;542;p4"/>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3" name="Google Shape;543;p4"/>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4" name="Google Shape;544;p4"/>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5" name="Google Shape;545;p4"/>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6" name="Google Shape;546;p4"/>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9" name="Google Shape;549;p4"/>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0" name="Google Shape;550;p4"/>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1" name="Google Shape;551;p4"/>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2" name="Google Shape;552;p4"/>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3" name="Google Shape;553;p4"/>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4" name="Google Shape;554;p4"/>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5" name="Google Shape;555;p4"/>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6" name="Google Shape;556;p4"/>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7" name="Google Shape;557;p4"/>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8" name="Google Shape;558;p4"/>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9" name="Google Shape;559;p4"/>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0" name="Google Shape;560;p4"/>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1" name="Google Shape;561;p4"/>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2" name="Google Shape;562;p4"/>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3" name="Google Shape;563;p4"/>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4" name="Google Shape;564;p4"/>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5" name="Google Shape;565;p4"/>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6" name="Google Shape;566;p4"/>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7" name="Google Shape;567;p4"/>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8" name="Google Shape;568;p4"/>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9" name="Google Shape;569;p4"/>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0" name="Google Shape;570;p4"/>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1" name="Google Shape;571;p4"/>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2" name="Google Shape;572;p4"/>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3" name="Google Shape;573;p4"/>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4" name="Google Shape;574;p4"/>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5" name="Google Shape;575;p4"/>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6" name="Google Shape;576;p4"/>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7" name="Google Shape;577;p4"/>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8" name="Google Shape;578;p4"/>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9" name="Google Shape;579;p4"/>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0" name="Google Shape;580;p4"/>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1" name="Google Shape;581;p4"/>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2" name="Google Shape;582;p4"/>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3" name="Google Shape;583;p4"/>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4" name="Google Shape;584;p4"/>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5" name="Google Shape;585;p4"/>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6" name="Google Shape;586;p4"/>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7" name="Google Shape;587;p4"/>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8" name="Google Shape;588;p4"/>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9" name="Google Shape;589;p4"/>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0" name="Google Shape;590;p4"/>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1" name="Google Shape;591;p4"/>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2" name="Google Shape;592;p4"/>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3" name="Google Shape;593;p4"/>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4" name="Google Shape;594;p4"/>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5" name="Google Shape;595;p4"/>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6" name="Google Shape;596;p4"/>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7" name="Google Shape;597;p4"/>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8" name="Google Shape;598;p4"/>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9" name="Google Shape;599;p4"/>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0" name="Google Shape;600;p4"/>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1" name="Google Shape;601;p4"/>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2" name="Google Shape;602;p4"/>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3" name="Google Shape;603;p4"/>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4" name="Google Shape;604;p4"/>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5" name="Google Shape;605;p4"/>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6" name="Google Shape;606;p4"/>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7" name="Google Shape;607;p4"/>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8" name="Google Shape;608;p4"/>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9" name="Google Shape;609;p4"/>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0" name="Google Shape;610;p4"/>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1" name="Google Shape;611;p4"/>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2" name="Google Shape;612;p4"/>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3" name="Google Shape;613;p4"/>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4" name="Google Shape;614;p4"/>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5" name="Google Shape;615;p4"/>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6" name="Google Shape;616;p4"/>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7" name="Google Shape;617;p4"/>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8" name="Google Shape;618;p4"/>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9" name="Google Shape;619;p4"/>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0" name="Google Shape;620;p4"/>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1" name="Google Shape;621;p4"/>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2" name="Google Shape;622;p4"/>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3" name="Google Shape;623;p4"/>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4" name="Google Shape;624;p4"/>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5" name="Google Shape;625;p4"/>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6" name="Google Shape;626;p4"/>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7" name="Google Shape;627;p4"/>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8" name="Google Shape;628;p4"/>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9" name="Google Shape;629;p4"/>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0" name="Google Shape;630;p4"/>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1" name="Google Shape;631;p4"/>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2" name="Google Shape;632;p4"/>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3" name="Google Shape;633;p4"/>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4" name="Google Shape;634;p4"/>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5" name="Google Shape;635;p4"/>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6" name="Google Shape;636;p4"/>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7" name="Google Shape;637;p4"/>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8" name="Google Shape;638;p4"/>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9" name="Google Shape;639;p4"/>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0" name="Google Shape;640;p4"/>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1" name="Google Shape;641;p4"/>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2" name="Google Shape;642;p4"/>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3" name="Google Shape;643;p4"/>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4" name="Google Shape;644;p4"/>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5" name="Google Shape;645;p4"/>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6" name="Google Shape;646;p4"/>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7" name="Google Shape;647;p4"/>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8" name="Google Shape;648;p4"/>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9" name="Google Shape;649;p4"/>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0" name="Google Shape;650;p4"/>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1" name="Google Shape;651;p4"/>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2" name="Google Shape;652;p4"/>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3" name="Google Shape;653;p4"/>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4" name="Google Shape;654;p4"/>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5" name="Google Shape;655;p4"/>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6" name="Google Shape;656;p4"/>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7" name="Google Shape;657;p4"/>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8" name="Google Shape;658;p4"/>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9" name="Google Shape;659;p4"/>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0" name="Google Shape;660;p4"/>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1" name="Google Shape;661;p4"/>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2" name="Google Shape;662;p4"/>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3" name="Google Shape;663;p4"/>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4" name="Google Shape;664;p4"/>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5" name="Google Shape;665;p4"/>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6" name="Google Shape;666;p4"/>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7" name="Google Shape;667;p4"/>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8" name="Google Shape;668;p4"/>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9" name="Google Shape;669;p4"/>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0" name="Google Shape;670;p4"/>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1" name="Google Shape;671;p4"/>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2" name="Google Shape;672;p4"/>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3" name="Google Shape;673;p4"/>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4" name="Google Shape;674;p4"/>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5" name="Google Shape;675;p4"/>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6" name="Google Shape;676;p4"/>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7" name="Google Shape;677;p4"/>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8" name="Google Shape;678;p4"/>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9" name="Google Shape;679;p4"/>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0" name="Google Shape;680;p4"/>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1" name="Google Shape;681;p4"/>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2" name="Google Shape;682;p4"/>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3" name="Google Shape;683;p4"/>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7" name="Google Shape;687;p5"/>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8" name="Google Shape;688;p5"/>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1" name="Google Shape;691;p5"/>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2" name="Google Shape;692;p5"/>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5" name="Google Shape;695;p5"/>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6" name="Google Shape;696;p5"/>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9" name="Google Shape;699;p5"/>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0" name="Google Shape;700;p5"/>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3" name="Google Shape;703;p5"/>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4" name="Google Shape;704;p5"/>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5" name="Google Shape;705;p5"/>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6" name="Google Shape;706;p5"/>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7" name="Google Shape;707;p5"/>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8" name="Google Shape;708;p5"/>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9" name="Google Shape;709;p5"/>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2" name="Google Shape;712;p5"/>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3" name="Google Shape;713;p5"/>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4" name="Google Shape;714;p5"/>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5" name="Google Shape;715;p5"/>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6" name="Google Shape;716;p5"/>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7" name="Google Shape;717;p5"/>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8" name="Google Shape;718;p5"/>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1" name="Google Shape;721;p5"/>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2" name="Google Shape;722;p5"/>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3" name="Google Shape;723;p5"/>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4" name="Google Shape;724;p5"/>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5" name="Google Shape;725;p5"/>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6" name="Google Shape;726;p5"/>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7" name="Google Shape;727;p5"/>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8" name="Google Shape;728;p5"/>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9" name="Google Shape;729;p5"/>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2" name="Google Shape;732;p5"/>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5" name="Google Shape;735;p5"/>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6" name="Google Shape;736;p5"/>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7" name="Google Shape;737;p5"/>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0" name="Google Shape;740;p5"/>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1" name="Google Shape;741;p5"/>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2" name="Google Shape;742;p5"/>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3" name="Google Shape;743;p5"/>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4" name="Google Shape;744;p5"/>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5" name="Google Shape;745;p5"/>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6" name="Google Shape;746;p5"/>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7" name="Google Shape;747;p5"/>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8" name="Google Shape;748;p5"/>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9" name="Google Shape;749;p5"/>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0" name="Google Shape;750;p5"/>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1" name="Google Shape;751;p5"/>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2" name="Google Shape;752;p5"/>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3" name="Google Shape;753;p5"/>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4" name="Google Shape;754;p5"/>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5" name="Google Shape;755;p5"/>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6" name="Google Shape;756;p5"/>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7" name="Google Shape;757;p5"/>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8" name="Google Shape;758;p5"/>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9" name="Google Shape;759;p5"/>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0" name="Google Shape;760;p5"/>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1" name="Google Shape;761;p5"/>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2" name="Google Shape;762;p5"/>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3" name="Google Shape;763;p5"/>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4" name="Google Shape;764;p5"/>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5" name="Google Shape;765;p5"/>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6" name="Google Shape;766;p5"/>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7" name="Google Shape;767;p5"/>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8" name="Google Shape;768;p5"/>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9" name="Google Shape;769;p5"/>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0" name="Google Shape;770;p5"/>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1" name="Google Shape;771;p5"/>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2" name="Google Shape;772;p5"/>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3" name="Google Shape;773;p5"/>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4" name="Google Shape;774;p5"/>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5" name="Google Shape;775;p5"/>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6" name="Google Shape;776;p5"/>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7" name="Google Shape;777;p5"/>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8" name="Google Shape;778;p5"/>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9" name="Google Shape;779;p5"/>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0" name="Google Shape;780;p5"/>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1" name="Google Shape;781;p5"/>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2" name="Google Shape;782;p5"/>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3" name="Google Shape;783;p5"/>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4" name="Google Shape;784;p5"/>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5" name="Google Shape;785;p5"/>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6" name="Google Shape;786;p5"/>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7" name="Google Shape;787;p5"/>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8" name="Google Shape;788;p5"/>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9" name="Google Shape;789;p5"/>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0" name="Google Shape;790;p5"/>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1" name="Google Shape;791;p5"/>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2" name="Google Shape;792;p5"/>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3" name="Google Shape;793;p5"/>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4" name="Google Shape;794;p5"/>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5" name="Google Shape;795;p5"/>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6" name="Google Shape;796;p5"/>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7" name="Google Shape;797;p5"/>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8" name="Google Shape;798;p5"/>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9" name="Google Shape;799;p5"/>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0" name="Google Shape;800;p5"/>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1" name="Google Shape;801;p5"/>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2" name="Google Shape;802;p5"/>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3" name="Google Shape;803;p5"/>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4" name="Google Shape;804;p5"/>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5" name="Google Shape;805;p5"/>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6" name="Google Shape;806;p5"/>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7" name="Google Shape;807;p5"/>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8" name="Google Shape;808;p5"/>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9" name="Google Shape;809;p5"/>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0" name="Google Shape;810;p5"/>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1" name="Google Shape;811;p5"/>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2" name="Google Shape;812;p5"/>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3" name="Google Shape;813;p5"/>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4" name="Google Shape;814;p5"/>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5" name="Google Shape;815;p5"/>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6" name="Google Shape;816;p5"/>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7" name="Google Shape;817;p5"/>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8" name="Google Shape;818;p5"/>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9" name="Google Shape;819;p5"/>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0" name="Google Shape;820;p5"/>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1" name="Google Shape;821;p5"/>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2" name="Google Shape;822;p5"/>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3" name="Google Shape;823;p5"/>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4" name="Google Shape;824;p5"/>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5" name="Google Shape;825;p5"/>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6" name="Google Shape;826;p5"/>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7" name="Google Shape;827;p5"/>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8" name="Google Shape;828;p5"/>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9" name="Google Shape;829;p5"/>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0" name="Google Shape;830;p5"/>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1" name="Google Shape;831;p5"/>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2" name="Google Shape;832;p5"/>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3" name="Google Shape;833;p5"/>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4" name="Google Shape;834;p5"/>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5" name="Google Shape;835;p5"/>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6" name="Google Shape;836;p5"/>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7" name="Google Shape;837;p5"/>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8" name="Google Shape;838;p5"/>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9" name="Google Shape;839;p5"/>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0" name="Google Shape;840;p5"/>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1" name="Google Shape;841;p5"/>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2" name="Google Shape;842;p5"/>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3" name="Google Shape;843;p5"/>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4" name="Google Shape;844;p5"/>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5" name="Google Shape;845;p5"/>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6" name="Google Shape;846;p5"/>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7" name="Google Shape;847;p5"/>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8" name="Google Shape;848;p5"/>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9" name="Google Shape;849;p5"/>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0" name="Google Shape;850;p5"/>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1" name="Google Shape;851;p5"/>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2" name="Google Shape;852;p5"/>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3" name="Google Shape;853;p5"/>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4" name="Google Shape;854;p5"/>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5" name="Google Shape;855;p5"/>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6" name="Google Shape;856;p5"/>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7" name="Google Shape;857;p5"/>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8" name="Google Shape;858;p5"/>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9" name="Google Shape;859;p5"/>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0" name="Google Shape;860;p5"/>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1" name="Google Shape;861;p5"/>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2" name="Google Shape;862;p5"/>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3" name="Google Shape;863;p5"/>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4" name="Google Shape;864;p5"/>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5" name="Google Shape;865;p5"/>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6" name="Google Shape;866;p5"/>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7" name="Google Shape;867;p5"/>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8" name="Google Shape;868;p5"/>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869" name="Google Shape;869;p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871" name="Google Shape;871;p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5" name="Google Shape;875;p6"/>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6" name="Google Shape;876;p6"/>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9" name="Google Shape;879;p6"/>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0" name="Google Shape;880;p6"/>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3" name="Google Shape;883;p6"/>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4" name="Google Shape;884;p6"/>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7" name="Google Shape;887;p6"/>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8" name="Google Shape;888;p6"/>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1" name="Google Shape;891;p6"/>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2" name="Google Shape;892;p6"/>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3" name="Google Shape;893;p6"/>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4" name="Google Shape;894;p6"/>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5" name="Google Shape;895;p6"/>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6" name="Google Shape;896;p6"/>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7" name="Google Shape;897;p6"/>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0" name="Google Shape;900;p6"/>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1" name="Google Shape;901;p6"/>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2" name="Google Shape;902;p6"/>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3" name="Google Shape;903;p6"/>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4" name="Google Shape;904;p6"/>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5" name="Google Shape;905;p6"/>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6" name="Google Shape;906;p6"/>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9" name="Google Shape;909;p6"/>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0" name="Google Shape;910;p6"/>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1" name="Google Shape;911;p6"/>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2" name="Google Shape;912;p6"/>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3" name="Google Shape;913;p6"/>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4" name="Google Shape;914;p6"/>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5" name="Google Shape;915;p6"/>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6" name="Google Shape;916;p6"/>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7" name="Google Shape;917;p6"/>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0" name="Google Shape;920;p6"/>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3" name="Google Shape;923;p6"/>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4" name="Google Shape;924;p6"/>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5" name="Google Shape;925;p6"/>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8" name="Google Shape;928;p6"/>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9" name="Google Shape;929;p6"/>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0" name="Google Shape;930;p6"/>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1" name="Google Shape;931;p6"/>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2" name="Google Shape;932;p6"/>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3" name="Google Shape;933;p6"/>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4" name="Google Shape;934;p6"/>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5" name="Google Shape;935;p6"/>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6" name="Google Shape;936;p6"/>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7" name="Google Shape;937;p6"/>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8" name="Google Shape;938;p6"/>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9" name="Google Shape;939;p6"/>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0" name="Google Shape;940;p6"/>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1" name="Google Shape;941;p6"/>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2" name="Google Shape;942;p6"/>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3" name="Google Shape;943;p6"/>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4" name="Google Shape;944;p6"/>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5" name="Google Shape;945;p6"/>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6" name="Google Shape;946;p6"/>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7" name="Google Shape;947;p6"/>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8" name="Google Shape;948;p6"/>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9" name="Google Shape;949;p6"/>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0" name="Google Shape;950;p6"/>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1" name="Google Shape;951;p6"/>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2" name="Google Shape;952;p6"/>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3" name="Google Shape;953;p6"/>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4" name="Google Shape;954;p6"/>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5" name="Google Shape;955;p6"/>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6" name="Google Shape;956;p6"/>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7" name="Google Shape;957;p6"/>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8" name="Google Shape;958;p6"/>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9" name="Google Shape;959;p6"/>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0" name="Google Shape;960;p6"/>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1" name="Google Shape;961;p6"/>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2" name="Google Shape;962;p6"/>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3" name="Google Shape;963;p6"/>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4" name="Google Shape;964;p6"/>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5" name="Google Shape;965;p6"/>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6" name="Google Shape;966;p6"/>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7" name="Google Shape;967;p6"/>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8" name="Google Shape;968;p6"/>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9" name="Google Shape;969;p6"/>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0" name="Google Shape;970;p6"/>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1" name="Google Shape;971;p6"/>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2" name="Google Shape;972;p6"/>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3" name="Google Shape;973;p6"/>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4" name="Google Shape;974;p6"/>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5" name="Google Shape;975;p6"/>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6" name="Google Shape;976;p6"/>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7" name="Google Shape;977;p6"/>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8" name="Google Shape;978;p6"/>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9" name="Google Shape;979;p6"/>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0" name="Google Shape;980;p6"/>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1" name="Google Shape;981;p6"/>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2" name="Google Shape;982;p6"/>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3" name="Google Shape;983;p6"/>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4" name="Google Shape;984;p6"/>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5" name="Google Shape;985;p6"/>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6" name="Google Shape;986;p6"/>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7" name="Google Shape;987;p6"/>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8" name="Google Shape;988;p6"/>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9" name="Google Shape;989;p6"/>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0" name="Google Shape;990;p6"/>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1" name="Google Shape;991;p6"/>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2" name="Google Shape;992;p6"/>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3" name="Google Shape;993;p6"/>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4" name="Google Shape;994;p6"/>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5" name="Google Shape;995;p6"/>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6" name="Google Shape;996;p6"/>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7" name="Google Shape;997;p6"/>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8" name="Google Shape;998;p6"/>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9" name="Google Shape;999;p6"/>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0" name="Google Shape;1000;p6"/>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1" name="Google Shape;1001;p6"/>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2" name="Google Shape;1002;p6"/>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3" name="Google Shape;1003;p6"/>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4" name="Google Shape;1004;p6"/>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5" name="Google Shape;1005;p6"/>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6" name="Google Shape;1006;p6"/>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7" name="Google Shape;1007;p6"/>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8" name="Google Shape;1008;p6"/>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9" name="Google Shape;1009;p6"/>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0" name="Google Shape;1010;p6"/>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1" name="Google Shape;1011;p6"/>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2" name="Google Shape;1012;p6"/>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3" name="Google Shape;1013;p6"/>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4" name="Google Shape;1014;p6"/>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5" name="Google Shape;1015;p6"/>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6" name="Google Shape;1016;p6"/>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7" name="Google Shape;1017;p6"/>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8" name="Google Shape;1018;p6"/>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9" name="Google Shape;1019;p6"/>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0" name="Google Shape;1020;p6"/>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1" name="Google Shape;1021;p6"/>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2" name="Google Shape;1022;p6"/>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3" name="Google Shape;1023;p6"/>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4" name="Google Shape;1024;p6"/>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5" name="Google Shape;1025;p6"/>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6" name="Google Shape;1026;p6"/>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7" name="Google Shape;1027;p6"/>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8" name="Google Shape;1028;p6"/>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9" name="Google Shape;1029;p6"/>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0" name="Google Shape;1030;p6"/>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1" name="Google Shape;1031;p6"/>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2" name="Google Shape;1032;p6"/>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3" name="Google Shape;1033;p6"/>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4" name="Google Shape;1034;p6"/>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5" name="Google Shape;1035;p6"/>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6" name="Google Shape;1036;p6"/>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7" name="Google Shape;1037;p6"/>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8" name="Google Shape;1038;p6"/>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9" name="Google Shape;1039;p6"/>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0" name="Google Shape;1040;p6"/>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1" name="Google Shape;1041;p6"/>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2" name="Google Shape;1042;p6"/>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3" name="Google Shape;1043;p6"/>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4" name="Google Shape;1044;p6"/>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5" name="Google Shape;1045;p6"/>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6" name="Google Shape;1046;p6"/>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7" name="Google Shape;1047;p6"/>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8" name="Google Shape;1048;p6"/>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9" name="Google Shape;1049;p6"/>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0" name="Google Shape;1050;p6"/>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1" name="Google Shape;1051;p6"/>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2" name="Google Shape;1052;p6"/>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3" name="Google Shape;1053;p6"/>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4" name="Google Shape;1054;p6"/>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5" name="Google Shape;1055;p6"/>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6" name="Google Shape;1056;p6"/>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057" name="Google Shape;1057;p6"/>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idx="1" type="body"/>
          </p:nvPr>
        </p:nvSpPr>
        <p:spPr>
          <a:xfrm>
            <a:off x="1131725"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59" name="Google Shape;1059;p6"/>
          <p:cNvSpPr txBox="1"/>
          <p:nvPr>
            <p:ph idx="2" type="body"/>
          </p:nvPr>
        </p:nvSpPr>
        <p:spPr>
          <a:xfrm>
            <a:off x="4672553"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60" name="Google Shape;1060;p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4" name="Google Shape;1064;p7"/>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5" name="Google Shape;1065;p7"/>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8" name="Google Shape;1068;p7"/>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9" name="Google Shape;1069;p7"/>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2" name="Google Shape;1072;p7"/>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3" name="Google Shape;1073;p7"/>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6" name="Google Shape;1076;p7"/>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7" name="Google Shape;1077;p7"/>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0" name="Google Shape;1080;p7"/>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1" name="Google Shape;1081;p7"/>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2" name="Google Shape;1082;p7"/>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3" name="Google Shape;1083;p7"/>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4" name="Google Shape;1084;p7"/>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5" name="Google Shape;1085;p7"/>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6" name="Google Shape;1086;p7"/>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9" name="Google Shape;1089;p7"/>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0" name="Google Shape;1090;p7"/>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1" name="Google Shape;1091;p7"/>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2" name="Google Shape;1092;p7"/>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3" name="Google Shape;1093;p7"/>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4" name="Google Shape;1094;p7"/>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5" name="Google Shape;1095;p7"/>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8" name="Google Shape;1098;p7"/>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9" name="Google Shape;1099;p7"/>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0" name="Google Shape;1100;p7"/>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1" name="Google Shape;1101;p7"/>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2" name="Google Shape;1102;p7"/>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3" name="Google Shape;1103;p7"/>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4" name="Google Shape;1104;p7"/>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5" name="Google Shape;1105;p7"/>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6" name="Google Shape;1106;p7"/>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9" name="Google Shape;1109;p7"/>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2" name="Google Shape;1112;p7"/>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3" name="Google Shape;1113;p7"/>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4" name="Google Shape;1114;p7"/>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7" name="Google Shape;1117;p7"/>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8" name="Google Shape;1118;p7"/>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9" name="Google Shape;1119;p7"/>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0" name="Google Shape;1120;p7"/>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1" name="Google Shape;1121;p7"/>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2" name="Google Shape;1122;p7"/>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3" name="Google Shape;1123;p7"/>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4" name="Google Shape;1124;p7"/>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5" name="Google Shape;1125;p7"/>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6" name="Google Shape;1126;p7"/>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7" name="Google Shape;1127;p7"/>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8" name="Google Shape;1128;p7"/>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9" name="Google Shape;1129;p7"/>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0" name="Google Shape;1130;p7"/>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1" name="Google Shape;1131;p7"/>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2" name="Google Shape;1132;p7"/>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3" name="Google Shape;1133;p7"/>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4" name="Google Shape;1134;p7"/>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5" name="Google Shape;1135;p7"/>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6" name="Google Shape;1136;p7"/>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7" name="Google Shape;1137;p7"/>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8" name="Google Shape;1138;p7"/>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9" name="Google Shape;1139;p7"/>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0" name="Google Shape;1140;p7"/>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1" name="Google Shape;1141;p7"/>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2" name="Google Shape;1142;p7"/>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3" name="Google Shape;1143;p7"/>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4" name="Google Shape;1144;p7"/>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5" name="Google Shape;1145;p7"/>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6" name="Google Shape;1146;p7"/>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7" name="Google Shape;1147;p7"/>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8" name="Google Shape;1148;p7"/>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9" name="Google Shape;1149;p7"/>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0" name="Google Shape;1150;p7"/>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1" name="Google Shape;1151;p7"/>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2" name="Google Shape;1152;p7"/>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3" name="Google Shape;1153;p7"/>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4" name="Google Shape;1154;p7"/>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5" name="Google Shape;1155;p7"/>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6" name="Google Shape;1156;p7"/>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7" name="Google Shape;1157;p7"/>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8" name="Google Shape;1158;p7"/>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9" name="Google Shape;1159;p7"/>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0" name="Google Shape;1160;p7"/>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1" name="Google Shape;1161;p7"/>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2" name="Google Shape;1162;p7"/>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3" name="Google Shape;1163;p7"/>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4" name="Google Shape;1164;p7"/>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5" name="Google Shape;1165;p7"/>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6" name="Google Shape;1166;p7"/>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7" name="Google Shape;1167;p7"/>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8" name="Google Shape;1168;p7"/>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9" name="Google Shape;1169;p7"/>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0" name="Google Shape;1170;p7"/>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1" name="Google Shape;1171;p7"/>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2" name="Google Shape;1172;p7"/>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3" name="Google Shape;1173;p7"/>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4" name="Google Shape;1174;p7"/>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5" name="Google Shape;1175;p7"/>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6" name="Google Shape;1176;p7"/>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7" name="Google Shape;1177;p7"/>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8" name="Google Shape;1178;p7"/>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9" name="Google Shape;1179;p7"/>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0" name="Google Shape;1180;p7"/>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1" name="Google Shape;1181;p7"/>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2" name="Google Shape;1182;p7"/>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3" name="Google Shape;1183;p7"/>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4" name="Google Shape;1184;p7"/>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5" name="Google Shape;1185;p7"/>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6" name="Google Shape;1186;p7"/>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7" name="Google Shape;1187;p7"/>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8" name="Google Shape;1188;p7"/>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9" name="Google Shape;1189;p7"/>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0" name="Google Shape;1190;p7"/>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1" name="Google Shape;1191;p7"/>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2" name="Google Shape;1192;p7"/>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3" name="Google Shape;1193;p7"/>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4" name="Google Shape;1194;p7"/>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5" name="Google Shape;1195;p7"/>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6" name="Google Shape;1196;p7"/>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7" name="Google Shape;1197;p7"/>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8" name="Google Shape;1198;p7"/>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9" name="Google Shape;1199;p7"/>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0" name="Google Shape;1200;p7"/>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1" name="Google Shape;1201;p7"/>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2" name="Google Shape;1202;p7"/>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3" name="Google Shape;1203;p7"/>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4" name="Google Shape;1204;p7"/>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5" name="Google Shape;1205;p7"/>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6" name="Google Shape;1206;p7"/>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7" name="Google Shape;1207;p7"/>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8" name="Google Shape;1208;p7"/>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9" name="Google Shape;1209;p7"/>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0" name="Google Shape;1210;p7"/>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1" name="Google Shape;1211;p7"/>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2" name="Google Shape;1212;p7"/>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3" name="Google Shape;1213;p7"/>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4" name="Google Shape;1214;p7"/>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5" name="Google Shape;1215;p7"/>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6" name="Google Shape;1216;p7"/>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7" name="Google Shape;1217;p7"/>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8" name="Google Shape;1218;p7"/>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9" name="Google Shape;1219;p7"/>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0" name="Google Shape;1220;p7"/>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1" name="Google Shape;1221;p7"/>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2" name="Google Shape;1222;p7"/>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3" name="Google Shape;1223;p7"/>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4" name="Google Shape;1224;p7"/>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5" name="Google Shape;1225;p7"/>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6" name="Google Shape;1226;p7"/>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7" name="Google Shape;1227;p7"/>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8" name="Google Shape;1228;p7"/>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9" name="Google Shape;1229;p7"/>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0" name="Google Shape;1230;p7"/>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1" name="Google Shape;1231;p7"/>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2" name="Google Shape;1232;p7"/>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3" name="Google Shape;1233;p7"/>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4" name="Google Shape;1234;p7"/>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5" name="Google Shape;1235;p7"/>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6" name="Google Shape;1236;p7"/>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7" name="Google Shape;1237;p7"/>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8" name="Google Shape;1238;p7"/>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9" name="Google Shape;1239;p7"/>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0" name="Google Shape;1240;p7"/>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1" name="Google Shape;1241;p7"/>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2" name="Google Shape;1242;p7"/>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3" name="Google Shape;1243;p7"/>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4" name="Google Shape;1244;p7"/>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5" name="Google Shape;1245;p7"/>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246" name="Google Shape;1246;p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idx="1" type="body"/>
          </p:nvPr>
        </p:nvSpPr>
        <p:spPr>
          <a:xfrm>
            <a:off x="977300"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8" name="Google Shape;1248;p7"/>
          <p:cNvSpPr txBox="1"/>
          <p:nvPr>
            <p:ph idx="2" type="body"/>
          </p:nvPr>
        </p:nvSpPr>
        <p:spPr>
          <a:xfrm>
            <a:off x="3391603"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9" name="Google Shape;1249;p7"/>
          <p:cNvSpPr txBox="1"/>
          <p:nvPr>
            <p:ph idx="3" type="body"/>
          </p:nvPr>
        </p:nvSpPr>
        <p:spPr>
          <a:xfrm>
            <a:off x="5805905"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50" name="Google Shape;1250;p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4" name="Google Shape;1254;p8"/>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5" name="Google Shape;1255;p8"/>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8" name="Google Shape;1258;p8"/>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9" name="Google Shape;1259;p8"/>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2" name="Google Shape;1262;p8"/>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3" name="Google Shape;1263;p8"/>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6" name="Google Shape;1266;p8"/>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7" name="Google Shape;1267;p8"/>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0" name="Google Shape;1270;p8"/>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1" name="Google Shape;1271;p8"/>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2" name="Google Shape;1272;p8"/>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3" name="Google Shape;1273;p8"/>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4" name="Google Shape;1274;p8"/>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5" name="Google Shape;1275;p8"/>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6" name="Google Shape;1276;p8"/>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9" name="Google Shape;1279;p8"/>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0" name="Google Shape;1280;p8"/>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1" name="Google Shape;1281;p8"/>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2" name="Google Shape;1282;p8"/>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3" name="Google Shape;1283;p8"/>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4" name="Google Shape;1284;p8"/>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5" name="Google Shape;1285;p8"/>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8" name="Google Shape;1288;p8"/>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9" name="Google Shape;1289;p8"/>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0" name="Google Shape;1290;p8"/>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1" name="Google Shape;1291;p8"/>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2" name="Google Shape;1292;p8"/>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3" name="Google Shape;1293;p8"/>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4" name="Google Shape;1294;p8"/>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5" name="Google Shape;1295;p8"/>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6" name="Google Shape;1296;p8"/>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9" name="Google Shape;1299;p8"/>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2" name="Google Shape;1302;p8"/>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3" name="Google Shape;1303;p8"/>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4" name="Google Shape;1304;p8"/>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7" name="Google Shape;1307;p8"/>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8" name="Google Shape;1308;p8"/>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9" name="Google Shape;1309;p8"/>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0" name="Google Shape;1310;p8"/>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1" name="Google Shape;1311;p8"/>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2" name="Google Shape;1312;p8"/>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3" name="Google Shape;1313;p8"/>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4" name="Google Shape;1314;p8"/>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5" name="Google Shape;1315;p8"/>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6" name="Google Shape;1316;p8"/>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7" name="Google Shape;1317;p8"/>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8" name="Google Shape;1318;p8"/>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9" name="Google Shape;1319;p8"/>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0" name="Google Shape;1320;p8"/>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1" name="Google Shape;1321;p8"/>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2" name="Google Shape;1322;p8"/>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3" name="Google Shape;1323;p8"/>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4" name="Google Shape;1324;p8"/>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5" name="Google Shape;1325;p8"/>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6" name="Google Shape;1326;p8"/>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7" name="Google Shape;1327;p8"/>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8" name="Google Shape;1328;p8"/>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9" name="Google Shape;1329;p8"/>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0" name="Google Shape;1330;p8"/>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1" name="Google Shape;1331;p8"/>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2" name="Google Shape;1332;p8"/>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3" name="Google Shape;1333;p8"/>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4" name="Google Shape;1334;p8"/>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5" name="Google Shape;1335;p8"/>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6" name="Google Shape;1336;p8"/>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7" name="Google Shape;1337;p8"/>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8" name="Google Shape;1338;p8"/>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9" name="Google Shape;1339;p8"/>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0" name="Google Shape;1340;p8"/>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1" name="Google Shape;1341;p8"/>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2" name="Google Shape;1342;p8"/>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3" name="Google Shape;1343;p8"/>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4" name="Google Shape;1344;p8"/>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5" name="Google Shape;1345;p8"/>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6" name="Google Shape;1346;p8"/>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7" name="Google Shape;1347;p8"/>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8" name="Google Shape;1348;p8"/>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9" name="Google Shape;1349;p8"/>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0" name="Google Shape;1350;p8"/>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1" name="Google Shape;1351;p8"/>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2" name="Google Shape;1352;p8"/>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3" name="Google Shape;1353;p8"/>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4" name="Google Shape;1354;p8"/>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5" name="Google Shape;1355;p8"/>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6" name="Google Shape;1356;p8"/>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7" name="Google Shape;1357;p8"/>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8" name="Google Shape;1358;p8"/>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9" name="Google Shape;1359;p8"/>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0" name="Google Shape;1360;p8"/>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1" name="Google Shape;1361;p8"/>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2" name="Google Shape;1362;p8"/>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3" name="Google Shape;1363;p8"/>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4" name="Google Shape;1364;p8"/>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5" name="Google Shape;1365;p8"/>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6" name="Google Shape;1366;p8"/>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7" name="Google Shape;1367;p8"/>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8" name="Google Shape;1368;p8"/>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9" name="Google Shape;1369;p8"/>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0" name="Google Shape;1370;p8"/>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1" name="Google Shape;1371;p8"/>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2" name="Google Shape;1372;p8"/>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3" name="Google Shape;1373;p8"/>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4" name="Google Shape;1374;p8"/>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5" name="Google Shape;1375;p8"/>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6" name="Google Shape;1376;p8"/>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7" name="Google Shape;1377;p8"/>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8" name="Google Shape;1378;p8"/>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9" name="Google Shape;1379;p8"/>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0" name="Google Shape;1380;p8"/>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1" name="Google Shape;1381;p8"/>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2" name="Google Shape;1382;p8"/>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3" name="Google Shape;1383;p8"/>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4" name="Google Shape;1384;p8"/>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5" name="Google Shape;1385;p8"/>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6" name="Google Shape;1386;p8"/>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7" name="Google Shape;1387;p8"/>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8" name="Google Shape;1388;p8"/>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9" name="Google Shape;1389;p8"/>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0" name="Google Shape;1390;p8"/>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1" name="Google Shape;1391;p8"/>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2" name="Google Shape;1392;p8"/>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3" name="Google Shape;1393;p8"/>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4" name="Google Shape;1394;p8"/>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5" name="Google Shape;1395;p8"/>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6" name="Google Shape;1396;p8"/>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7" name="Google Shape;1397;p8"/>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8" name="Google Shape;1398;p8"/>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9" name="Google Shape;1399;p8"/>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0" name="Google Shape;1400;p8"/>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1" name="Google Shape;1401;p8"/>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2" name="Google Shape;1402;p8"/>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3" name="Google Shape;1403;p8"/>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4" name="Google Shape;1404;p8"/>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5" name="Google Shape;1405;p8"/>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6" name="Google Shape;1406;p8"/>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7" name="Google Shape;1407;p8"/>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8" name="Google Shape;1408;p8"/>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9" name="Google Shape;1409;p8"/>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0" name="Google Shape;1410;p8"/>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1" name="Google Shape;1411;p8"/>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2" name="Google Shape;1412;p8"/>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3" name="Google Shape;1413;p8"/>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4" name="Google Shape;1414;p8"/>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5" name="Google Shape;1415;p8"/>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6" name="Google Shape;1416;p8"/>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7" name="Google Shape;1417;p8"/>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8" name="Google Shape;1418;p8"/>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9" name="Google Shape;1419;p8"/>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0" name="Google Shape;1420;p8"/>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1" name="Google Shape;1421;p8"/>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2" name="Google Shape;1422;p8"/>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3" name="Google Shape;1423;p8"/>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4" name="Google Shape;1424;p8"/>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5" name="Google Shape;1425;p8"/>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6" name="Google Shape;1426;p8"/>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7" name="Google Shape;1427;p8"/>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8" name="Google Shape;1428;p8"/>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9" name="Google Shape;1429;p8"/>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0" name="Google Shape;1430;p8"/>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1" name="Google Shape;1431;p8"/>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2" name="Google Shape;1432;p8"/>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3" name="Google Shape;1433;p8"/>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4" name="Google Shape;1434;p8"/>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5" name="Google Shape;1435;p8"/>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36" name="Google Shape;1436;p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1" name="Google Shape;1441;p9"/>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2" name="Google Shape;1442;p9"/>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43" name="Google Shape;1443;p9"/>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6" name="Google Shape;1446;p9"/>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7" name="Google Shape;1447;p9"/>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8" name="Google Shape;1448;p9"/>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9" name="Google Shape;1449;p9"/>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0" name="Google Shape;1450;p9"/>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1" name="Google Shape;1451;p9"/>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2" name="Google Shape;1452;p9"/>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3" name="Google Shape;1453;p9"/>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6" name="Google Shape;1456;p9"/>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7" name="Google Shape;1457;p9"/>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8" name="Google Shape;1458;p9"/>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9" name="Google Shape;1459;p9"/>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0" name="Google Shape;1460;p9"/>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1" name="Google Shape;1461;p9"/>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2" name="Google Shape;1462;p9"/>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3" name="Google Shape;1463;p9"/>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4" name="Google Shape;1464;p9"/>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5" name="Google Shape;1465;p9"/>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6" name="Google Shape;1466;p9"/>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7" name="Google Shape;1467;p9"/>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8" name="Google Shape;1468;p9"/>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1" name="Google Shape;1471;p9"/>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2" name="Google Shape;1472;p9"/>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5" name="Google Shape;1475;p9"/>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6" name="Google Shape;1476;p9"/>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7" name="Google Shape;1477;p9"/>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8" name="Google Shape;1478;p9"/>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9" name="Google Shape;1479;p9"/>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0" name="Google Shape;1480;p9"/>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1" name="Google Shape;1481;p9"/>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2" name="Google Shape;1482;p9"/>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3" name="Google Shape;1483;p9"/>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4" name="Google Shape;1484;p9"/>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5" name="Google Shape;1485;p9"/>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6" name="Google Shape;1486;p9"/>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7" name="Google Shape;1487;p9"/>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8" name="Google Shape;1488;p9"/>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9" name="Google Shape;1489;p9"/>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0" name="Google Shape;1490;p9"/>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1" name="Google Shape;1491;p9"/>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2" name="Google Shape;1492;p9"/>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3" name="Google Shape;1493;p9"/>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4" name="Google Shape;1494;p9"/>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5" name="Google Shape;1495;p9"/>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6" name="Google Shape;1496;p9"/>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7" name="Google Shape;1497;p9"/>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8" name="Google Shape;1498;p9"/>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9" name="Google Shape;1499;p9"/>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0" name="Google Shape;1500;p9"/>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1" name="Google Shape;1501;p9"/>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2" name="Google Shape;1502;p9"/>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3" name="Google Shape;1503;p9"/>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4" name="Google Shape;1504;p9"/>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5" name="Google Shape;1505;p9"/>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6" name="Google Shape;1506;p9"/>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7" name="Google Shape;1507;p9"/>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8" name="Google Shape;1508;p9"/>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9" name="Google Shape;1509;p9"/>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0" name="Google Shape;1510;p9"/>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1" name="Google Shape;1511;p9"/>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2" name="Google Shape;1512;p9"/>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3" name="Google Shape;1513;p9"/>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4" name="Google Shape;1514;p9"/>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5" name="Google Shape;1515;p9"/>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6" name="Google Shape;1516;p9"/>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7" name="Google Shape;1517;p9"/>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8" name="Google Shape;1518;p9"/>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9" name="Google Shape;1519;p9"/>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0" name="Google Shape;1520;p9"/>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1" name="Google Shape;1521;p9"/>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2" name="Google Shape;1522;p9"/>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3" name="Google Shape;1523;p9"/>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4" name="Google Shape;1524;p9"/>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5" name="Google Shape;1525;p9"/>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6" name="Google Shape;1526;p9"/>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7" name="Google Shape;1527;p9"/>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8" name="Google Shape;1528;p9"/>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9" name="Google Shape;1529;p9"/>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0" name="Google Shape;1530;p9"/>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1" name="Google Shape;1531;p9"/>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2" name="Google Shape;1532;p9"/>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5" name="Google Shape;1535;p9"/>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6" name="Google Shape;1536;p9"/>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7" name="Google Shape;1537;p9"/>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8" name="Google Shape;1538;p9"/>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9" name="Google Shape;1539;p9"/>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0" name="Google Shape;1540;p9"/>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1" name="Google Shape;1541;p9"/>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2" name="Google Shape;1542;p9"/>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3" name="Google Shape;1543;p9"/>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4" name="Google Shape;1544;p9"/>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5" name="Google Shape;1545;p9"/>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6" name="Google Shape;1546;p9"/>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7" name="Google Shape;1547;p9"/>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8" name="Google Shape;1548;p9"/>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49" name="Google Shape;1549;p9"/>
          <p:cNvSpPr txBox="1"/>
          <p:nvPr>
            <p:ph idx="1" type="body"/>
          </p:nvPr>
        </p:nvSpPr>
        <p:spPr>
          <a:xfrm>
            <a:off x="457200" y="4085775"/>
            <a:ext cx="8229600" cy="4281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2400"/>
              <a:buFont typeface="Amatic SC"/>
              <a:buNone/>
              <a:defRPr b="1" sz="2400">
                <a:latin typeface="Amatic SC"/>
                <a:ea typeface="Amatic SC"/>
                <a:cs typeface="Amatic SC"/>
                <a:sym typeface="Amatic SC"/>
              </a:defRPr>
            </a:lvl1pPr>
          </a:lstStyle>
          <a:p/>
        </p:txBody>
      </p:sp>
      <p:sp>
        <p:nvSpPr>
          <p:cNvPr id="1550" name="Google Shape;1550;p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1" name="Shape 1551"/>
        <p:cNvGrpSpPr/>
        <p:nvPr/>
      </p:nvGrpSpPr>
      <p:grpSpPr>
        <a:xfrm>
          <a:off x="0" y="0"/>
          <a:ext cx="0" cy="0"/>
          <a:chOff x="0" y="0"/>
          <a:chExt cx="0" cy="0"/>
        </a:xfrm>
      </p:grpSpPr>
      <p:sp>
        <p:nvSpPr>
          <p:cNvPr id="1552" name="Google Shape;1552;p1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5" name="Google Shape;1555;p10"/>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6" name="Google Shape;1556;p10"/>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57" name="Google Shape;1557;p10"/>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0" name="Google Shape;1560;p10"/>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1" name="Google Shape;1561;p10"/>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2" name="Google Shape;1562;p10"/>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3" name="Google Shape;1563;p10"/>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4" name="Google Shape;1564;p10"/>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5" name="Google Shape;1565;p10"/>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6" name="Google Shape;1566;p10"/>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7" name="Google Shape;1567;p10"/>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0" name="Google Shape;1570;p10"/>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1" name="Google Shape;1571;p10"/>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2" name="Google Shape;1572;p10"/>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3" name="Google Shape;1573;p10"/>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4" name="Google Shape;1574;p10"/>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5" name="Google Shape;1575;p10"/>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6" name="Google Shape;1576;p10"/>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7" name="Google Shape;1577;p10"/>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8" name="Google Shape;1578;p10"/>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9" name="Google Shape;1579;p10"/>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0" name="Google Shape;1580;p10"/>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1" name="Google Shape;1581;p10"/>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2" name="Google Shape;1582;p10"/>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5" name="Google Shape;1585;p10"/>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6" name="Google Shape;1586;p10"/>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9" name="Google Shape;1589;p10"/>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0" name="Google Shape;1590;p10"/>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1" name="Google Shape;1591;p10"/>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2" name="Google Shape;1592;p10"/>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3" name="Google Shape;1593;p10"/>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4" name="Google Shape;1594;p10"/>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5" name="Google Shape;1595;p10"/>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6" name="Google Shape;1596;p10"/>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7" name="Google Shape;1597;p10"/>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8" name="Google Shape;1598;p10"/>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9" name="Google Shape;1599;p10"/>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0" name="Google Shape;1600;p10"/>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1" name="Google Shape;1601;p10"/>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2" name="Google Shape;1602;p10"/>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3" name="Google Shape;1603;p10"/>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4" name="Google Shape;1604;p10"/>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5" name="Google Shape;1605;p10"/>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6" name="Google Shape;1606;p10"/>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7" name="Google Shape;1607;p10"/>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8" name="Google Shape;1608;p10"/>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9" name="Google Shape;1609;p10"/>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0" name="Google Shape;1610;p10"/>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1" name="Google Shape;1611;p10"/>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2" name="Google Shape;1612;p10"/>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3" name="Google Shape;1613;p10"/>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4" name="Google Shape;1614;p10"/>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5" name="Google Shape;1615;p10"/>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6" name="Google Shape;1616;p10"/>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7" name="Google Shape;1617;p10"/>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8" name="Google Shape;1618;p10"/>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9" name="Google Shape;1619;p10"/>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0" name="Google Shape;1620;p10"/>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1" name="Google Shape;1621;p10"/>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2" name="Google Shape;1622;p10"/>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3" name="Google Shape;1623;p10"/>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4" name="Google Shape;1624;p10"/>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5" name="Google Shape;1625;p10"/>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6" name="Google Shape;1626;p10"/>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7" name="Google Shape;1627;p10"/>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8" name="Google Shape;1628;p10"/>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9" name="Google Shape;1629;p10"/>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0" name="Google Shape;1630;p10"/>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1" name="Google Shape;1631;p10"/>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2" name="Google Shape;1632;p10"/>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3" name="Google Shape;1633;p10"/>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4" name="Google Shape;1634;p10"/>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5" name="Google Shape;1635;p10"/>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6" name="Google Shape;1636;p10"/>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7" name="Google Shape;1637;p10"/>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8" name="Google Shape;1638;p10"/>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9" name="Google Shape;1639;p10"/>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0" name="Google Shape;1640;p10"/>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1" name="Google Shape;1641;p10"/>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2" name="Google Shape;1642;p10"/>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3" name="Google Shape;1643;p10"/>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4" name="Google Shape;1644;p10"/>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5" name="Google Shape;1645;p10"/>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6" name="Google Shape;1646;p10"/>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9" name="Google Shape;1649;p10"/>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0" name="Google Shape;1650;p10"/>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1" name="Google Shape;1651;p10"/>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2" name="Google Shape;1652;p10"/>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3" name="Google Shape;1653;p10"/>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4" name="Google Shape;1654;p10"/>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5" name="Google Shape;1655;p10"/>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6" name="Google Shape;1656;p10"/>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7" name="Google Shape;1657;p10"/>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8" name="Google Shape;1658;p10"/>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9" name="Google Shape;1659;p10"/>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0" name="Google Shape;1660;p10"/>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1" name="Google Shape;1661;p10"/>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2" name="Google Shape;1662;p10"/>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1131750" y="1427100"/>
            <a:ext cx="6880500" cy="34986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indent="-381000" lvl="1" marL="9144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indent="-381000" lvl="2" marL="13716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indent="-381000" lvl="3" marL="1828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indent="-381000" lvl="4" marL="2286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indent="-381000" lvl="5" marL="27432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indent="-381000" lvl="6" marL="32004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indent="-381000" lvl="7" marL="36576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indent="-381000" lvl="8" marL="4114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linkedin.com/in/nishchhal-prajapat-19a5a2168/" TargetMode="External"/><Relationship Id="rId4" Type="http://schemas.openxmlformats.org/officeDocument/2006/relationships/hyperlink" Target="https://www.linkedin.com/in/rohitdutt-parsai-875565175/" TargetMode="External"/><Relationship Id="rId5" Type="http://schemas.openxmlformats.org/officeDocument/2006/relationships/hyperlink" Target="https://github.com/rohitdutt/Lets-Ch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jitechno.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13"/>
          <p:cNvSpPr txBox="1"/>
          <p:nvPr>
            <p:ph type="ctrTitle"/>
          </p:nvPr>
        </p:nvSpPr>
        <p:spPr>
          <a:xfrm>
            <a:off x="1574375" y="1820375"/>
            <a:ext cx="59952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000"/>
              <a:t>Lets Chat</a:t>
            </a:r>
            <a:endParaRPr b="1" sz="7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22"/>
          <p:cNvSpPr txBox="1"/>
          <p:nvPr>
            <p:ph type="title"/>
          </p:nvPr>
        </p:nvSpPr>
        <p:spPr>
          <a:xfrm>
            <a:off x="1051400" y="283525"/>
            <a:ext cx="70413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GOALS</a:t>
            </a:r>
            <a:endParaRPr sz="3600"/>
          </a:p>
        </p:txBody>
      </p:sp>
      <p:sp>
        <p:nvSpPr>
          <p:cNvPr id="1981" name="Google Shape;1981;p22"/>
          <p:cNvSpPr txBox="1"/>
          <p:nvPr>
            <p:ph idx="1" type="body"/>
          </p:nvPr>
        </p:nvSpPr>
        <p:spPr>
          <a:xfrm>
            <a:off x="1051400" y="608823"/>
            <a:ext cx="7041300" cy="1212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400"/>
              </a:spcBef>
              <a:spcAft>
                <a:spcPts val="0"/>
              </a:spcAft>
              <a:buClr>
                <a:srgbClr val="F55D4B"/>
              </a:buClr>
              <a:buSzPts val="1400"/>
              <a:buChar char="✖"/>
            </a:pPr>
            <a:r>
              <a:rPr b="1" lang="en" sz="1400">
                <a:solidFill>
                  <a:srgbClr val="F55D4B"/>
                </a:solidFill>
                <a:highlight>
                  <a:srgbClr val="FFFFFF"/>
                </a:highlight>
              </a:rPr>
              <a:t>Functional Requirements -&gt;</a:t>
            </a:r>
            <a:endParaRPr b="1" sz="1400">
              <a:solidFill>
                <a:srgbClr val="F55D4B"/>
              </a:solidFill>
              <a:highlight>
                <a:srgbClr val="FFFFFF"/>
              </a:highlight>
            </a:endParaRPr>
          </a:p>
          <a:p>
            <a:pPr indent="-304800" lvl="0" marL="457200" rtl="0" algn="l">
              <a:lnSpc>
                <a:spcPct val="115000"/>
              </a:lnSpc>
              <a:spcBef>
                <a:spcPts val="0"/>
              </a:spcBef>
              <a:spcAft>
                <a:spcPts val="0"/>
              </a:spcAft>
              <a:buClr>
                <a:srgbClr val="3D3D4E"/>
              </a:buClr>
              <a:buSzPts val="1200"/>
              <a:buFont typeface="Georgia"/>
              <a:buChar char="✖"/>
            </a:pPr>
            <a:r>
              <a:rPr lang="en" sz="1200">
                <a:solidFill>
                  <a:srgbClr val="3D3D4E"/>
                </a:solidFill>
                <a:highlight>
                  <a:srgbClr val="FFFFFF"/>
                </a:highlight>
                <a:latin typeface="Georgia"/>
                <a:ea typeface="Georgia"/>
                <a:cs typeface="Georgia"/>
                <a:sym typeface="Georgia"/>
              </a:rPr>
              <a:t>Users should be able to Send and Receive message.</a:t>
            </a:r>
            <a:endParaRPr sz="1200">
              <a:solidFill>
                <a:srgbClr val="3D3D4E"/>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rgbClr val="3D3D4E"/>
              </a:buClr>
              <a:buSzPts val="1200"/>
              <a:buFont typeface="Georgia"/>
              <a:buChar char="✖"/>
            </a:pPr>
            <a:r>
              <a:rPr lang="en" sz="1200">
                <a:solidFill>
                  <a:srgbClr val="3D3D4E"/>
                </a:solidFill>
                <a:highlight>
                  <a:srgbClr val="FFFFFF"/>
                </a:highlight>
                <a:latin typeface="Georgia"/>
                <a:ea typeface="Georgia"/>
                <a:cs typeface="Georgia"/>
                <a:sym typeface="Georgia"/>
              </a:rPr>
              <a:t>Users should be able to connect anytime.</a:t>
            </a:r>
            <a:endParaRPr sz="1200">
              <a:solidFill>
                <a:srgbClr val="3D3D4E"/>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rgbClr val="3D3D4E"/>
              </a:buClr>
              <a:buSzPts val="1200"/>
              <a:buFont typeface="Georgia"/>
              <a:buChar char="✖"/>
            </a:pPr>
            <a:r>
              <a:rPr lang="en" sz="1200">
                <a:solidFill>
                  <a:srgbClr val="3D3D4E"/>
                </a:solidFill>
                <a:highlight>
                  <a:srgbClr val="FFFFFF"/>
                </a:highlight>
                <a:latin typeface="Georgia"/>
                <a:ea typeface="Georgia"/>
                <a:cs typeface="Georgia"/>
                <a:sym typeface="Georgia"/>
              </a:rPr>
              <a:t>Users can end chat anytime.</a:t>
            </a:r>
            <a:endParaRPr sz="1200">
              <a:solidFill>
                <a:srgbClr val="3D3D4E"/>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rgbClr val="3D3D4E"/>
              </a:buClr>
              <a:buSzPts val="1200"/>
              <a:buFont typeface="Georgia"/>
              <a:buChar char="✖"/>
            </a:pPr>
            <a:r>
              <a:rPr lang="en" sz="1200">
                <a:solidFill>
                  <a:srgbClr val="3D3D4E"/>
                </a:solidFill>
                <a:highlight>
                  <a:srgbClr val="FFFFFF"/>
                </a:highlight>
                <a:latin typeface="Georgia"/>
                <a:ea typeface="Georgia"/>
                <a:cs typeface="Georgia"/>
                <a:sym typeface="Georgia"/>
              </a:rPr>
              <a:t>User should be able to see whom he is talking to.</a:t>
            </a:r>
            <a:endParaRPr sz="1200">
              <a:solidFill>
                <a:srgbClr val="3D3D4E"/>
              </a:solidFill>
              <a:highlight>
                <a:srgbClr val="FFFFFF"/>
              </a:highlight>
              <a:latin typeface="Georgia"/>
              <a:ea typeface="Georgia"/>
              <a:cs typeface="Georgia"/>
              <a:sym typeface="Georgia"/>
            </a:endParaRPr>
          </a:p>
          <a:p>
            <a:pPr indent="0" lvl="0" marL="457200" rtl="0" algn="l">
              <a:lnSpc>
                <a:spcPct val="115000"/>
              </a:lnSpc>
              <a:spcBef>
                <a:spcPts val="1200"/>
              </a:spcBef>
              <a:spcAft>
                <a:spcPts val="0"/>
              </a:spcAft>
              <a:buNone/>
            </a:pPr>
            <a:r>
              <a:t/>
            </a:r>
            <a:endParaRPr sz="1200">
              <a:solidFill>
                <a:srgbClr val="3D3D4E"/>
              </a:solidFill>
              <a:highlight>
                <a:srgbClr val="FFFFFF"/>
              </a:highlight>
              <a:latin typeface="Georgia"/>
              <a:ea typeface="Georgia"/>
              <a:cs typeface="Georgia"/>
              <a:sym typeface="Georgia"/>
            </a:endParaRPr>
          </a:p>
          <a:p>
            <a:pPr indent="-317500" lvl="0" marL="457200" rtl="0" algn="l">
              <a:lnSpc>
                <a:spcPct val="115000"/>
              </a:lnSpc>
              <a:spcBef>
                <a:spcPts val="1400"/>
              </a:spcBef>
              <a:spcAft>
                <a:spcPts val="0"/>
              </a:spcAft>
              <a:buClr>
                <a:srgbClr val="F55D4B"/>
              </a:buClr>
              <a:buSzPts val="1400"/>
              <a:buFont typeface="Georgia"/>
              <a:buChar char="✖"/>
            </a:pPr>
            <a:r>
              <a:rPr b="1" lang="en" sz="1400">
                <a:solidFill>
                  <a:srgbClr val="F55D4B"/>
                </a:solidFill>
                <a:highlight>
                  <a:srgbClr val="FFFFFF"/>
                </a:highlight>
                <a:latin typeface="Georgia"/>
                <a:ea typeface="Georgia"/>
                <a:cs typeface="Georgia"/>
                <a:sym typeface="Georgia"/>
              </a:rPr>
              <a:t>Non-functional Requirements -&gt;</a:t>
            </a:r>
            <a:endParaRPr b="1" sz="1400">
              <a:solidFill>
                <a:srgbClr val="F55D4B"/>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rgbClr val="3D3D4E"/>
              </a:buClr>
              <a:buSzPts val="1200"/>
              <a:buFont typeface="Georgia"/>
              <a:buChar char="✖"/>
            </a:pPr>
            <a:r>
              <a:rPr lang="en" sz="1200">
                <a:solidFill>
                  <a:srgbClr val="3D3D4E"/>
                </a:solidFill>
                <a:highlight>
                  <a:srgbClr val="FFFFFF"/>
                </a:highlight>
                <a:latin typeface="Georgia"/>
                <a:ea typeface="Georgia"/>
                <a:cs typeface="Georgia"/>
                <a:sym typeface="Georgia"/>
              </a:rPr>
              <a:t>Our service needs to be highly available.</a:t>
            </a:r>
            <a:endParaRPr sz="1200">
              <a:solidFill>
                <a:srgbClr val="3D3D4E"/>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rgbClr val="3D3D4E"/>
              </a:buClr>
              <a:buSzPts val="1200"/>
              <a:buFont typeface="Georgia"/>
              <a:buChar char="✖"/>
            </a:pPr>
            <a:r>
              <a:rPr lang="en" sz="1200">
                <a:solidFill>
                  <a:srgbClr val="3D3D4E"/>
                </a:solidFill>
                <a:highlight>
                  <a:srgbClr val="FFFFFF"/>
                </a:highlight>
                <a:latin typeface="Georgia"/>
                <a:ea typeface="Georgia"/>
                <a:cs typeface="Georgia"/>
                <a:sym typeface="Georgia"/>
              </a:rPr>
              <a:t>The acceptable latency of the system is 200ms for message to broadcast {may change depends upan network  }).</a:t>
            </a:r>
            <a:endParaRPr sz="1200">
              <a:solidFill>
                <a:srgbClr val="3D3D4E"/>
              </a:solidFill>
              <a:highlight>
                <a:srgbClr val="FFFFFF"/>
              </a:highlight>
              <a:latin typeface="Georgia"/>
              <a:ea typeface="Georgia"/>
              <a:cs typeface="Georgia"/>
              <a:sym typeface="Georgia"/>
            </a:endParaRPr>
          </a:p>
          <a:p>
            <a:pPr indent="-304800" lvl="1" marL="914400" rtl="0" algn="l">
              <a:lnSpc>
                <a:spcPct val="115000"/>
              </a:lnSpc>
              <a:spcBef>
                <a:spcPts val="0"/>
              </a:spcBef>
              <a:spcAft>
                <a:spcPts val="0"/>
              </a:spcAft>
              <a:buClr>
                <a:srgbClr val="3D3D4E"/>
              </a:buClr>
              <a:buSzPts val="1200"/>
              <a:buFont typeface="Georgia"/>
              <a:buChar char="○"/>
            </a:pPr>
            <a:r>
              <a:rPr lang="en" sz="1200">
                <a:solidFill>
                  <a:srgbClr val="3D3D4E"/>
                </a:solidFill>
                <a:highlight>
                  <a:srgbClr val="FFFFFF"/>
                </a:highlight>
                <a:latin typeface="Georgia"/>
                <a:ea typeface="Georgia"/>
                <a:cs typeface="Georgia"/>
                <a:sym typeface="Georgia"/>
              </a:rPr>
              <a:t>Consistency can take a hit (in the interest of availability).</a:t>
            </a:r>
            <a:endParaRPr sz="1200">
              <a:solidFill>
                <a:srgbClr val="3D3D4E"/>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rgbClr val="3D3D4E"/>
              </a:buClr>
              <a:buSzPts val="1200"/>
              <a:buFont typeface="Georgia"/>
              <a:buChar char="✖"/>
            </a:pPr>
            <a:r>
              <a:rPr lang="en" sz="1200">
                <a:solidFill>
                  <a:srgbClr val="3D3D4E"/>
                </a:solidFill>
                <a:highlight>
                  <a:srgbClr val="FFFFFF"/>
                </a:highlight>
                <a:latin typeface="Georgia"/>
                <a:ea typeface="Georgia"/>
                <a:cs typeface="Georgia"/>
                <a:sym typeface="Georgia"/>
              </a:rPr>
              <a:t>The system should be highly reliable;.</a:t>
            </a:r>
            <a:endParaRPr sz="1200">
              <a:solidFill>
                <a:srgbClr val="3D3D4E"/>
              </a:solidFill>
              <a:highlight>
                <a:srgbClr val="FFFFFF"/>
              </a:highlight>
              <a:latin typeface="Georgia"/>
              <a:ea typeface="Georgia"/>
              <a:cs typeface="Georgia"/>
              <a:sym typeface="Georgia"/>
            </a:endParaRPr>
          </a:p>
          <a:p>
            <a:pPr indent="0" lvl="0" marL="457200" rtl="0" algn="l">
              <a:lnSpc>
                <a:spcPct val="115000"/>
              </a:lnSpc>
              <a:spcBef>
                <a:spcPts val="1200"/>
              </a:spcBef>
              <a:spcAft>
                <a:spcPts val="0"/>
              </a:spcAft>
              <a:buNone/>
            </a:pPr>
            <a:r>
              <a:t/>
            </a:r>
            <a:endParaRPr sz="1350">
              <a:solidFill>
                <a:srgbClr val="3D3D4E"/>
              </a:solidFill>
              <a:highlight>
                <a:srgbClr val="FFFFFF"/>
              </a:highlight>
              <a:latin typeface="Georgia"/>
              <a:ea typeface="Georgia"/>
              <a:cs typeface="Georgia"/>
              <a:sym typeface="Georgia"/>
            </a:endParaRPr>
          </a:p>
          <a:p>
            <a:pPr indent="-314325" lvl="0" marL="457200" rtl="0" algn="l">
              <a:lnSpc>
                <a:spcPct val="115000"/>
              </a:lnSpc>
              <a:spcBef>
                <a:spcPts val="1400"/>
              </a:spcBef>
              <a:spcAft>
                <a:spcPts val="0"/>
              </a:spcAft>
              <a:buSzPts val="1350"/>
              <a:buFont typeface="Georgia"/>
              <a:buChar char="✖"/>
            </a:pPr>
            <a:r>
              <a:rPr b="1" lang="en" sz="1400">
                <a:solidFill>
                  <a:srgbClr val="F55D4B"/>
                </a:solidFill>
                <a:highlight>
                  <a:srgbClr val="FFFFFF"/>
                </a:highlight>
                <a:latin typeface="Georgia"/>
                <a:ea typeface="Georgia"/>
                <a:cs typeface="Georgia"/>
                <a:sym typeface="Georgia"/>
              </a:rPr>
              <a:t>Not in scope -&gt; </a:t>
            </a:r>
            <a:r>
              <a:rPr lang="en" sz="1200">
                <a:solidFill>
                  <a:srgbClr val="3D3D4E"/>
                </a:solidFill>
                <a:highlight>
                  <a:srgbClr val="FFFFFF"/>
                </a:highlight>
                <a:latin typeface="Georgia"/>
                <a:ea typeface="Georgia"/>
                <a:cs typeface="Georgia"/>
                <a:sym typeface="Georgia"/>
              </a:rPr>
              <a:t>Adding photos, searching photos or messages ,selecting photos or messages, user seen message or not.</a:t>
            </a:r>
            <a:endParaRPr sz="1200">
              <a:solidFill>
                <a:srgbClr val="3D3D4E"/>
              </a:solidFill>
              <a:highlight>
                <a:srgbClr val="FFFFFF"/>
              </a:highlight>
              <a:latin typeface="Georgia"/>
              <a:ea typeface="Georgia"/>
              <a:cs typeface="Georgia"/>
              <a:sym typeface="Georgia"/>
            </a:endParaRPr>
          </a:p>
          <a:p>
            <a:pPr indent="0" lvl="0" marL="0" rtl="0" algn="ctr">
              <a:spcBef>
                <a:spcPts val="1400"/>
              </a:spcBef>
              <a:spcAft>
                <a:spcPts val="0"/>
              </a:spcAft>
              <a:buNone/>
            </a:pPr>
            <a:r>
              <a:t/>
            </a:r>
            <a:endParaRPr sz="1600"/>
          </a:p>
        </p:txBody>
      </p:sp>
      <p:sp>
        <p:nvSpPr>
          <p:cNvPr id="1982" name="Google Shape;1982;p2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sp>
        <p:nvSpPr>
          <p:cNvPr id="1987" name="Google Shape;1987;p23"/>
          <p:cNvSpPr txBox="1"/>
          <p:nvPr>
            <p:ph type="title"/>
          </p:nvPr>
        </p:nvSpPr>
        <p:spPr>
          <a:xfrm>
            <a:off x="1131750" y="623025"/>
            <a:ext cx="74208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Things We May Work On If We Achieve Our Goals Early</a:t>
            </a:r>
            <a:endParaRPr sz="3600"/>
          </a:p>
        </p:txBody>
      </p:sp>
      <p:sp>
        <p:nvSpPr>
          <p:cNvPr id="1988" name="Google Shape;1988;p2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9" name="Google Shape;1989;p23"/>
          <p:cNvSpPr txBox="1"/>
          <p:nvPr/>
        </p:nvSpPr>
        <p:spPr>
          <a:xfrm>
            <a:off x="1493675" y="1614125"/>
            <a:ext cx="6733500" cy="2385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End to End Encryption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Read Receipt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To See if User is Online or not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Register with us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Generate a cyphered link to join chat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Make a Progressive Web App .</a:t>
            </a:r>
            <a:endParaRPr sz="16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24"/>
          <p:cNvSpPr txBox="1"/>
          <p:nvPr>
            <p:ph type="title"/>
          </p:nvPr>
        </p:nvSpPr>
        <p:spPr>
          <a:xfrm>
            <a:off x="979350" y="623025"/>
            <a:ext cx="74208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Some Design Considerations</a:t>
            </a:r>
            <a:endParaRPr sz="3600"/>
          </a:p>
        </p:txBody>
      </p:sp>
      <p:sp>
        <p:nvSpPr>
          <p:cNvPr id="1995" name="Google Shape;1995;p2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6" name="Google Shape;1996;p24"/>
          <p:cNvSpPr txBox="1"/>
          <p:nvPr/>
        </p:nvSpPr>
        <p:spPr>
          <a:xfrm>
            <a:off x="855225" y="1205925"/>
            <a:ext cx="7600800" cy="238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a:solidFill>
                  <a:srgbClr val="3D3D4E"/>
                </a:solidFill>
                <a:highlight>
                  <a:srgbClr val="FFFFFF"/>
                </a:highlight>
                <a:latin typeface="Merriweather"/>
                <a:ea typeface="Merriweather"/>
                <a:cs typeface="Merriweather"/>
                <a:sym typeface="Merriweather"/>
              </a:rPr>
              <a:t>The system would be data intensive , so we will focus on building a system that can move data quickly.</a:t>
            </a:r>
            <a:endParaRPr>
              <a:solidFill>
                <a:srgbClr val="3D3D4E"/>
              </a:solidFill>
              <a:highlight>
                <a:srgbClr val="FFFFFF"/>
              </a:highlight>
              <a:latin typeface="Merriweather"/>
              <a:ea typeface="Merriweather"/>
              <a:cs typeface="Merriweather"/>
              <a:sym typeface="Merriweather"/>
            </a:endParaRPr>
          </a:p>
          <a:p>
            <a:pPr indent="-317500" lvl="0" marL="457200" rtl="0" algn="l">
              <a:lnSpc>
                <a:spcPct val="115000"/>
              </a:lnSpc>
              <a:spcBef>
                <a:spcPts val="1400"/>
              </a:spcBef>
              <a:spcAft>
                <a:spcPts val="0"/>
              </a:spcAft>
              <a:buClr>
                <a:srgbClr val="3D3D4E"/>
              </a:buClr>
              <a:buSzPts val="1400"/>
              <a:buFont typeface="Merriweather"/>
              <a:buChar char="❏"/>
            </a:pPr>
            <a:r>
              <a:rPr lang="en">
                <a:solidFill>
                  <a:srgbClr val="3D3D4E"/>
                </a:solidFill>
                <a:highlight>
                  <a:srgbClr val="FFFFFF"/>
                </a:highlight>
                <a:latin typeface="Merriweather"/>
                <a:ea typeface="Merriweather"/>
                <a:cs typeface="Merriweather"/>
                <a:sym typeface="Merriweather"/>
              </a:rPr>
              <a:t>Practically, users can upload as many message as they like; therefore, efficient management of servers should be a crucial factor in designing this system.</a:t>
            </a:r>
            <a:endParaRPr>
              <a:solidFill>
                <a:srgbClr val="3D3D4E"/>
              </a:solidFill>
              <a:highlight>
                <a:srgbClr val="FFFFFF"/>
              </a:highlight>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a:solidFill>
                <a:srgbClr val="3D3D4E"/>
              </a:solidFill>
              <a:highlight>
                <a:srgbClr val="FFFFFF"/>
              </a:highlight>
              <a:latin typeface="Merriweather"/>
              <a:ea typeface="Merriweather"/>
              <a:cs typeface="Merriweather"/>
              <a:sym typeface="Merriweather"/>
            </a:endParaRPr>
          </a:p>
          <a:p>
            <a:pPr indent="-317500" lvl="0" marL="457200" rtl="0" algn="l">
              <a:lnSpc>
                <a:spcPct val="115000"/>
              </a:lnSpc>
              <a:spcBef>
                <a:spcPts val="1200"/>
              </a:spcBef>
              <a:spcAft>
                <a:spcPts val="0"/>
              </a:spcAft>
              <a:buClr>
                <a:srgbClr val="3D3D4E"/>
              </a:buClr>
              <a:buSzPts val="1400"/>
              <a:buFont typeface="Merriweather"/>
              <a:buChar char="❏"/>
            </a:pPr>
            <a:r>
              <a:rPr lang="en">
                <a:solidFill>
                  <a:srgbClr val="3D3D4E"/>
                </a:solidFill>
                <a:highlight>
                  <a:srgbClr val="FFFFFF"/>
                </a:highlight>
                <a:latin typeface="Merriweather"/>
                <a:ea typeface="Merriweather"/>
                <a:cs typeface="Merriweather"/>
                <a:sym typeface="Merriweather"/>
              </a:rPr>
              <a:t>Low latency is expected while viewing sending and receiving messages.</a:t>
            </a:r>
            <a:endParaRPr>
              <a:solidFill>
                <a:srgbClr val="3D3D4E"/>
              </a:solidFill>
              <a:highlight>
                <a:srgbClr val="FFFFFF"/>
              </a:highlight>
              <a:latin typeface="Merriweather"/>
              <a:ea typeface="Merriweather"/>
              <a:cs typeface="Merriweather"/>
              <a:sym typeface="Merriweather"/>
            </a:endParaRPr>
          </a:p>
          <a:p>
            <a:pPr indent="0" lvl="0" marL="0" rtl="0" algn="l">
              <a:lnSpc>
                <a:spcPct val="115000"/>
              </a:lnSpc>
              <a:spcBef>
                <a:spcPts val="1200"/>
              </a:spcBef>
              <a:spcAft>
                <a:spcPts val="0"/>
              </a:spcAft>
              <a:buNone/>
            </a:pPr>
            <a:r>
              <a:t/>
            </a:r>
            <a:endParaRPr>
              <a:solidFill>
                <a:srgbClr val="3D3D4E"/>
              </a:solidFill>
              <a:highlight>
                <a:srgbClr val="FFFFFF"/>
              </a:highlight>
              <a:latin typeface="Merriweather"/>
              <a:ea typeface="Merriweather"/>
              <a:cs typeface="Merriweather"/>
              <a:sym typeface="Merriweather"/>
            </a:endParaRPr>
          </a:p>
          <a:p>
            <a:pPr indent="-317500" lvl="0" marL="457200" rtl="0" algn="l">
              <a:lnSpc>
                <a:spcPct val="115000"/>
              </a:lnSpc>
              <a:spcBef>
                <a:spcPts val="1200"/>
              </a:spcBef>
              <a:spcAft>
                <a:spcPts val="0"/>
              </a:spcAft>
              <a:buClr>
                <a:srgbClr val="3D3D4E"/>
              </a:buClr>
              <a:buSzPts val="1400"/>
              <a:buFont typeface="Merriweather"/>
              <a:buChar char="❏"/>
            </a:pPr>
            <a:r>
              <a:rPr lang="en">
                <a:solidFill>
                  <a:srgbClr val="3D3D4E"/>
                </a:solidFill>
                <a:highlight>
                  <a:srgbClr val="FFFFFF"/>
                </a:highlight>
                <a:latin typeface="Merriweather"/>
                <a:ea typeface="Merriweather"/>
                <a:cs typeface="Merriweather"/>
                <a:sym typeface="Merriweather"/>
              </a:rPr>
              <a:t>Data should be 100% reliable. If a user sends a message , the system will guarantee that it will never be lost until receiver receives.</a:t>
            </a:r>
            <a:endParaRPr>
              <a:solidFill>
                <a:srgbClr val="3D3D4E"/>
              </a:solidFill>
              <a:highlight>
                <a:srgbClr val="FFFFFF"/>
              </a:highlight>
              <a:latin typeface="Merriweather"/>
              <a:ea typeface="Merriweather"/>
              <a:cs typeface="Merriweather"/>
              <a:sym typeface="Merriweather"/>
            </a:endParaRPr>
          </a:p>
          <a:p>
            <a:pPr indent="0" lvl="0" marL="457200" rtl="0" algn="l">
              <a:spcBef>
                <a:spcPts val="120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2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02" name="Google Shape;2002;p25"/>
          <p:cNvPicPr preferRelativeResize="0"/>
          <p:nvPr/>
        </p:nvPicPr>
        <p:blipFill>
          <a:blip r:embed="rId3">
            <a:alphaModFix/>
          </a:blip>
          <a:stretch>
            <a:fillRect/>
          </a:stretch>
        </p:blipFill>
        <p:spPr>
          <a:xfrm>
            <a:off x="-200" y="0"/>
            <a:ext cx="9144001" cy="51636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2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08" name="Google Shape;2008;p26"/>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27"/>
          <p:cNvSpPr txBox="1"/>
          <p:nvPr>
            <p:ph type="title"/>
          </p:nvPr>
        </p:nvSpPr>
        <p:spPr>
          <a:xfrm>
            <a:off x="1252200" y="176735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 Next Slide You Can See Some Code Snippets !</a:t>
            </a:r>
            <a:endParaRPr sz="3600"/>
          </a:p>
        </p:txBody>
      </p:sp>
      <p:sp>
        <p:nvSpPr>
          <p:cNvPr id="2014" name="Google Shape;2014;p2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2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0" name="Google Shape;2020;p28"/>
          <p:cNvPicPr preferRelativeResize="0"/>
          <p:nvPr/>
        </p:nvPicPr>
        <p:blipFill>
          <a:blip r:embed="rId3">
            <a:alphaModFix/>
          </a:blip>
          <a:stretch>
            <a:fillRect/>
          </a:stretch>
        </p:blipFill>
        <p:spPr>
          <a:xfrm>
            <a:off x="4644542" y="2361569"/>
            <a:ext cx="4217146" cy="2657852"/>
          </a:xfrm>
          <a:prstGeom prst="rect">
            <a:avLst/>
          </a:prstGeom>
          <a:noFill/>
          <a:ln>
            <a:noFill/>
          </a:ln>
        </p:spPr>
      </p:pic>
      <p:pic>
        <p:nvPicPr>
          <p:cNvPr id="2021" name="Google Shape;2021;p28"/>
          <p:cNvPicPr preferRelativeResize="0"/>
          <p:nvPr/>
        </p:nvPicPr>
        <p:blipFill>
          <a:blip r:embed="rId4">
            <a:alphaModFix/>
          </a:blip>
          <a:stretch>
            <a:fillRect/>
          </a:stretch>
        </p:blipFill>
        <p:spPr>
          <a:xfrm>
            <a:off x="4577350" y="2276625"/>
            <a:ext cx="4548799" cy="2866875"/>
          </a:xfrm>
          <a:prstGeom prst="rect">
            <a:avLst/>
          </a:prstGeom>
          <a:noFill/>
          <a:ln>
            <a:noFill/>
          </a:ln>
        </p:spPr>
      </p:pic>
      <p:pic>
        <p:nvPicPr>
          <p:cNvPr id="2022" name="Google Shape;2022;p28"/>
          <p:cNvPicPr preferRelativeResize="0"/>
          <p:nvPr/>
        </p:nvPicPr>
        <p:blipFill>
          <a:blip r:embed="rId5">
            <a:alphaModFix/>
          </a:blip>
          <a:stretch>
            <a:fillRect/>
          </a:stretch>
        </p:blipFill>
        <p:spPr>
          <a:xfrm>
            <a:off x="4577350" y="2276625"/>
            <a:ext cx="4548799" cy="2866875"/>
          </a:xfrm>
          <a:prstGeom prst="rect">
            <a:avLst/>
          </a:prstGeom>
          <a:noFill/>
          <a:ln>
            <a:noFill/>
          </a:ln>
        </p:spPr>
      </p:pic>
      <p:pic>
        <p:nvPicPr>
          <p:cNvPr id="2023" name="Google Shape;2023;p28"/>
          <p:cNvPicPr preferRelativeResize="0"/>
          <p:nvPr/>
        </p:nvPicPr>
        <p:blipFill>
          <a:blip r:embed="rId6">
            <a:alphaModFix/>
          </a:blip>
          <a:stretch>
            <a:fillRect/>
          </a:stretch>
        </p:blipFill>
        <p:spPr>
          <a:xfrm>
            <a:off x="0" y="0"/>
            <a:ext cx="9144001" cy="2412726"/>
          </a:xfrm>
          <a:prstGeom prst="rect">
            <a:avLst/>
          </a:prstGeom>
          <a:noFill/>
          <a:ln>
            <a:noFill/>
          </a:ln>
        </p:spPr>
      </p:pic>
      <p:pic>
        <p:nvPicPr>
          <p:cNvPr id="2024" name="Google Shape;2024;p28"/>
          <p:cNvPicPr preferRelativeResize="0"/>
          <p:nvPr/>
        </p:nvPicPr>
        <p:blipFill>
          <a:blip r:embed="rId7">
            <a:alphaModFix/>
          </a:blip>
          <a:stretch>
            <a:fillRect/>
          </a:stretch>
        </p:blipFill>
        <p:spPr>
          <a:xfrm>
            <a:off x="0" y="2412725"/>
            <a:ext cx="4577349" cy="2730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29"/>
          <p:cNvSpPr txBox="1"/>
          <p:nvPr>
            <p:ph type="title"/>
          </p:nvPr>
        </p:nvSpPr>
        <p:spPr>
          <a:xfrm>
            <a:off x="1252200" y="298655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THANK YOu !</a:t>
            </a:r>
            <a:endParaRPr sz="3600"/>
          </a:p>
          <a:p>
            <a:pPr indent="0" lvl="0" marL="0" rtl="0" algn="ctr">
              <a:spcBef>
                <a:spcPts val="0"/>
              </a:spcBef>
              <a:spcAft>
                <a:spcPts val="0"/>
              </a:spcAft>
              <a:buNone/>
            </a:pPr>
            <a:r>
              <a:rPr lang="en" sz="3600"/>
              <a:t>We Hope that you Like Our Project</a:t>
            </a:r>
            <a:endParaRPr sz="3600"/>
          </a:p>
          <a:p>
            <a:pPr indent="0" lvl="0" marL="0" rtl="0" algn="l">
              <a:spcBef>
                <a:spcPts val="0"/>
              </a:spcBef>
              <a:spcAft>
                <a:spcPts val="0"/>
              </a:spcAft>
              <a:buNone/>
            </a:pPr>
            <a:r>
              <a:t/>
            </a:r>
            <a:endParaRPr sz="3600"/>
          </a:p>
        </p:txBody>
      </p:sp>
      <p:sp>
        <p:nvSpPr>
          <p:cNvPr id="2030" name="Google Shape;2030;p2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14"/>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Team Working on Idea !</a:t>
            </a:r>
            <a:endParaRPr sz="3600"/>
          </a:p>
        </p:txBody>
      </p:sp>
      <p:sp>
        <p:nvSpPr>
          <p:cNvPr id="1897" name="Google Shape;1897;p14"/>
          <p:cNvSpPr txBox="1"/>
          <p:nvPr/>
        </p:nvSpPr>
        <p:spPr>
          <a:xfrm>
            <a:off x="903425" y="1592413"/>
            <a:ext cx="3522900" cy="1655400"/>
          </a:xfrm>
          <a:prstGeom prst="rect">
            <a:avLst/>
          </a:prstGeom>
          <a:noFill/>
          <a:ln>
            <a:noFill/>
          </a:ln>
        </p:spPr>
        <p:txBody>
          <a:bodyPr anchorCtr="0" anchor="t" bIns="91425" lIns="91425" spcFirstLastPara="1" rIns="91425" wrap="square" tIns="91425">
            <a:noAutofit/>
          </a:bodyPr>
          <a:lstStyle/>
          <a:p>
            <a:pPr indent="-311150" lvl="0" marL="457200" rtl="0" algn="l">
              <a:spcBef>
                <a:spcPts val="600"/>
              </a:spcBef>
              <a:spcAft>
                <a:spcPts val="0"/>
              </a:spcAft>
              <a:buClr>
                <a:srgbClr val="2C3E50"/>
              </a:buClr>
              <a:buSzPts val="1300"/>
              <a:buFont typeface="Merriweather"/>
              <a:buChar char="●"/>
            </a:pPr>
            <a:r>
              <a:rPr b="1" lang="en" sz="1300" u="sng">
                <a:solidFill>
                  <a:schemeClr val="hlink"/>
                </a:solidFill>
                <a:latin typeface="Merriweather"/>
                <a:ea typeface="Merriweather"/>
                <a:cs typeface="Merriweather"/>
                <a:sym typeface="Merriweather"/>
                <a:hlinkClick r:id="rId3"/>
              </a:rPr>
              <a:t>Nischal Prajapat { 0805CS1863 }</a:t>
            </a:r>
            <a:endParaRPr b="1" sz="1300">
              <a:solidFill>
                <a:srgbClr val="F55D4B"/>
              </a:solidFill>
              <a:latin typeface="Merriweather"/>
              <a:ea typeface="Merriweather"/>
              <a:cs typeface="Merriweather"/>
              <a:sym typeface="Merriweather"/>
            </a:endParaRPr>
          </a:p>
          <a:p>
            <a:pPr indent="0" lvl="0" marL="457200" rtl="0" algn="l">
              <a:spcBef>
                <a:spcPts val="600"/>
              </a:spcBef>
              <a:spcAft>
                <a:spcPts val="0"/>
              </a:spcAft>
              <a:buNone/>
            </a:pPr>
            <a:r>
              <a:t/>
            </a:r>
            <a:endParaRPr b="1" sz="1300">
              <a:solidFill>
                <a:srgbClr val="F55D4B"/>
              </a:solidFill>
              <a:latin typeface="Merriweather"/>
              <a:ea typeface="Merriweather"/>
              <a:cs typeface="Merriweather"/>
              <a:sym typeface="Merriweather"/>
            </a:endParaRPr>
          </a:p>
          <a:p>
            <a:pPr indent="-311150" lvl="0" marL="457200" rtl="0" algn="l">
              <a:spcBef>
                <a:spcPts val="600"/>
              </a:spcBef>
              <a:spcAft>
                <a:spcPts val="0"/>
              </a:spcAft>
              <a:buClr>
                <a:srgbClr val="2C3E50"/>
              </a:buClr>
              <a:buSzPts val="1300"/>
              <a:buFont typeface="Merriweather"/>
              <a:buChar char="●"/>
            </a:pPr>
            <a:r>
              <a:rPr b="1" lang="en" sz="1300" u="sng">
                <a:solidFill>
                  <a:schemeClr val="hlink"/>
                </a:solidFill>
                <a:latin typeface="Merriweather"/>
                <a:ea typeface="Merriweather"/>
                <a:cs typeface="Merriweather"/>
                <a:sym typeface="Merriweather"/>
                <a:hlinkClick r:id="rId4"/>
              </a:rPr>
              <a:t>Rohitdutt Parsai { 0805CS181084 }</a:t>
            </a:r>
            <a:endParaRPr b="1" sz="1300">
              <a:solidFill>
                <a:srgbClr val="F55D4B"/>
              </a:solidFill>
              <a:latin typeface="Merriweather"/>
              <a:ea typeface="Merriweather"/>
              <a:cs typeface="Merriweather"/>
              <a:sym typeface="Merriweather"/>
            </a:endParaRPr>
          </a:p>
          <a:p>
            <a:pPr indent="0" lvl="0" marL="0" rtl="0" algn="l">
              <a:spcBef>
                <a:spcPts val="600"/>
              </a:spcBef>
              <a:spcAft>
                <a:spcPts val="0"/>
              </a:spcAft>
              <a:buNone/>
            </a:pPr>
            <a:r>
              <a:t/>
            </a:r>
            <a:endParaRPr b="1" sz="1300">
              <a:solidFill>
                <a:srgbClr val="F55D4B"/>
              </a:solidFill>
              <a:latin typeface="Merriweather"/>
              <a:ea typeface="Merriweather"/>
              <a:cs typeface="Merriweather"/>
              <a:sym typeface="Merriweather"/>
            </a:endParaRPr>
          </a:p>
          <a:p>
            <a:pPr indent="-311150" lvl="0" marL="457200" rtl="0" algn="l">
              <a:spcBef>
                <a:spcPts val="600"/>
              </a:spcBef>
              <a:spcAft>
                <a:spcPts val="0"/>
              </a:spcAft>
              <a:buClr>
                <a:srgbClr val="2C3E50"/>
              </a:buClr>
              <a:buSzPts val="1300"/>
              <a:buFont typeface="Merriweather"/>
              <a:buChar char="●"/>
            </a:pPr>
            <a:r>
              <a:rPr b="1" lang="en" sz="1300">
                <a:solidFill>
                  <a:srgbClr val="F55D4B"/>
                </a:solidFill>
                <a:latin typeface="Merriweather"/>
                <a:ea typeface="Merriweather"/>
                <a:cs typeface="Merriweather"/>
                <a:sym typeface="Merriweather"/>
              </a:rPr>
              <a:t>Raj Gujrathi { 0805CS181074 }</a:t>
            </a:r>
            <a:endParaRPr b="1" sz="1300">
              <a:solidFill>
                <a:srgbClr val="F55D4B"/>
              </a:solidFill>
              <a:latin typeface="Merriweather"/>
              <a:ea typeface="Merriweather"/>
              <a:cs typeface="Merriweather"/>
              <a:sym typeface="Merriweather"/>
            </a:endParaRPr>
          </a:p>
          <a:p>
            <a:pPr indent="0" lvl="0" marL="0" rtl="0" algn="l">
              <a:spcBef>
                <a:spcPts val="600"/>
              </a:spcBef>
              <a:spcAft>
                <a:spcPts val="0"/>
              </a:spcAft>
              <a:buNone/>
            </a:pPr>
            <a:r>
              <a:t/>
            </a:r>
            <a:endParaRPr b="1" sz="1300">
              <a:solidFill>
                <a:srgbClr val="F55D4B"/>
              </a:solidFill>
              <a:latin typeface="Merriweather"/>
              <a:ea typeface="Merriweather"/>
              <a:cs typeface="Merriweather"/>
              <a:sym typeface="Merriweather"/>
            </a:endParaRPr>
          </a:p>
          <a:p>
            <a:pPr indent="-311150" lvl="0" marL="457200" rtl="0" algn="l">
              <a:spcBef>
                <a:spcPts val="600"/>
              </a:spcBef>
              <a:spcAft>
                <a:spcPts val="0"/>
              </a:spcAft>
              <a:buClr>
                <a:srgbClr val="2C3E50"/>
              </a:buClr>
              <a:buSzPts val="1300"/>
              <a:buFont typeface="Merriweather"/>
              <a:buChar char="●"/>
            </a:pPr>
            <a:r>
              <a:rPr b="1" lang="en" sz="1300">
                <a:solidFill>
                  <a:srgbClr val="F55D4B"/>
                </a:solidFill>
                <a:latin typeface="Merriweather"/>
                <a:ea typeface="Merriweather"/>
                <a:cs typeface="Merriweather"/>
                <a:sym typeface="Merriweather"/>
              </a:rPr>
              <a:t>Nidhi Rani { 0805CS181059 } </a:t>
            </a:r>
            <a:endParaRPr sz="1300">
              <a:solidFill>
                <a:srgbClr val="2C3E50"/>
              </a:solidFill>
              <a:latin typeface="Merriweather"/>
              <a:ea typeface="Merriweather"/>
              <a:cs typeface="Merriweather"/>
              <a:sym typeface="Merriweather"/>
            </a:endParaRPr>
          </a:p>
        </p:txBody>
      </p:sp>
      <p:sp>
        <p:nvSpPr>
          <p:cNvPr id="1898" name="Google Shape;1898;p14"/>
          <p:cNvSpPr txBox="1"/>
          <p:nvPr/>
        </p:nvSpPr>
        <p:spPr>
          <a:xfrm>
            <a:off x="5245275" y="2137188"/>
            <a:ext cx="29880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300">
                <a:latin typeface="Merriweather"/>
                <a:ea typeface="Merriweather"/>
                <a:cs typeface="Merriweather"/>
                <a:sym typeface="Merriweather"/>
              </a:rPr>
              <a:t>Special Thanks to</a:t>
            </a:r>
            <a:r>
              <a:rPr b="1" lang="en" sz="1300">
                <a:latin typeface="Merriweather"/>
                <a:ea typeface="Merriweather"/>
                <a:cs typeface="Merriweather"/>
                <a:sym typeface="Merriweather"/>
              </a:rPr>
              <a:t> </a:t>
            </a:r>
            <a:r>
              <a:rPr b="1" lang="en" sz="1300">
                <a:solidFill>
                  <a:srgbClr val="F55D4B"/>
                </a:solidFill>
                <a:latin typeface="Merriweather"/>
                <a:ea typeface="Merriweather"/>
                <a:cs typeface="Merriweather"/>
                <a:sym typeface="Merriweather"/>
              </a:rPr>
              <a:t>Prof. Rajan Thakur </a:t>
            </a:r>
            <a:r>
              <a:rPr lang="en" sz="1300">
                <a:latin typeface="Merriweather"/>
                <a:ea typeface="Merriweather"/>
                <a:cs typeface="Merriweather"/>
                <a:sym typeface="Merriweather"/>
              </a:rPr>
              <a:t>for guiding us throughout the project</a:t>
            </a:r>
            <a:endParaRPr sz="1300">
              <a:latin typeface="Merriweather"/>
              <a:ea typeface="Merriweather"/>
              <a:cs typeface="Merriweather"/>
              <a:sym typeface="Merriweather"/>
            </a:endParaRPr>
          </a:p>
        </p:txBody>
      </p:sp>
      <p:sp>
        <p:nvSpPr>
          <p:cNvPr id="1899" name="Google Shape;1899;p1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0" name="Google Shape;1900;p14"/>
          <p:cNvSpPr txBox="1"/>
          <p:nvPr/>
        </p:nvSpPr>
        <p:spPr>
          <a:xfrm>
            <a:off x="3409200" y="4276225"/>
            <a:ext cx="3915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erriweather"/>
                <a:ea typeface="Merriweather"/>
                <a:cs typeface="Merriweather"/>
                <a:sym typeface="Merriweather"/>
              </a:rPr>
              <a:t>For Source code refer </a:t>
            </a:r>
            <a:r>
              <a:rPr b="1" lang="en" sz="1200" u="sng">
                <a:solidFill>
                  <a:schemeClr val="hlink"/>
                </a:solidFill>
                <a:latin typeface="Merriweather"/>
                <a:ea typeface="Merriweather"/>
                <a:cs typeface="Merriweather"/>
                <a:sym typeface="Merriweather"/>
                <a:hlinkClick r:id="rId5"/>
              </a:rPr>
              <a:t>Let's Chat</a:t>
            </a:r>
            <a:endParaRPr b="1" sz="12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1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Submission</a:t>
            </a:r>
            <a:endParaRPr sz="3600"/>
          </a:p>
        </p:txBody>
      </p:sp>
      <p:sp>
        <p:nvSpPr>
          <p:cNvPr id="1906" name="Google Shape;1906;p15"/>
          <p:cNvSpPr txBox="1"/>
          <p:nvPr/>
        </p:nvSpPr>
        <p:spPr>
          <a:xfrm>
            <a:off x="903425" y="1592425"/>
            <a:ext cx="7383900" cy="22863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lang="en">
                <a:solidFill>
                  <a:srgbClr val="2C3E50"/>
                </a:solidFill>
                <a:latin typeface="Merriweather"/>
                <a:ea typeface="Merriweather"/>
                <a:cs typeface="Merriweather"/>
                <a:sym typeface="Merriweather"/>
              </a:rPr>
              <a:t>Submitting to</a:t>
            </a:r>
            <a:r>
              <a:rPr b="1" lang="en">
                <a:solidFill>
                  <a:srgbClr val="2C3E50"/>
                </a:solidFill>
                <a:latin typeface="Merriweather"/>
                <a:ea typeface="Merriweather"/>
                <a:cs typeface="Merriweather"/>
                <a:sym typeface="Merriweather"/>
              </a:rPr>
              <a:t> </a:t>
            </a:r>
            <a:r>
              <a:rPr b="1" lang="en" u="sng">
                <a:solidFill>
                  <a:schemeClr val="hlink"/>
                </a:solidFill>
                <a:latin typeface="Merriweather"/>
                <a:ea typeface="Merriweather"/>
                <a:cs typeface="Merriweather"/>
                <a:sym typeface="Merriweather"/>
                <a:hlinkClick r:id="rId3"/>
              </a:rPr>
              <a:t>Jawaharlal Institute of Technology , Borawan</a:t>
            </a:r>
            <a:r>
              <a:rPr b="1" lang="en">
                <a:solidFill>
                  <a:srgbClr val="F55D4B"/>
                </a:solidFill>
                <a:latin typeface="Merriweather"/>
                <a:ea typeface="Merriweather"/>
                <a:cs typeface="Merriweather"/>
                <a:sym typeface="Merriweather"/>
              </a:rPr>
              <a:t> </a:t>
            </a:r>
            <a:r>
              <a:rPr lang="en">
                <a:latin typeface="Merriweather"/>
                <a:ea typeface="Merriweather"/>
                <a:cs typeface="Merriweather"/>
                <a:sym typeface="Merriweather"/>
              </a:rPr>
              <a:t>for course </a:t>
            </a:r>
            <a:endParaRPr>
              <a:latin typeface="Merriweather"/>
              <a:ea typeface="Merriweather"/>
              <a:cs typeface="Merriweather"/>
              <a:sym typeface="Merriweather"/>
            </a:endParaRPr>
          </a:p>
          <a:p>
            <a:pPr indent="0" lvl="0" marL="457200" rtl="0" algn="l">
              <a:spcBef>
                <a:spcPts val="600"/>
              </a:spcBef>
              <a:spcAft>
                <a:spcPts val="0"/>
              </a:spcAft>
              <a:buNone/>
            </a:pPr>
            <a:r>
              <a:t/>
            </a:r>
            <a:endParaRPr>
              <a:latin typeface="Merriweather"/>
              <a:ea typeface="Merriweather"/>
              <a:cs typeface="Merriweather"/>
              <a:sym typeface="Merriweather"/>
            </a:endParaRPr>
          </a:p>
          <a:p>
            <a:pPr indent="0" lvl="0" marL="457200" rtl="0" algn="l">
              <a:spcBef>
                <a:spcPts val="600"/>
              </a:spcBef>
              <a:spcAft>
                <a:spcPts val="0"/>
              </a:spcAft>
              <a:buNone/>
            </a:pPr>
            <a:r>
              <a:rPr b="1" lang="en">
                <a:solidFill>
                  <a:srgbClr val="F55D4B"/>
                </a:solidFill>
                <a:latin typeface="Merriweather"/>
                <a:ea typeface="Merriweather"/>
                <a:cs typeface="Merriweather"/>
                <a:sym typeface="Merriweather"/>
              </a:rPr>
              <a:t>B.Tech { Computer Science Engineering }  </a:t>
            </a:r>
            <a:r>
              <a:rPr lang="en">
                <a:latin typeface="Merriweather"/>
                <a:ea typeface="Merriweather"/>
                <a:cs typeface="Merriweather"/>
                <a:sym typeface="Merriweather"/>
              </a:rPr>
              <a:t>in </a:t>
            </a:r>
            <a:r>
              <a:rPr b="1" lang="en">
                <a:solidFill>
                  <a:srgbClr val="F55D4B"/>
                </a:solidFill>
                <a:latin typeface="Merriweather"/>
                <a:ea typeface="Merriweather"/>
                <a:cs typeface="Merriweather"/>
                <a:sym typeface="Merriweather"/>
              </a:rPr>
              <a:t>Semester V { 2020 - 2021 } </a:t>
            </a:r>
            <a:r>
              <a:rPr lang="en">
                <a:latin typeface="Merriweather"/>
                <a:ea typeface="Merriweather"/>
                <a:cs typeface="Merriweather"/>
                <a:sym typeface="Merriweather"/>
              </a:rPr>
              <a:t>as a </a:t>
            </a:r>
            <a:endParaRPr>
              <a:latin typeface="Merriweather"/>
              <a:ea typeface="Merriweather"/>
              <a:cs typeface="Merriweather"/>
              <a:sym typeface="Merriweather"/>
            </a:endParaRPr>
          </a:p>
          <a:p>
            <a:pPr indent="0" lvl="0" marL="457200" rtl="0" algn="l">
              <a:spcBef>
                <a:spcPts val="600"/>
              </a:spcBef>
              <a:spcAft>
                <a:spcPts val="0"/>
              </a:spcAft>
              <a:buNone/>
            </a:pPr>
            <a:r>
              <a:t/>
            </a:r>
            <a:endParaRPr>
              <a:latin typeface="Merriweather"/>
              <a:ea typeface="Merriweather"/>
              <a:cs typeface="Merriweather"/>
              <a:sym typeface="Merriweather"/>
            </a:endParaRPr>
          </a:p>
          <a:p>
            <a:pPr indent="0" lvl="0" marL="457200" rtl="0" algn="l">
              <a:spcBef>
                <a:spcPts val="600"/>
              </a:spcBef>
              <a:spcAft>
                <a:spcPts val="0"/>
              </a:spcAft>
              <a:buNone/>
            </a:pPr>
            <a:r>
              <a:rPr lang="en">
                <a:latin typeface="Merriweather"/>
                <a:ea typeface="Merriweather"/>
                <a:cs typeface="Merriweather"/>
                <a:sym typeface="Merriweather"/>
              </a:rPr>
              <a:t>Fulfilment of Minor Project </a:t>
            </a:r>
            <a:endParaRPr>
              <a:latin typeface="Merriweather"/>
              <a:ea typeface="Merriweather"/>
              <a:cs typeface="Merriweather"/>
              <a:sym typeface="Merriweather"/>
            </a:endParaRPr>
          </a:p>
          <a:p>
            <a:pPr indent="0" lvl="0" marL="457200" rtl="0" algn="l">
              <a:spcBef>
                <a:spcPts val="600"/>
              </a:spcBef>
              <a:spcAft>
                <a:spcPts val="0"/>
              </a:spcAft>
              <a:buNone/>
            </a:pPr>
            <a:r>
              <a:t/>
            </a:r>
            <a:endParaRPr b="1">
              <a:solidFill>
                <a:srgbClr val="2C3E50"/>
              </a:solidFill>
              <a:latin typeface="Merriweather"/>
              <a:ea typeface="Merriweather"/>
              <a:cs typeface="Merriweather"/>
              <a:sym typeface="Merriweather"/>
            </a:endParaRPr>
          </a:p>
          <a:p>
            <a:pPr indent="0" lvl="0" marL="457200" rtl="0" algn="l">
              <a:spcBef>
                <a:spcPts val="600"/>
              </a:spcBef>
              <a:spcAft>
                <a:spcPts val="0"/>
              </a:spcAft>
              <a:buNone/>
            </a:pPr>
            <a:r>
              <a:t/>
            </a:r>
            <a:endParaRPr b="1">
              <a:solidFill>
                <a:srgbClr val="2C3E50"/>
              </a:solidFill>
              <a:latin typeface="Merriweather"/>
              <a:ea typeface="Merriweather"/>
              <a:cs typeface="Merriweather"/>
              <a:sym typeface="Merriweather"/>
            </a:endParaRPr>
          </a:p>
        </p:txBody>
      </p:sp>
      <p:sp>
        <p:nvSpPr>
          <p:cNvPr id="1907" name="Google Shape;1907;p1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16"/>
          <p:cNvSpPr txBox="1"/>
          <p:nvPr>
            <p:ph idx="1" type="body"/>
          </p:nvPr>
        </p:nvSpPr>
        <p:spPr>
          <a:xfrm>
            <a:off x="1711950" y="231700"/>
            <a:ext cx="54792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 sz="3600">
                <a:latin typeface="Amatic SC"/>
                <a:ea typeface="Amatic SC"/>
                <a:cs typeface="Amatic SC"/>
                <a:sym typeface="Amatic SC"/>
              </a:rPr>
              <a:t>INTRODUCTION</a:t>
            </a:r>
            <a:endParaRPr b="1" sz="3600">
              <a:latin typeface="Amatic SC"/>
              <a:ea typeface="Amatic SC"/>
              <a:cs typeface="Amatic SC"/>
              <a:sym typeface="Amatic SC"/>
            </a:endParaRPr>
          </a:p>
        </p:txBody>
      </p:sp>
      <p:sp>
        <p:nvSpPr>
          <p:cNvPr id="1913" name="Google Shape;1913;p1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4" name="Google Shape;1914;p16"/>
          <p:cNvSpPr txBox="1"/>
          <p:nvPr/>
        </p:nvSpPr>
        <p:spPr>
          <a:xfrm>
            <a:off x="819100" y="1361150"/>
            <a:ext cx="7480500" cy="3517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Merriweather"/>
                <a:ea typeface="Merriweather"/>
                <a:cs typeface="Merriweather"/>
                <a:sym typeface="Merriweather"/>
              </a:rPr>
              <a:t>Let’s chat is a chatting application which intend to make real-time communication possible . people can talk like having real conversation face-to-face . The user can login to the application and  create room for their chat and room-id with others so that they can join the chat with them . </a:t>
            </a:r>
            <a:endParaRPr>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The purpose of the chat application is to allow users be able to the chat with each other, like a normal chat application. The users will be able to chat with each other, most likely only for group chats , no one-to-one chatting will be developed, unless there is time to do so. The chat application will be written in javascript , for the scope of the project, the project will be tested as the program is being developed. A client/server interface will be developed and tested . When the chat application is near completion, more testing will be done in order to make it less buggy or more user friendly. The target audience is any person who wants to Communicate with people remotely.</a:t>
            </a:r>
            <a:endParaRPr>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The application will be designed such a way that can be easily schalable so that if needed it can scale accordingly. </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1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OBJECTIVES</a:t>
            </a:r>
            <a:endParaRPr sz="3600"/>
          </a:p>
        </p:txBody>
      </p:sp>
      <p:sp>
        <p:nvSpPr>
          <p:cNvPr id="1920" name="Google Shape;1920;p17"/>
          <p:cNvSpPr txBox="1"/>
          <p:nvPr>
            <p:ph idx="1" type="body"/>
          </p:nvPr>
        </p:nvSpPr>
        <p:spPr>
          <a:xfrm>
            <a:off x="1131750" y="1389000"/>
            <a:ext cx="6880500" cy="3498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Provide a simple and best User Experience . </a:t>
            </a:r>
            <a:endParaRPr/>
          </a:p>
          <a:p>
            <a:pPr indent="-381000" lvl="0" marL="457200" rtl="0" algn="l">
              <a:spcBef>
                <a:spcPts val="0"/>
              </a:spcBef>
              <a:spcAft>
                <a:spcPts val="0"/>
              </a:spcAft>
              <a:buSzPts val="2400"/>
              <a:buChar char="✖"/>
            </a:pPr>
            <a:r>
              <a:rPr lang="en"/>
              <a:t>To Allow Share their thoughts and views .</a:t>
            </a:r>
            <a:endParaRPr/>
          </a:p>
          <a:p>
            <a:pPr indent="-381000" lvl="0" marL="457200" rtl="0" algn="l">
              <a:spcBef>
                <a:spcPts val="0"/>
              </a:spcBef>
              <a:spcAft>
                <a:spcPts val="0"/>
              </a:spcAft>
              <a:buSzPts val="2400"/>
              <a:buChar char="✖"/>
            </a:pPr>
            <a:r>
              <a:rPr lang="en"/>
              <a:t>Connecting people securely .</a:t>
            </a:r>
            <a:endParaRPr/>
          </a:p>
          <a:p>
            <a:pPr indent="-381000" lvl="0" marL="457200" rtl="0" algn="l">
              <a:spcBef>
                <a:spcPts val="0"/>
              </a:spcBef>
              <a:spcAft>
                <a:spcPts val="0"/>
              </a:spcAft>
              <a:buSzPts val="2400"/>
              <a:buChar char="✖"/>
            </a:pPr>
            <a:r>
              <a:rPr lang="en"/>
              <a:t>Design Powerful scalable , available application  so that best value can be provided to user . </a:t>
            </a:r>
            <a:endParaRPr/>
          </a:p>
        </p:txBody>
      </p:sp>
      <p:sp>
        <p:nvSpPr>
          <p:cNvPr id="1921" name="Google Shape;1921;p1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18"/>
          <p:cNvSpPr txBox="1"/>
          <p:nvPr>
            <p:ph idx="1" type="body"/>
          </p:nvPr>
        </p:nvSpPr>
        <p:spPr>
          <a:xfrm>
            <a:off x="1131725" y="1329863"/>
            <a:ext cx="3339600" cy="348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55D4B"/>
                </a:solidFill>
              </a:rPr>
              <a:t>Programming -&gt;</a:t>
            </a:r>
            <a:endParaRPr>
              <a:solidFill>
                <a:srgbClr val="000000"/>
              </a:solidFill>
            </a:endParaRPr>
          </a:p>
          <a:p>
            <a:pPr indent="-355600" lvl="0" marL="457200" rtl="0" algn="l">
              <a:spcBef>
                <a:spcPts val="600"/>
              </a:spcBef>
              <a:spcAft>
                <a:spcPts val="0"/>
              </a:spcAft>
              <a:buClr>
                <a:srgbClr val="000000"/>
              </a:buClr>
              <a:buSzPts val="2000"/>
              <a:buChar char="✖"/>
            </a:pPr>
            <a:r>
              <a:rPr lang="en">
                <a:solidFill>
                  <a:srgbClr val="000000"/>
                </a:solidFill>
              </a:rPr>
              <a:t>JavaScript </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HTML</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CSS</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SQL</a:t>
            </a:r>
            <a:endParaRPr>
              <a:solidFill>
                <a:srgbClr val="000000"/>
              </a:solidFill>
            </a:endParaRPr>
          </a:p>
        </p:txBody>
      </p:sp>
      <p:sp>
        <p:nvSpPr>
          <p:cNvPr id="1927" name="Google Shape;1927;p18"/>
          <p:cNvSpPr txBox="1"/>
          <p:nvPr>
            <p:ph type="title"/>
          </p:nvPr>
        </p:nvSpPr>
        <p:spPr>
          <a:xfrm>
            <a:off x="1131750" y="44235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TECHNOLOGIES WE ARE USING !</a:t>
            </a:r>
            <a:endParaRPr sz="3600"/>
          </a:p>
        </p:txBody>
      </p:sp>
      <p:sp>
        <p:nvSpPr>
          <p:cNvPr id="1928" name="Google Shape;1928;p18"/>
          <p:cNvSpPr txBox="1"/>
          <p:nvPr>
            <p:ph idx="2" type="body"/>
          </p:nvPr>
        </p:nvSpPr>
        <p:spPr>
          <a:xfrm>
            <a:off x="4672553" y="1329863"/>
            <a:ext cx="3339600" cy="348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F55D4B"/>
                </a:solidFill>
              </a:rPr>
              <a:t>Frameworks -&gt;</a:t>
            </a:r>
            <a:endParaRPr/>
          </a:p>
          <a:p>
            <a:pPr indent="-355600" lvl="0" marL="457200" rtl="0" algn="l">
              <a:spcBef>
                <a:spcPts val="600"/>
              </a:spcBef>
              <a:spcAft>
                <a:spcPts val="0"/>
              </a:spcAft>
              <a:buClr>
                <a:srgbClr val="000000"/>
              </a:buClr>
              <a:buSzPts val="2000"/>
              <a:buChar char="✖"/>
            </a:pPr>
            <a:r>
              <a:rPr lang="en">
                <a:solidFill>
                  <a:srgbClr val="000000"/>
                </a:solidFill>
              </a:rPr>
              <a:t>React.js</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Node.js</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Express.js</a:t>
            </a:r>
            <a:endParaRPr>
              <a:solidFill>
                <a:srgbClr val="000000"/>
              </a:solidFill>
            </a:endParaRPr>
          </a:p>
          <a:p>
            <a:pPr indent="-355600" lvl="0" marL="457200" rtl="0" algn="l">
              <a:spcBef>
                <a:spcPts val="0"/>
              </a:spcBef>
              <a:spcAft>
                <a:spcPts val="0"/>
              </a:spcAft>
              <a:buClr>
                <a:srgbClr val="000000"/>
              </a:buClr>
              <a:buSzPts val="2000"/>
              <a:buChar char="✖"/>
            </a:pPr>
            <a:r>
              <a:rPr lang="en">
                <a:solidFill>
                  <a:srgbClr val="000000"/>
                </a:solidFill>
              </a:rPr>
              <a:t>Jest.js ( Testing )</a:t>
            </a:r>
            <a:endParaRPr>
              <a:solidFill>
                <a:srgbClr val="000000"/>
              </a:solidFill>
            </a:endParaRPr>
          </a:p>
        </p:txBody>
      </p:sp>
      <p:sp>
        <p:nvSpPr>
          <p:cNvPr id="1929" name="Google Shape;1929;p1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sp>
        <p:nvSpPr>
          <p:cNvPr id="1934" name="Google Shape;1934;p19"/>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HOW ITS DIFFERENT</a:t>
            </a:r>
            <a:endParaRPr sz="3600"/>
          </a:p>
        </p:txBody>
      </p:sp>
      <p:sp>
        <p:nvSpPr>
          <p:cNvPr id="1935" name="Google Shape;1935;p19"/>
          <p:cNvSpPr txBox="1"/>
          <p:nvPr>
            <p:ph idx="1" type="body"/>
          </p:nvPr>
        </p:nvSpPr>
        <p:spPr>
          <a:xfrm>
            <a:off x="977300" y="1279075"/>
            <a:ext cx="6972900" cy="3532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000000"/>
              </a:buClr>
              <a:buSzPts val="1700"/>
              <a:buChar char="✖"/>
            </a:pPr>
            <a:r>
              <a:rPr lang="en" sz="1700">
                <a:solidFill>
                  <a:srgbClr val="000000"/>
                </a:solidFill>
              </a:rPr>
              <a:t>We implemented secure session followed up by JWT.</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en" sz="1700">
                <a:solidFill>
                  <a:srgbClr val="000000"/>
                </a:solidFill>
                <a:highlight>
                  <a:srgbClr val="FFFFFF"/>
                </a:highlight>
              </a:rPr>
              <a:t>Our application provides end to end encryption and there will be no traces of message after user sign out from the chat room so it is highly secure</a:t>
            </a:r>
            <a:endParaRPr sz="1700">
              <a:solidFill>
                <a:srgbClr val="000000"/>
              </a:solidFill>
              <a:highlight>
                <a:srgbClr val="FFFFFF"/>
              </a:highlight>
            </a:endParaRPr>
          </a:p>
          <a:p>
            <a:pPr indent="-336550" lvl="0" marL="457200" rtl="0" algn="l">
              <a:lnSpc>
                <a:spcPct val="115000"/>
              </a:lnSpc>
              <a:spcBef>
                <a:spcPts val="0"/>
              </a:spcBef>
              <a:spcAft>
                <a:spcPts val="0"/>
              </a:spcAft>
              <a:buClr>
                <a:srgbClr val="000000"/>
              </a:buClr>
              <a:buSzPts val="1700"/>
              <a:buChar char="✖"/>
            </a:pPr>
            <a:r>
              <a:rPr lang="en" sz="1700">
                <a:solidFill>
                  <a:srgbClr val="000000"/>
                </a:solidFill>
                <a:highlight>
                  <a:srgbClr val="FFFFFF"/>
                </a:highlight>
              </a:rPr>
              <a:t>It is highly responsive web-application that’s why we can open it on any device of aspect ratio</a:t>
            </a:r>
            <a:endParaRPr sz="1700">
              <a:solidFill>
                <a:srgbClr val="000000"/>
              </a:solidFill>
              <a:highlight>
                <a:srgbClr val="FFFFFF"/>
              </a:highlight>
            </a:endParaRPr>
          </a:p>
          <a:p>
            <a:pPr indent="-336550" lvl="0" marL="457200" rtl="0" algn="l">
              <a:lnSpc>
                <a:spcPct val="115000"/>
              </a:lnSpc>
              <a:spcBef>
                <a:spcPts val="0"/>
              </a:spcBef>
              <a:spcAft>
                <a:spcPts val="0"/>
              </a:spcAft>
              <a:buClr>
                <a:srgbClr val="000000"/>
              </a:buClr>
              <a:buSzPts val="1700"/>
              <a:buChar char="✖"/>
            </a:pPr>
            <a:r>
              <a:rPr lang="en" sz="1700">
                <a:solidFill>
                  <a:srgbClr val="000000"/>
                </a:solidFill>
                <a:highlight>
                  <a:srgbClr val="FFFFFF"/>
                </a:highlight>
              </a:rPr>
              <a:t>We will provide minimum latency and Throughput for best experience</a:t>
            </a:r>
            <a:endParaRPr sz="1700">
              <a:solidFill>
                <a:srgbClr val="000000"/>
              </a:solidFill>
              <a:highlight>
                <a:srgbClr val="FFFFFF"/>
              </a:highlight>
            </a:endParaRPr>
          </a:p>
          <a:p>
            <a:pPr indent="0" lvl="0" marL="0" rtl="0" algn="l">
              <a:spcBef>
                <a:spcPts val="1300"/>
              </a:spcBef>
              <a:spcAft>
                <a:spcPts val="0"/>
              </a:spcAft>
              <a:buNone/>
            </a:pPr>
            <a:r>
              <a:t/>
            </a:r>
            <a:endParaRPr sz="1700">
              <a:solidFill>
                <a:srgbClr val="000000"/>
              </a:solidFill>
            </a:endParaRPr>
          </a:p>
        </p:txBody>
      </p:sp>
      <p:sp>
        <p:nvSpPr>
          <p:cNvPr id="1936" name="Google Shape;1936;p1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20"/>
          <p:cNvSpPr txBox="1"/>
          <p:nvPr>
            <p:ph type="title"/>
          </p:nvPr>
        </p:nvSpPr>
        <p:spPr>
          <a:xfrm>
            <a:off x="1131750" y="32160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HOW APP PROCEEDS</a:t>
            </a:r>
            <a:endParaRPr sz="3600"/>
          </a:p>
        </p:txBody>
      </p:sp>
      <p:sp>
        <p:nvSpPr>
          <p:cNvPr id="1942" name="Google Shape;1942;p2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3" name="Google Shape;1943;p20"/>
          <p:cNvPicPr preferRelativeResize="0"/>
          <p:nvPr/>
        </p:nvPicPr>
        <p:blipFill>
          <a:blip r:embed="rId3">
            <a:alphaModFix/>
          </a:blip>
          <a:stretch>
            <a:fillRect/>
          </a:stretch>
        </p:blipFill>
        <p:spPr>
          <a:xfrm>
            <a:off x="887325" y="1397663"/>
            <a:ext cx="704050" cy="704050"/>
          </a:xfrm>
          <a:prstGeom prst="rect">
            <a:avLst/>
          </a:prstGeom>
          <a:noFill/>
          <a:ln>
            <a:noFill/>
          </a:ln>
        </p:spPr>
      </p:pic>
      <p:sp>
        <p:nvSpPr>
          <p:cNvPr id="1944" name="Google Shape;1944;p20"/>
          <p:cNvSpPr/>
          <p:nvPr/>
        </p:nvSpPr>
        <p:spPr>
          <a:xfrm>
            <a:off x="2435075" y="1176125"/>
            <a:ext cx="1801475" cy="1147125"/>
          </a:xfrm>
          <a:prstGeom prst="flowChartDecision">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Type text and send message</a:t>
            </a:r>
            <a:endParaRPr sz="1300"/>
          </a:p>
        </p:txBody>
      </p:sp>
      <p:sp>
        <p:nvSpPr>
          <p:cNvPr id="1945" name="Google Shape;1945;p20"/>
          <p:cNvSpPr/>
          <p:nvPr/>
        </p:nvSpPr>
        <p:spPr>
          <a:xfrm>
            <a:off x="1043600" y="3267500"/>
            <a:ext cx="1230000" cy="770400"/>
          </a:xfrm>
          <a:prstGeom prst="flowChartAlternateProcess">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Sign out or Exit Application</a:t>
            </a:r>
            <a:endParaRPr/>
          </a:p>
        </p:txBody>
      </p:sp>
      <p:cxnSp>
        <p:nvCxnSpPr>
          <p:cNvPr id="1946" name="Google Shape;1946;p20"/>
          <p:cNvCxnSpPr>
            <a:stCxn id="1943" idx="3"/>
            <a:endCxn id="1944" idx="1"/>
          </p:cNvCxnSpPr>
          <p:nvPr/>
        </p:nvCxnSpPr>
        <p:spPr>
          <a:xfrm>
            <a:off x="1591375" y="1749687"/>
            <a:ext cx="843600" cy="0"/>
          </a:xfrm>
          <a:prstGeom prst="straightConnector1">
            <a:avLst/>
          </a:prstGeom>
          <a:noFill/>
          <a:ln cap="flat" cmpd="sng" w="19050">
            <a:solidFill>
              <a:schemeClr val="dk2"/>
            </a:solidFill>
            <a:prstDash val="solid"/>
            <a:round/>
            <a:headEnd len="med" w="med" type="none"/>
            <a:tailEnd len="med" w="med" type="triangle"/>
          </a:ln>
        </p:spPr>
      </p:cxnSp>
      <p:cxnSp>
        <p:nvCxnSpPr>
          <p:cNvPr id="1947" name="Google Shape;1947;p20"/>
          <p:cNvCxnSpPr>
            <a:stCxn id="1944" idx="2"/>
            <a:endCxn id="1945" idx="3"/>
          </p:cNvCxnSpPr>
          <p:nvPr/>
        </p:nvCxnSpPr>
        <p:spPr>
          <a:xfrm rot="5400000">
            <a:off x="2139863" y="2456900"/>
            <a:ext cx="1329600" cy="1062300"/>
          </a:xfrm>
          <a:prstGeom prst="bentConnector2">
            <a:avLst/>
          </a:prstGeom>
          <a:noFill/>
          <a:ln cap="flat" cmpd="sng" w="19050">
            <a:solidFill>
              <a:schemeClr val="dk2"/>
            </a:solidFill>
            <a:prstDash val="solid"/>
            <a:round/>
            <a:headEnd len="med" w="med" type="none"/>
            <a:tailEnd len="med" w="med" type="stealth"/>
          </a:ln>
        </p:spPr>
      </p:cxnSp>
      <p:sp>
        <p:nvSpPr>
          <p:cNvPr id="1948" name="Google Shape;1948;p20"/>
          <p:cNvSpPr txBox="1"/>
          <p:nvPr/>
        </p:nvSpPr>
        <p:spPr>
          <a:xfrm>
            <a:off x="2534475" y="3329600"/>
            <a:ext cx="484500" cy="1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No</a:t>
            </a:r>
            <a:endParaRPr>
              <a:latin typeface="Merriweather"/>
              <a:ea typeface="Merriweather"/>
              <a:cs typeface="Merriweather"/>
              <a:sym typeface="Merriweather"/>
            </a:endParaRPr>
          </a:p>
        </p:txBody>
      </p:sp>
      <p:sp>
        <p:nvSpPr>
          <p:cNvPr id="1949" name="Google Shape;1949;p20"/>
          <p:cNvSpPr/>
          <p:nvPr/>
        </p:nvSpPr>
        <p:spPr>
          <a:xfrm>
            <a:off x="6314675" y="829100"/>
            <a:ext cx="843600" cy="646050"/>
          </a:xfrm>
          <a:prstGeom prst="flowChartProcess">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Backend server 1</a:t>
            </a:r>
            <a:endParaRPr sz="1300"/>
          </a:p>
        </p:txBody>
      </p:sp>
      <p:sp>
        <p:nvSpPr>
          <p:cNvPr id="1950" name="Google Shape;1950;p20"/>
          <p:cNvSpPr/>
          <p:nvPr/>
        </p:nvSpPr>
        <p:spPr>
          <a:xfrm>
            <a:off x="6361025" y="1972250"/>
            <a:ext cx="843600" cy="646050"/>
          </a:xfrm>
          <a:prstGeom prst="flowChartProcess">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Backend server 2</a:t>
            </a:r>
            <a:endParaRPr sz="1300"/>
          </a:p>
        </p:txBody>
      </p:sp>
      <p:sp>
        <p:nvSpPr>
          <p:cNvPr id="1951" name="Google Shape;1951;p20"/>
          <p:cNvSpPr/>
          <p:nvPr/>
        </p:nvSpPr>
        <p:spPr>
          <a:xfrm>
            <a:off x="4944725" y="1326050"/>
            <a:ext cx="947400" cy="84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Load </a:t>
            </a:r>
            <a:endParaRPr/>
          </a:p>
          <a:p>
            <a:pPr indent="0" lvl="0" marL="0" rtl="0" algn="l">
              <a:spcBef>
                <a:spcPts val="0"/>
              </a:spcBef>
              <a:spcAft>
                <a:spcPts val="0"/>
              </a:spcAft>
              <a:buNone/>
            </a:pPr>
            <a:r>
              <a:rPr lang="en"/>
              <a:t>Balancer</a:t>
            </a:r>
            <a:endParaRPr/>
          </a:p>
          <a:p>
            <a:pPr indent="0" lvl="0" marL="0" rtl="0" algn="l">
              <a:spcBef>
                <a:spcPts val="0"/>
              </a:spcBef>
              <a:spcAft>
                <a:spcPts val="0"/>
              </a:spcAft>
              <a:buNone/>
            </a:pPr>
            <a:r>
              <a:rPr lang="en"/>
              <a:t>/ CAMS</a:t>
            </a:r>
            <a:endParaRPr/>
          </a:p>
        </p:txBody>
      </p:sp>
      <p:cxnSp>
        <p:nvCxnSpPr>
          <p:cNvPr id="1952" name="Google Shape;1952;p20"/>
          <p:cNvCxnSpPr>
            <a:stCxn id="1951" idx="3"/>
          </p:cNvCxnSpPr>
          <p:nvPr/>
        </p:nvCxnSpPr>
        <p:spPr>
          <a:xfrm flipH="1" rot="10800000">
            <a:off x="5892125" y="1475150"/>
            <a:ext cx="468900" cy="273300"/>
          </a:xfrm>
          <a:prstGeom prst="straightConnector1">
            <a:avLst/>
          </a:prstGeom>
          <a:noFill/>
          <a:ln cap="flat" cmpd="sng" w="19050">
            <a:solidFill>
              <a:schemeClr val="dk2"/>
            </a:solidFill>
            <a:prstDash val="solid"/>
            <a:round/>
            <a:headEnd len="med" w="med" type="none"/>
            <a:tailEnd len="med" w="med" type="triangle"/>
          </a:ln>
        </p:spPr>
      </p:cxnSp>
      <p:cxnSp>
        <p:nvCxnSpPr>
          <p:cNvPr id="1953" name="Google Shape;1953;p20"/>
          <p:cNvCxnSpPr>
            <a:stCxn id="1951" idx="3"/>
          </p:cNvCxnSpPr>
          <p:nvPr/>
        </p:nvCxnSpPr>
        <p:spPr>
          <a:xfrm>
            <a:off x="5892125" y="1748450"/>
            <a:ext cx="456600" cy="223800"/>
          </a:xfrm>
          <a:prstGeom prst="straightConnector1">
            <a:avLst/>
          </a:prstGeom>
          <a:noFill/>
          <a:ln cap="flat" cmpd="sng" w="19050">
            <a:solidFill>
              <a:schemeClr val="dk2"/>
            </a:solidFill>
            <a:prstDash val="solid"/>
            <a:round/>
            <a:headEnd len="med" w="med" type="none"/>
            <a:tailEnd len="med" w="med" type="triangle"/>
          </a:ln>
        </p:spPr>
      </p:cxnSp>
      <p:cxnSp>
        <p:nvCxnSpPr>
          <p:cNvPr id="1954" name="Google Shape;1954;p20"/>
          <p:cNvCxnSpPr>
            <a:stCxn id="1944" idx="3"/>
            <a:endCxn id="1951" idx="1"/>
          </p:cNvCxnSpPr>
          <p:nvPr/>
        </p:nvCxnSpPr>
        <p:spPr>
          <a:xfrm flipH="1" rot="10800000">
            <a:off x="4236550" y="1748488"/>
            <a:ext cx="708300" cy="1200"/>
          </a:xfrm>
          <a:prstGeom prst="straightConnector1">
            <a:avLst/>
          </a:prstGeom>
          <a:noFill/>
          <a:ln cap="flat" cmpd="sng" w="19050">
            <a:solidFill>
              <a:schemeClr val="dk2"/>
            </a:solidFill>
            <a:prstDash val="solid"/>
            <a:round/>
            <a:headEnd len="med" w="med" type="none"/>
            <a:tailEnd len="med" w="med" type="triangle"/>
          </a:ln>
        </p:spPr>
      </p:cxnSp>
      <p:sp>
        <p:nvSpPr>
          <p:cNvPr id="1955" name="Google Shape;1955;p20"/>
          <p:cNvSpPr txBox="1"/>
          <p:nvPr/>
        </p:nvSpPr>
        <p:spPr>
          <a:xfrm>
            <a:off x="4236550" y="1397675"/>
            <a:ext cx="843600" cy="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Yes</a:t>
            </a:r>
            <a:endParaRPr>
              <a:latin typeface="Merriweather"/>
              <a:ea typeface="Merriweather"/>
              <a:cs typeface="Merriweather"/>
              <a:sym typeface="Merriweather"/>
            </a:endParaRPr>
          </a:p>
        </p:txBody>
      </p:sp>
      <p:pic>
        <p:nvPicPr>
          <p:cNvPr id="1956" name="Google Shape;1956;p20"/>
          <p:cNvPicPr preferRelativeResize="0"/>
          <p:nvPr/>
        </p:nvPicPr>
        <p:blipFill>
          <a:blip r:embed="rId3">
            <a:alphaModFix/>
          </a:blip>
          <a:stretch>
            <a:fillRect/>
          </a:stretch>
        </p:blipFill>
        <p:spPr>
          <a:xfrm>
            <a:off x="8099800" y="2179988"/>
            <a:ext cx="704050" cy="704050"/>
          </a:xfrm>
          <a:prstGeom prst="rect">
            <a:avLst/>
          </a:prstGeom>
          <a:noFill/>
          <a:ln>
            <a:noFill/>
          </a:ln>
        </p:spPr>
      </p:pic>
      <p:pic>
        <p:nvPicPr>
          <p:cNvPr id="1957" name="Google Shape;1957;p20"/>
          <p:cNvPicPr preferRelativeResize="0"/>
          <p:nvPr/>
        </p:nvPicPr>
        <p:blipFill>
          <a:blip r:embed="rId3">
            <a:alphaModFix/>
          </a:blip>
          <a:stretch>
            <a:fillRect/>
          </a:stretch>
        </p:blipFill>
        <p:spPr>
          <a:xfrm>
            <a:off x="8099800" y="1326038"/>
            <a:ext cx="704050" cy="704050"/>
          </a:xfrm>
          <a:prstGeom prst="rect">
            <a:avLst/>
          </a:prstGeom>
          <a:noFill/>
          <a:ln>
            <a:noFill/>
          </a:ln>
        </p:spPr>
      </p:pic>
      <p:pic>
        <p:nvPicPr>
          <p:cNvPr id="1958" name="Google Shape;1958;p20"/>
          <p:cNvPicPr preferRelativeResize="0"/>
          <p:nvPr/>
        </p:nvPicPr>
        <p:blipFill>
          <a:blip r:embed="rId3">
            <a:alphaModFix/>
          </a:blip>
          <a:stretch>
            <a:fillRect/>
          </a:stretch>
        </p:blipFill>
        <p:spPr>
          <a:xfrm>
            <a:off x="8012250" y="472087"/>
            <a:ext cx="704050" cy="704050"/>
          </a:xfrm>
          <a:prstGeom prst="rect">
            <a:avLst/>
          </a:prstGeom>
          <a:noFill/>
          <a:ln>
            <a:noFill/>
          </a:ln>
        </p:spPr>
      </p:pic>
      <p:cxnSp>
        <p:nvCxnSpPr>
          <p:cNvPr id="1959" name="Google Shape;1959;p20"/>
          <p:cNvCxnSpPr>
            <a:stCxn id="1949" idx="3"/>
            <a:endCxn id="1958" idx="1"/>
          </p:cNvCxnSpPr>
          <p:nvPr/>
        </p:nvCxnSpPr>
        <p:spPr>
          <a:xfrm flipH="1" rot="10800000">
            <a:off x="7158275" y="824225"/>
            <a:ext cx="854100" cy="327900"/>
          </a:xfrm>
          <a:prstGeom prst="straightConnector1">
            <a:avLst/>
          </a:prstGeom>
          <a:noFill/>
          <a:ln cap="flat" cmpd="sng" w="19050">
            <a:solidFill>
              <a:schemeClr val="dk2"/>
            </a:solidFill>
            <a:prstDash val="solid"/>
            <a:round/>
            <a:headEnd len="med" w="med" type="none"/>
            <a:tailEnd len="med" w="med" type="triangle"/>
          </a:ln>
        </p:spPr>
      </p:cxnSp>
      <p:cxnSp>
        <p:nvCxnSpPr>
          <p:cNvPr id="1960" name="Google Shape;1960;p20"/>
          <p:cNvCxnSpPr>
            <a:stCxn id="1949" idx="3"/>
            <a:endCxn id="1957" idx="1"/>
          </p:cNvCxnSpPr>
          <p:nvPr/>
        </p:nvCxnSpPr>
        <p:spPr>
          <a:xfrm>
            <a:off x="7158275" y="1152125"/>
            <a:ext cx="941400" cy="525900"/>
          </a:xfrm>
          <a:prstGeom prst="straightConnector1">
            <a:avLst/>
          </a:prstGeom>
          <a:noFill/>
          <a:ln cap="flat" cmpd="sng" w="19050">
            <a:solidFill>
              <a:schemeClr val="dk2"/>
            </a:solidFill>
            <a:prstDash val="solid"/>
            <a:round/>
            <a:headEnd len="med" w="med" type="none"/>
            <a:tailEnd len="med" w="med" type="triangle"/>
          </a:ln>
        </p:spPr>
      </p:cxnSp>
      <p:cxnSp>
        <p:nvCxnSpPr>
          <p:cNvPr id="1961" name="Google Shape;1961;p20"/>
          <p:cNvCxnSpPr>
            <a:stCxn id="1950" idx="3"/>
            <a:endCxn id="1956" idx="1"/>
          </p:cNvCxnSpPr>
          <p:nvPr/>
        </p:nvCxnSpPr>
        <p:spPr>
          <a:xfrm>
            <a:off x="7204625" y="2295275"/>
            <a:ext cx="895200" cy="236700"/>
          </a:xfrm>
          <a:prstGeom prst="straightConnector1">
            <a:avLst/>
          </a:prstGeom>
          <a:noFill/>
          <a:ln cap="flat" cmpd="sng" w="19050">
            <a:solidFill>
              <a:schemeClr val="dk2"/>
            </a:solidFill>
            <a:prstDash val="solid"/>
            <a:round/>
            <a:headEnd len="med" w="med" type="none"/>
            <a:tailEnd len="med" w="med" type="triangle"/>
          </a:ln>
        </p:spPr>
      </p:cxnSp>
      <p:sp>
        <p:nvSpPr>
          <p:cNvPr id="1962" name="Google Shape;1962;p20"/>
          <p:cNvSpPr txBox="1"/>
          <p:nvPr/>
        </p:nvSpPr>
        <p:spPr>
          <a:xfrm>
            <a:off x="883300" y="2101700"/>
            <a:ext cx="8436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Sender</a:t>
            </a:r>
            <a:endParaRPr>
              <a:latin typeface="Merriweather"/>
              <a:ea typeface="Merriweather"/>
              <a:cs typeface="Merriweather"/>
              <a:sym typeface="Merriweather"/>
            </a:endParaRPr>
          </a:p>
        </p:txBody>
      </p:sp>
      <p:sp>
        <p:nvSpPr>
          <p:cNvPr id="1963" name="Google Shape;1963;p20"/>
          <p:cNvSpPr txBox="1"/>
          <p:nvPr/>
        </p:nvSpPr>
        <p:spPr>
          <a:xfrm>
            <a:off x="7937225" y="964525"/>
            <a:ext cx="854100" cy="1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erriweather"/>
                <a:ea typeface="Merriweather"/>
                <a:cs typeface="Merriweather"/>
                <a:sym typeface="Merriweather"/>
              </a:rPr>
              <a:t>Receiver 1</a:t>
            </a:r>
            <a:endParaRPr sz="1000">
              <a:latin typeface="Merriweather"/>
              <a:ea typeface="Merriweather"/>
              <a:cs typeface="Merriweather"/>
              <a:sym typeface="Merriweather"/>
            </a:endParaRPr>
          </a:p>
        </p:txBody>
      </p:sp>
      <p:sp>
        <p:nvSpPr>
          <p:cNvPr id="1964" name="Google Shape;1964;p20"/>
          <p:cNvSpPr txBox="1"/>
          <p:nvPr/>
        </p:nvSpPr>
        <p:spPr>
          <a:xfrm>
            <a:off x="8023475" y="1823150"/>
            <a:ext cx="854100" cy="1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erriweather"/>
                <a:ea typeface="Merriweather"/>
                <a:cs typeface="Merriweather"/>
                <a:sym typeface="Merriweather"/>
              </a:rPr>
              <a:t>Receiver 2</a:t>
            </a:r>
            <a:endParaRPr sz="1000">
              <a:latin typeface="Merriweather"/>
              <a:ea typeface="Merriweather"/>
              <a:cs typeface="Merriweather"/>
              <a:sym typeface="Merriweather"/>
            </a:endParaRPr>
          </a:p>
        </p:txBody>
      </p:sp>
      <p:sp>
        <p:nvSpPr>
          <p:cNvPr id="1965" name="Google Shape;1965;p20"/>
          <p:cNvSpPr txBox="1"/>
          <p:nvPr/>
        </p:nvSpPr>
        <p:spPr>
          <a:xfrm>
            <a:off x="8023475" y="2720975"/>
            <a:ext cx="854100" cy="1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erriweather"/>
                <a:ea typeface="Merriweather"/>
                <a:cs typeface="Merriweather"/>
                <a:sym typeface="Merriweather"/>
              </a:rPr>
              <a:t>Receiver N</a:t>
            </a:r>
            <a:endParaRPr sz="1000">
              <a:latin typeface="Merriweather"/>
              <a:ea typeface="Merriweather"/>
              <a:cs typeface="Merriweather"/>
              <a:sym typeface="Merriweather"/>
            </a:endParaRPr>
          </a:p>
        </p:txBody>
      </p:sp>
      <p:sp>
        <p:nvSpPr>
          <p:cNvPr id="1966" name="Google Shape;1966;p20"/>
          <p:cNvSpPr/>
          <p:nvPr/>
        </p:nvSpPr>
        <p:spPr>
          <a:xfrm>
            <a:off x="6309125" y="3301625"/>
            <a:ext cx="947400" cy="1433450"/>
          </a:xfrm>
          <a:prstGeom prst="flowChartMagneticDisk">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Database</a:t>
            </a:r>
            <a:endParaRPr sz="1200"/>
          </a:p>
        </p:txBody>
      </p:sp>
      <p:cxnSp>
        <p:nvCxnSpPr>
          <p:cNvPr id="1967" name="Google Shape;1967;p20"/>
          <p:cNvCxnSpPr/>
          <p:nvPr/>
        </p:nvCxnSpPr>
        <p:spPr>
          <a:xfrm>
            <a:off x="6552850" y="2632700"/>
            <a:ext cx="12000" cy="703800"/>
          </a:xfrm>
          <a:prstGeom prst="straightConnector1">
            <a:avLst/>
          </a:prstGeom>
          <a:noFill/>
          <a:ln cap="flat" cmpd="sng" w="19050">
            <a:solidFill>
              <a:schemeClr val="dk2"/>
            </a:solidFill>
            <a:prstDash val="solid"/>
            <a:round/>
            <a:headEnd len="med" w="med" type="none"/>
            <a:tailEnd len="med" w="med" type="triangle"/>
          </a:ln>
        </p:spPr>
      </p:cxnSp>
      <p:cxnSp>
        <p:nvCxnSpPr>
          <p:cNvPr id="1968" name="Google Shape;1968;p20"/>
          <p:cNvCxnSpPr/>
          <p:nvPr/>
        </p:nvCxnSpPr>
        <p:spPr>
          <a:xfrm>
            <a:off x="6970250" y="2632700"/>
            <a:ext cx="12000" cy="703800"/>
          </a:xfrm>
          <a:prstGeom prst="straightConnector1">
            <a:avLst/>
          </a:prstGeom>
          <a:noFill/>
          <a:ln cap="flat" cmpd="sng" w="19050">
            <a:solidFill>
              <a:schemeClr val="dk2"/>
            </a:solidFill>
            <a:prstDash val="solid"/>
            <a:round/>
            <a:headEnd len="med" w="med" type="stealth"/>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21"/>
          <p:cNvSpPr txBox="1"/>
          <p:nvPr>
            <p:ph type="title"/>
          </p:nvPr>
        </p:nvSpPr>
        <p:spPr>
          <a:xfrm>
            <a:off x="903150" y="623025"/>
            <a:ext cx="6880500" cy="5829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3600"/>
              <a:t> 							DIAGRAM</a:t>
            </a:r>
            <a:endParaRPr sz="3600"/>
          </a:p>
        </p:txBody>
      </p:sp>
      <p:sp>
        <p:nvSpPr>
          <p:cNvPr id="1974" name="Google Shape;1974;p2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5" name="Google Shape;1975;p21"/>
          <p:cNvPicPr preferRelativeResize="0"/>
          <p:nvPr/>
        </p:nvPicPr>
        <p:blipFill rotWithShape="1">
          <a:blip r:embed="rId3">
            <a:alphaModFix/>
          </a:blip>
          <a:srcRect b="11388" l="3744" r="65151" t="22626"/>
          <a:stretch/>
        </p:blipFill>
        <p:spPr>
          <a:xfrm>
            <a:off x="2433250" y="1337050"/>
            <a:ext cx="4565299" cy="351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