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4"/>
  </p:sldMasterIdLst>
  <p:notesMasterIdLst>
    <p:notesMasterId r:id="rId16"/>
  </p:notesMasterIdLst>
  <p:sldIdLst>
    <p:sldId id="256" r:id="rId5"/>
    <p:sldId id="268" r:id="rId6"/>
    <p:sldId id="266" r:id="rId7"/>
    <p:sldId id="270" r:id="rId8"/>
    <p:sldId id="267" r:id="rId9"/>
    <p:sldId id="257" r:id="rId10"/>
    <p:sldId id="258" r:id="rId11"/>
    <p:sldId id="259" r:id="rId12"/>
    <p:sldId id="271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76FD2-253F-4F1D-AD57-E1BEFFD6FD39}" v="29" dt="2023-04-13T16:23:54.423"/>
    <p1510:client id="{5CF102A4-AE64-4648-A719-03984CEF8AF6}" v="1596" vWet="1598" dt="2023-04-13T17:24:19.673"/>
    <p1510:client id="{8F5F1532-52F1-2359-4D35-7B0E098E9220}" v="11" dt="2023-04-13T17:24:28.426"/>
    <p1510:client id="{E14C9587-C346-13AB-9D18-4CD728FE34E0}" v="1" dt="2023-04-12T18:11:41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2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, Alyson" userId="S::freemal4@novartis.net::70e1c531-f1a1-40da-9557-174e6833d054" providerId="AD" clId="Web-{E776ACC2-BE04-46C6-BA51-DF121A403157}"/>
    <pc:docChg chg="modSld">
      <pc:chgData name="Fay, Alyson" userId="S::freemal4@novartis.net::70e1c531-f1a1-40da-9557-174e6833d054" providerId="AD" clId="Web-{E776ACC2-BE04-46C6-BA51-DF121A403157}" dt="2023-04-09T01:51:33.911" v="9" actId="1076"/>
      <pc:docMkLst>
        <pc:docMk/>
      </pc:docMkLst>
      <pc:sldChg chg="addSp modSp">
        <pc:chgData name="Fay, Alyson" userId="S::freemal4@novartis.net::70e1c531-f1a1-40da-9557-174e6833d054" providerId="AD" clId="Web-{E776ACC2-BE04-46C6-BA51-DF121A403157}" dt="2023-04-09T01:51:33.911" v="9" actId="1076"/>
        <pc:sldMkLst>
          <pc:docMk/>
          <pc:sldMk cId="3549499856" sldId="260"/>
        </pc:sldMkLst>
        <pc:spChg chg="mod">
          <ac:chgData name="Fay, Alyson" userId="S::freemal4@novartis.net::70e1c531-f1a1-40da-9557-174e6833d054" providerId="AD" clId="Web-{E776ACC2-BE04-46C6-BA51-DF121A403157}" dt="2023-04-09T01:51:09.206" v="0" actId="20577"/>
          <ac:spMkLst>
            <pc:docMk/>
            <pc:sldMk cId="3549499856" sldId="260"/>
            <ac:spMk id="2" creationId="{0346263B-9809-6BBD-A24B-A40059E8C67C}"/>
          </ac:spMkLst>
        </pc:spChg>
        <pc:picChg chg="add mod">
          <ac:chgData name="Fay, Alyson" userId="S::freemal4@novartis.net::70e1c531-f1a1-40da-9557-174e6833d054" providerId="AD" clId="Web-{E776ACC2-BE04-46C6-BA51-DF121A403157}" dt="2023-04-09T01:51:20.488" v="5" actId="1076"/>
          <ac:picMkLst>
            <pc:docMk/>
            <pc:sldMk cId="3549499856" sldId="260"/>
            <ac:picMk id="3" creationId="{3CFA7A8C-CFEA-78D1-A82C-A08E4863F327}"/>
          </ac:picMkLst>
        </pc:picChg>
        <pc:picChg chg="add mod">
          <ac:chgData name="Fay, Alyson" userId="S::freemal4@novartis.net::70e1c531-f1a1-40da-9557-174e6833d054" providerId="AD" clId="Web-{E776ACC2-BE04-46C6-BA51-DF121A403157}" dt="2023-04-09T01:51:33.911" v="9" actId="1076"/>
          <ac:picMkLst>
            <pc:docMk/>
            <pc:sldMk cId="3549499856" sldId="260"/>
            <ac:picMk id="4" creationId="{317BCB3D-542D-CF49-3526-4D04A71AE855}"/>
          </ac:picMkLst>
        </pc:picChg>
      </pc:sldChg>
    </pc:docChg>
  </pc:docChgLst>
  <pc:docChgLst>
    <pc:chgData name="Fay, Alyson" userId="S::freemal4@novartis.net::70e1c531-f1a1-40da-9557-174e6833d054" providerId="AD" clId="Web-{3AA76FD2-253F-4F1D-AD57-E1BEFFD6FD39}"/>
    <pc:docChg chg="modSld">
      <pc:chgData name="Fay, Alyson" userId="S::freemal4@novartis.net::70e1c531-f1a1-40da-9557-174e6833d054" providerId="AD" clId="Web-{3AA76FD2-253F-4F1D-AD57-E1BEFFD6FD39}" dt="2023-04-13T16:23:53.783" v="20"/>
      <pc:docMkLst>
        <pc:docMk/>
      </pc:docMkLst>
      <pc:sldChg chg="modSp">
        <pc:chgData name="Fay, Alyson" userId="S::freemal4@novartis.net::70e1c531-f1a1-40da-9557-174e6833d054" providerId="AD" clId="Web-{3AA76FD2-253F-4F1D-AD57-E1BEFFD6FD39}" dt="2023-04-13T16:15:53.301" v="3" actId="20577"/>
        <pc:sldMkLst>
          <pc:docMk/>
          <pc:sldMk cId="3095066971" sldId="268"/>
        </pc:sldMkLst>
        <pc:spChg chg="mod">
          <ac:chgData name="Fay, Alyson" userId="S::freemal4@novartis.net::70e1c531-f1a1-40da-9557-174e6833d054" providerId="AD" clId="Web-{3AA76FD2-253F-4F1D-AD57-E1BEFFD6FD39}" dt="2023-04-13T16:15:53.301" v="3" actId="20577"/>
          <ac:spMkLst>
            <pc:docMk/>
            <pc:sldMk cId="3095066971" sldId="268"/>
            <ac:spMk id="3" creationId="{00000000-0000-0000-0000-000000000000}"/>
          </ac:spMkLst>
        </pc:spChg>
      </pc:sldChg>
      <pc:sldChg chg="addSp delSp modSp">
        <pc:chgData name="Fay, Alyson" userId="S::freemal4@novartis.net::70e1c531-f1a1-40da-9557-174e6833d054" providerId="AD" clId="Web-{3AA76FD2-253F-4F1D-AD57-E1BEFFD6FD39}" dt="2023-04-13T16:23:53.783" v="20"/>
        <pc:sldMkLst>
          <pc:docMk/>
          <pc:sldMk cId="130013643" sldId="270"/>
        </pc:sldMkLst>
        <pc:picChg chg="add del mod">
          <ac:chgData name="Fay, Alyson" userId="S::freemal4@novartis.net::70e1c531-f1a1-40da-9557-174e6833d054" providerId="AD" clId="Web-{3AA76FD2-253F-4F1D-AD57-E1BEFFD6FD39}" dt="2023-04-13T16:23:28.751" v="15"/>
          <ac:picMkLst>
            <pc:docMk/>
            <pc:sldMk cId="130013643" sldId="270"/>
            <ac:picMk id="21" creationId="{A985A00E-145D-E547-F276-8EFBF5470BC3}"/>
          </ac:picMkLst>
        </pc:picChg>
        <pc:picChg chg="add del mod">
          <ac:chgData name="Fay, Alyson" userId="S::freemal4@novartis.net::70e1c531-f1a1-40da-9557-174e6833d054" providerId="AD" clId="Web-{3AA76FD2-253F-4F1D-AD57-E1BEFFD6FD39}" dt="2023-04-13T16:23:28.204" v="14"/>
          <ac:picMkLst>
            <pc:docMk/>
            <pc:sldMk cId="130013643" sldId="270"/>
            <ac:picMk id="22" creationId="{99B00876-14EC-FA6F-A003-37854B4408E5}"/>
          </ac:picMkLst>
        </pc:picChg>
        <pc:picChg chg="add del mod">
          <ac:chgData name="Fay, Alyson" userId="S::freemal4@novartis.net::70e1c531-f1a1-40da-9557-174e6833d054" providerId="AD" clId="Web-{3AA76FD2-253F-4F1D-AD57-E1BEFFD6FD39}" dt="2023-04-13T16:23:29.251" v="16"/>
          <ac:picMkLst>
            <pc:docMk/>
            <pc:sldMk cId="130013643" sldId="270"/>
            <ac:picMk id="23" creationId="{A2AE707E-41D5-0194-8340-376933DF6C31}"/>
          </ac:picMkLst>
        </pc:picChg>
        <pc:picChg chg="add del mod">
          <ac:chgData name="Fay, Alyson" userId="S::freemal4@novartis.net::70e1c531-f1a1-40da-9557-174e6833d054" providerId="AD" clId="Web-{3AA76FD2-253F-4F1D-AD57-E1BEFFD6FD39}" dt="2023-04-13T16:23:07.016" v="10"/>
          <ac:picMkLst>
            <pc:docMk/>
            <pc:sldMk cId="130013643" sldId="270"/>
            <ac:picMk id="24" creationId="{95B8AD09-6EA9-4911-79CA-60783B434FB4}"/>
          </ac:picMkLst>
        </pc:picChg>
        <pc:picChg chg="add mod">
          <ac:chgData name="Fay, Alyson" userId="S::freemal4@novartis.net::70e1c531-f1a1-40da-9557-174e6833d054" providerId="AD" clId="Web-{3AA76FD2-253F-4F1D-AD57-E1BEFFD6FD39}" dt="2023-04-13T16:23:53.470" v="17"/>
          <ac:picMkLst>
            <pc:docMk/>
            <pc:sldMk cId="130013643" sldId="270"/>
            <ac:picMk id="41" creationId="{461091A8-FFBF-8ACC-40B6-F0B033650DE9}"/>
          </ac:picMkLst>
        </pc:picChg>
        <pc:picChg chg="add mod">
          <ac:chgData name="Fay, Alyson" userId="S::freemal4@novartis.net::70e1c531-f1a1-40da-9557-174e6833d054" providerId="AD" clId="Web-{3AA76FD2-253F-4F1D-AD57-E1BEFFD6FD39}" dt="2023-04-13T16:23:53.611" v="18"/>
          <ac:picMkLst>
            <pc:docMk/>
            <pc:sldMk cId="130013643" sldId="270"/>
            <ac:picMk id="42" creationId="{80847B33-4F93-0CD5-358F-5C2F81DE38CA}"/>
          </ac:picMkLst>
        </pc:picChg>
        <pc:picChg chg="add mod">
          <ac:chgData name="Fay, Alyson" userId="S::freemal4@novartis.net::70e1c531-f1a1-40da-9557-174e6833d054" providerId="AD" clId="Web-{3AA76FD2-253F-4F1D-AD57-E1BEFFD6FD39}" dt="2023-04-13T16:23:53.736" v="19"/>
          <ac:picMkLst>
            <pc:docMk/>
            <pc:sldMk cId="130013643" sldId="270"/>
            <ac:picMk id="43" creationId="{4EBFAC3F-5B0B-2C15-FC5C-EC26DC7A3642}"/>
          </ac:picMkLst>
        </pc:picChg>
        <pc:picChg chg="add mod">
          <ac:chgData name="Fay, Alyson" userId="S::freemal4@novartis.net::70e1c531-f1a1-40da-9557-174e6833d054" providerId="AD" clId="Web-{3AA76FD2-253F-4F1D-AD57-E1BEFFD6FD39}" dt="2023-04-13T16:23:53.783" v="20"/>
          <ac:picMkLst>
            <pc:docMk/>
            <pc:sldMk cId="130013643" sldId="270"/>
            <ac:picMk id="44" creationId="{061CFDCC-B456-F67D-036F-C88AC229A9B2}"/>
          </ac:picMkLst>
        </pc:picChg>
      </pc:sldChg>
    </pc:docChg>
  </pc:docChgLst>
  <pc:docChgLst>
    <pc:chgData name="Duvadie, Rohit" userId="S::duvadro1@novartis.net::eec34240-e9ce-4cdf-87f1-8aa964383bac" providerId="AD" clId="Web-{E14C9587-C346-13AB-9D18-4CD728FE34E0}"/>
    <pc:docChg chg="sldOrd">
      <pc:chgData name="Duvadie, Rohit" userId="S::duvadro1@novartis.net::eec34240-e9ce-4cdf-87f1-8aa964383bac" providerId="AD" clId="Web-{E14C9587-C346-13AB-9D18-4CD728FE34E0}" dt="2023-04-12T18:11:41.962" v="0"/>
      <pc:docMkLst>
        <pc:docMk/>
      </pc:docMkLst>
      <pc:sldChg chg="ord">
        <pc:chgData name="Duvadie, Rohit" userId="S::duvadro1@novartis.net::eec34240-e9ce-4cdf-87f1-8aa964383bac" providerId="AD" clId="Web-{E14C9587-C346-13AB-9D18-4CD728FE34E0}" dt="2023-04-12T18:11:41.962" v="0"/>
        <pc:sldMkLst>
          <pc:docMk/>
          <pc:sldMk cId="3549499856" sldId="260"/>
        </pc:sldMkLst>
      </pc:sldChg>
    </pc:docChg>
  </pc:docChgLst>
  <pc:docChgLst>
    <pc:chgData name="Fay, Alyson" userId="S::freemal4@novartis.net::70e1c531-f1a1-40da-9557-174e6833d054" providerId="AD" clId="Web-{C327EE3B-A82D-480D-AD6B-CF707BF82707}"/>
    <pc:docChg chg="addSld modSld sldOrd">
      <pc:chgData name="Fay, Alyson" userId="S::freemal4@novartis.net::70e1c531-f1a1-40da-9557-174e6833d054" providerId="AD" clId="Web-{C327EE3B-A82D-480D-AD6B-CF707BF82707}" dt="2023-04-07T15:26:11.339" v="44" actId="1076"/>
      <pc:docMkLst>
        <pc:docMk/>
      </pc:docMkLst>
      <pc:sldChg chg="addSp delSp modSp new mod modClrScheme chgLayout">
        <pc:chgData name="Fay, Alyson" userId="S::freemal4@novartis.net::70e1c531-f1a1-40da-9557-174e6833d054" providerId="AD" clId="Web-{C327EE3B-A82D-480D-AD6B-CF707BF82707}" dt="2023-04-07T15:15:03.207" v="7" actId="1076"/>
        <pc:sldMkLst>
          <pc:docMk/>
          <pc:sldMk cId="1999141267" sldId="257"/>
        </pc:sldMkLst>
        <pc:spChg chg="mod ord">
          <ac:chgData name="Fay, Alyson" userId="S::freemal4@novartis.net::70e1c531-f1a1-40da-9557-174e6833d054" providerId="AD" clId="Web-{C327EE3B-A82D-480D-AD6B-CF707BF82707}" dt="2023-04-07T15:12:36.686" v="1"/>
          <ac:spMkLst>
            <pc:docMk/>
            <pc:sldMk cId="1999141267" sldId="257"/>
            <ac:spMk id="2" creationId="{4265E8A5-EE42-E682-4080-331370AEDD14}"/>
          </ac:spMkLst>
        </pc:spChg>
        <pc:spChg chg="del">
          <ac:chgData name="Fay, Alyson" userId="S::freemal4@novartis.net::70e1c531-f1a1-40da-9557-174e6833d054" providerId="AD" clId="Web-{C327EE3B-A82D-480D-AD6B-CF707BF82707}" dt="2023-04-07T15:12:36.686" v="1"/>
          <ac:spMkLst>
            <pc:docMk/>
            <pc:sldMk cId="1999141267" sldId="257"/>
            <ac:spMk id="3" creationId="{EB6FC155-4F96-29EF-F4D7-A0E81E6CDFD6}"/>
          </ac:spMkLst>
        </pc:spChg>
        <pc:picChg chg="add mod">
          <ac:chgData name="Fay, Alyson" userId="S::freemal4@novartis.net::70e1c531-f1a1-40da-9557-174e6833d054" providerId="AD" clId="Web-{C327EE3B-A82D-480D-AD6B-CF707BF82707}" dt="2023-04-07T15:15:03.207" v="7" actId="1076"/>
          <ac:picMkLst>
            <pc:docMk/>
            <pc:sldMk cId="1999141267" sldId="257"/>
            <ac:picMk id="4" creationId="{84317721-1BBF-B4F6-42D4-1BFB6EA4560A}"/>
          </ac:picMkLst>
        </pc:picChg>
      </pc:sldChg>
      <pc:sldChg chg="addSp modSp new">
        <pc:chgData name="Fay, Alyson" userId="S::freemal4@novartis.net::70e1c531-f1a1-40da-9557-174e6833d054" providerId="AD" clId="Web-{C327EE3B-A82D-480D-AD6B-CF707BF82707}" dt="2023-04-07T15:18:21.636" v="27" actId="1076"/>
        <pc:sldMkLst>
          <pc:docMk/>
          <pc:sldMk cId="1445940651" sldId="258"/>
        </pc:sldMkLst>
        <pc:spChg chg="mod">
          <ac:chgData name="Fay, Alyson" userId="S::freemal4@novartis.net::70e1c531-f1a1-40da-9557-174e6833d054" providerId="AD" clId="Web-{C327EE3B-A82D-480D-AD6B-CF707BF82707}" dt="2023-04-07T15:17:56.666" v="19" actId="20577"/>
          <ac:spMkLst>
            <pc:docMk/>
            <pc:sldMk cId="1445940651" sldId="258"/>
            <ac:spMk id="2" creationId="{B6E34DE3-FD89-A985-9379-772B29340158}"/>
          </ac:spMkLst>
        </pc:spChg>
        <pc:picChg chg="add mod">
          <ac:chgData name="Fay, Alyson" userId="S::freemal4@novartis.net::70e1c531-f1a1-40da-9557-174e6833d054" providerId="AD" clId="Web-{C327EE3B-A82D-480D-AD6B-CF707BF82707}" dt="2023-04-07T15:18:12.041" v="24" actId="1076"/>
          <ac:picMkLst>
            <pc:docMk/>
            <pc:sldMk cId="1445940651" sldId="258"/>
            <ac:picMk id="3" creationId="{15D14EE8-2CC2-D1FB-511A-F9DC50C0C5EF}"/>
          </ac:picMkLst>
        </pc:picChg>
        <pc:picChg chg="add mod">
          <ac:chgData name="Fay, Alyson" userId="S::freemal4@novartis.net::70e1c531-f1a1-40da-9557-174e6833d054" providerId="AD" clId="Web-{C327EE3B-A82D-480D-AD6B-CF707BF82707}" dt="2023-04-07T15:18:21.636" v="27" actId="1076"/>
          <ac:picMkLst>
            <pc:docMk/>
            <pc:sldMk cId="1445940651" sldId="258"/>
            <ac:picMk id="4" creationId="{37978718-76DA-A1B9-198E-CA2EB42DA911}"/>
          </ac:picMkLst>
        </pc:picChg>
        <pc:picChg chg="add mod">
          <ac:chgData name="Fay, Alyson" userId="S::freemal4@novartis.net::70e1c531-f1a1-40da-9557-174e6833d054" providerId="AD" clId="Web-{C327EE3B-A82D-480D-AD6B-CF707BF82707}" dt="2023-04-07T15:18:05.791" v="22" actId="14100"/>
          <ac:picMkLst>
            <pc:docMk/>
            <pc:sldMk cId="1445940651" sldId="258"/>
            <ac:picMk id="5" creationId="{CCCF2A74-CBAC-DE47-9DA7-01D589C2B0C3}"/>
          </ac:picMkLst>
        </pc:picChg>
        <pc:picChg chg="add mod">
          <ac:chgData name="Fay, Alyson" userId="S::freemal4@novartis.net::70e1c531-f1a1-40da-9557-174e6833d054" providerId="AD" clId="Web-{C327EE3B-A82D-480D-AD6B-CF707BF82707}" dt="2023-04-07T15:18:21.620" v="26" actId="1076"/>
          <ac:picMkLst>
            <pc:docMk/>
            <pc:sldMk cId="1445940651" sldId="258"/>
            <ac:picMk id="6" creationId="{F0968709-6BBE-878E-1C09-EDEE189A0144}"/>
          </ac:picMkLst>
        </pc:picChg>
      </pc:sldChg>
      <pc:sldChg chg="addSp modSp new">
        <pc:chgData name="Fay, Alyson" userId="S::freemal4@novartis.net::70e1c531-f1a1-40da-9557-174e6833d054" providerId="AD" clId="Web-{C327EE3B-A82D-480D-AD6B-CF707BF82707}" dt="2023-04-07T15:19:50.092" v="36" actId="14100"/>
        <pc:sldMkLst>
          <pc:docMk/>
          <pc:sldMk cId="3885467915" sldId="259"/>
        </pc:sldMkLst>
        <pc:picChg chg="add mod">
          <ac:chgData name="Fay, Alyson" userId="S::freemal4@novartis.net::70e1c531-f1a1-40da-9557-174e6833d054" providerId="AD" clId="Web-{C327EE3B-A82D-480D-AD6B-CF707BF82707}" dt="2023-04-07T15:19:50.061" v="35" actId="14100"/>
          <ac:picMkLst>
            <pc:docMk/>
            <pc:sldMk cId="3885467915" sldId="259"/>
            <ac:picMk id="3" creationId="{E47EBB52-25B1-E20C-27AA-2375D13D445A}"/>
          </ac:picMkLst>
        </pc:picChg>
        <pc:picChg chg="add mod">
          <ac:chgData name="Fay, Alyson" userId="S::freemal4@novartis.net::70e1c531-f1a1-40da-9557-174e6833d054" providerId="AD" clId="Web-{C327EE3B-A82D-480D-AD6B-CF707BF82707}" dt="2023-04-07T15:19:50.092" v="36" actId="14100"/>
          <ac:picMkLst>
            <pc:docMk/>
            <pc:sldMk cId="3885467915" sldId="259"/>
            <ac:picMk id="4" creationId="{985711B0-7B92-93BC-33C0-7C82729AEAB9}"/>
          </ac:picMkLst>
        </pc:picChg>
      </pc:sldChg>
      <pc:sldChg chg="new">
        <pc:chgData name="Fay, Alyson" userId="S::freemal4@novartis.net::70e1c531-f1a1-40da-9557-174e6833d054" providerId="AD" clId="Web-{C327EE3B-A82D-480D-AD6B-CF707BF82707}" dt="2023-04-07T15:15:53.240" v="10"/>
        <pc:sldMkLst>
          <pc:docMk/>
          <pc:sldMk cId="3549499856" sldId="260"/>
        </pc:sldMkLst>
      </pc:sldChg>
      <pc:sldChg chg="addSp modSp new ord">
        <pc:chgData name="Fay, Alyson" userId="S::freemal4@novartis.net::70e1c531-f1a1-40da-9557-174e6833d054" providerId="AD" clId="Web-{C327EE3B-A82D-480D-AD6B-CF707BF82707}" dt="2023-04-07T15:26:11.339" v="44" actId="1076"/>
        <pc:sldMkLst>
          <pc:docMk/>
          <pc:sldMk cId="2451945781" sldId="261"/>
        </pc:sldMkLst>
        <pc:picChg chg="add mod">
          <ac:chgData name="Fay, Alyson" userId="S::freemal4@novartis.net::70e1c531-f1a1-40da-9557-174e6833d054" providerId="AD" clId="Web-{C327EE3B-A82D-480D-AD6B-CF707BF82707}" dt="2023-04-07T15:26:07.277" v="42" actId="14100"/>
          <ac:picMkLst>
            <pc:docMk/>
            <pc:sldMk cId="2451945781" sldId="261"/>
            <ac:picMk id="3" creationId="{8963D7DC-4206-32AC-BE05-FF78BB77704F}"/>
          </ac:picMkLst>
        </pc:picChg>
        <pc:picChg chg="add mod">
          <ac:chgData name="Fay, Alyson" userId="S::freemal4@novartis.net::70e1c531-f1a1-40da-9557-174e6833d054" providerId="AD" clId="Web-{C327EE3B-A82D-480D-AD6B-CF707BF82707}" dt="2023-04-07T15:26:11.339" v="44" actId="1076"/>
          <ac:picMkLst>
            <pc:docMk/>
            <pc:sldMk cId="2451945781" sldId="261"/>
            <ac:picMk id="4" creationId="{B8A2BA31-3E13-4B6F-EF26-AD1DC33640CD}"/>
          </ac:picMkLst>
        </pc:picChg>
      </pc:sldChg>
    </pc:docChg>
  </pc:docChgLst>
  <pc:docChgLst>
    <pc:chgData name="Duvadie, Rohit" userId="eec34240-e9ce-4cdf-87f1-8aa964383bac" providerId="ADAL" clId="{7AFBCAB2-59E8-43CA-9725-B5C6CDC79BCB}"/>
    <pc:docChg chg="custSel addSld modSld">
      <pc:chgData name="Duvadie, Rohit" userId="eec34240-e9ce-4cdf-87f1-8aa964383bac" providerId="ADAL" clId="{7AFBCAB2-59E8-43CA-9725-B5C6CDC79BCB}" dt="2023-04-12T16:41:22.216" v="148" actId="1076"/>
      <pc:docMkLst>
        <pc:docMk/>
      </pc:docMkLst>
      <pc:sldChg chg="addSp delSp modSp add mod">
        <pc:chgData name="Duvadie, Rohit" userId="eec34240-e9ce-4cdf-87f1-8aa964383bac" providerId="ADAL" clId="{7AFBCAB2-59E8-43CA-9725-B5C6CDC79BCB}" dt="2023-04-10T11:20:13.428" v="98" actId="20577"/>
        <pc:sldMkLst>
          <pc:docMk/>
          <pc:sldMk cId="91545401" sldId="262"/>
        </pc:sldMkLst>
        <pc:spChg chg="mod">
          <ac:chgData name="Duvadie, Rohit" userId="eec34240-e9ce-4cdf-87f1-8aa964383bac" providerId="ADAL" clId="{7AFBCAB2-59E8-43CA-9725-B5C6CDC79BCB}" dt="2023-04-10T11:20:13.428" v="98" actId="20577"/>
          <ac:spMkLst>
            <pc:docMk/>
            <pc:sldMk cId="91545401" sldId="262"/>
            <ac:spMk id="2" creationId="{B6E34DE3-FD89-A985-9379-772B29340158}"/>
          </ac:spMkLst>
        </pc:spChg>
        <pc:picChg chg="del">
          <ac:chgData name="Duvadie, Rohit" userId="eec34240-e9ce-4cdf-87f1-8aa964383bac" providerId="ADAL" clId="{7AFBCAB2-59E8-43CA-9725-B5C6CDC79BCB}" dt="2023-04-10T11:15:21.551" v="57" actId="478"/>
          <ac:picMkLst>
            <pc:docMk/>
            <pc:sldMk cId="91545401" sldId="262"/>
            <ac:picMk id="3" creationId="{15D14EE8-2CC2-D1FB-511A-F9DC50C0C5EF}"/>
          </ac:picMkLst>
        </pc:picChg>
        <pc:picChg chg="del">
          <ac:chgData name="Duvadie, Rohit" userId="eec34240-e9ce-4cdf-87f1-8aa964383bac" providerId="ADAL" clId="{7AFBCAB2-59E8-43CA-9725-B5C6CDC79BCB}" dt="2023-04-10T11:15:23.693" v="58" actId="478"/>
          <ac:picMkLst>
            <pc:docMk/>
            <pc:sldMk cId="91545401" sldId="262"/>
            <ac:picMk id="4" creationId="{37978718-76DA-A1B9-198E-CA2EB42DA911}"/>
          </ac:picMkLst>
        </pc:picChg>
        <pc:picChg chg="del">
          <ac:chgData name="Duvadie, Rohit" userId="eec34240-e9ce-4cdf-87f1-8aa964383bac" providerId="ADAL" clId="{7AFBCAB2-59E8-43CA-9725-B5C6CDC79BCB}" dt="2023-04-10T11:15:25.900" v="59" actId="478"/>
          <ac:picMkLst>
            <pc:docMk/>
            <pc:sldMk cId="91545401" sldId="262"/>
            <ac:picMk id="5" creationId="{CCCF2A74-CBAC-DE47-9DA7-01D589C2B0C3}"/>
          </ac:picMkLst>
        </pc:picChg>
        <pc:picChg chg="del">
          <ac:chgData name="Duvadie, Rohit" userId="eec34240-e9ce-4cdf-87f1-8aa964383bac" providerId="ADAL" clId="{7AFBCAB2-59E8-43CA-9725-B5C6CDC79BCB}" dt="2023-04-10T11:15:28.034" v="60" actId="478"/>
          <ac:picMkLst>
            <pc:docMk/>
            <pc:sldMk cId="91545401" sldId="262"/>
            <ac:picMk id="6" creationId="{F0968709-6BBE-878E-1C09-EDEE189A0144}"/>
          </ac:picMkLst>
        </pc:picChg>
        <pc:picChg chg="add mod">
          <ac:chgData name="Duvadie, Rohit" userId="eec34240-e9ce-4cdf-87f1-8aa964383bac" providerId="ADAL" clId="{7AFBCAB2-59E8-43CA-9725-B5C6CDC79BCB}" dt="2023-04-10T11:17:02.594" v="69" actId="1076"/>
          <ac:picMkLst>
            <pc:docMk/>
            <pc:sldMk cId="91545401" sldId="262"/>
            <ac:picMk id="8" creationId="{361B5150-8DC6-8FF1-9494-CC06859E8C0E}"/>
          </ac:picMkLst>
        </pc:picChg>
        <pc:picChg chg="add mod">
          <ac:chgData name="Duvadie, Rohit" userId="eec34240-e9ce-4cdf-87f1-8aa964383bac" providerId="ADAL" clId="{7AFBCAB2-59E8-43CA-9725-B5C6CDC79BCB}" dt="2023-04-10T11:17:04.429" v="70" actId="1076"/>
          <ac:picMkLst>
            <pc:docMk/>
            <pc:sldMk cId="91545401" sldId="262"/>
            <ac:picMk id="10" creationId="{681FB853-BEF9-DCBE-24A0-2F5F206F75E5}"/>
          </ac:picMkLst>
        </pc:picChg>
        <pc:picChg chg="add mod">
          <ac:chgData name="Duvadie, Rohit" userId="eec34240-e9ce-4cdf-87f1-8aa964383bac" providerId="ADAL" clId="{7AFBCAB2-59E8-43CA-9725-B5C6CDC79BCB}" dt="2023-04-10T11:18:16.701" v="74" actId="1076"/>
          <ac:picMkLst>
            <pc:docMk/>
            <pc:sldMk cId="91545401" sldId="262"/>
            <ac:picMk id="12" creationId="{58F3FC54-CE00-99EE-9A84-CDDE6601029F}"/>
          </ac:picMkLst>
        </pc:picChg>
        <pc:picChg chg="add mod">
          <ac:chgData name="Duvadie, Rohit" userId="eec34240-e9ce-4cdf-87f1-8aa964383bac" providerId="ADAL" clId="{7AFBCAB2-59E8-43CA-9725-B5C6CDC79BCB}" dt="2023-04-10T11:19:35.680" v="78" actId="1076"/>
          <ac:picMkLst>
            <pc:docMk/>
            <pc:sldMk cId="91545401" sldId="262"/>
            <ac:picMk id="14" creationId="{6A011E0A-A6A5-6048-156B-131E1B03D746}"/>
          </ac:picMkLst>
        </pc:picChg>
      </pc:sldChg>
      <pc:sldChg chg="addSp delSp modSp add mod">
        <pc:chgData name="Duvadie, Rohit" userId="eec34240-e9ce-4cdf-87f1-8aa964383bac" providerId="ADAL" clId="{7AFBCAB2-59E8-43CA-9725-B5C6CDC79BCB}" dt="2023-04-10T11:11:52.642" v="56" actId="20577"/>
        <pc:sldMkLst>
          <pc:docMk/>
          <pc:sldMk cId="2826942970" sldId="263"/>
        </pc:sldMkLst>
        <pc:spChg chg="mod">
          <ac:chgData name="Duvadie, Rohit" userId="eec34240-e9ce-4cdf-87f1-8aa964383bac" providerId="ADAL" clId="{7AFBCAB2-59E8-43CA-9725-B5C6CDC79BCB}" dt="2023-04-10T11:11:52.642" v="56" actId="20577"/>
          <ac:spMkLst>
            <pc:docMk/>
            <pc:sldMk cId="2826942970" sldId="263"/>
            <ac:spMk id="2" creationId="{0346263B-9809-6BBD-A24B-A40059E8C67C}"/>
          </ac:spMkLst>
        </pc:spChg>
        <pc:picChg chg="del">
          <ac:chgData name="Duvadie, Rohit" userId="eec34240-e9ce-4cdf-87f1-8aa964383bac" providerId="ADAL" clId="{7AFBCAB2-59E8-43CA-9725-B5C6CDC79BCB}" dt="2023-04-10T11:07:38.847" v="29" actId="478"/>
          <ac:picMkLst>
            <pc:docMk/>
            <pc:sldMk cId="2826942970" sldId="263"/>
            <ac:picMk id="3" creationId="{3CFA7A8C-CFEA-78D1-A82C-A08E4863F327}"/>
          </ac:picMkLst>
        </pc:picChg>
        <pc:picChg chg="del">
          <ac:chgData name="Duvadie, Rohit" userId="eec34240-e9ce-4cdf-87f1-8aa964383bac" providerId="ADAL" clId="{7AFBCAB2-59E8-43CA-9725-B5C6CDC79BCB}" dt="2023-04-10T11:06:33.705" v="2" actId="478"/>
          <ac:picMkLst>
            <pc:docMk/>
            <pc:sldMk cId="2826942970" sldId="263"/>
            <ac:picMk id="4" creationId="{317BCB3D-542D-CF49-3526-4D04A71AE855}"/>
          </ac:picMkLst>
        </pc:picChg>
        <pc:picChg chg="add mod">
          <ac:chgData name="Duvadie, Rohit" userId="eec34240-e9ce-4cdf-87f1-8aa964383bac" providerId="ADAL" clId="{7AFBCAB2-59E8-43CA-9725-B5C6CDC79BCB}" dt="2023-04-10T11:07:02.659" v="5" actId="1076"/>
          <ac:picMkLst>
            <pc:docMk/>
            <pc:sldMk cId="2826942970" sldId="263"/>
            <ac:picMk id="6" creationId="{40311EB2-F38C-FCDD-3480-AEF1A1433789}"/>
          </ac:picMkLst>
        </pc:picChg>
        <pc:picChg chg="add del mod">
          <ac:chgData name="Duvadie, Rohit" userId="eec34240-e9ce-4cdf-87f1-8aa964383bac" providerId="ADAL" clId="{7AFBCAB2-59E8-43CA-9725-B5C6CDC79BCB}" dt="2023-04-10T11:10:23.672" v="33" actId="478"/>
          <ac:picMkLst>
            <pc:docMk/>
            <pc:sldMk cId="2826942970" sldId="263"/>
            <ac:picMk id="8" creationId="{DFDD5E35-B1AB-9199-F227-A135E28B5656}"/>
          </ac:picMkLst>
        </pc:picChg>
        <pc:picChg chg="add mod">
          <ac:chgData name="Duvadie, Rohit" userId="eec34240-e9ce-4cdf-87f1-8aa964383bac" providerId="ADAL" clId="{7AFBCAB2-59E8-43CA-9725-B5C6CDC79BCB}" dt="2023-04-10T11:11:33.649" v="36" actId="1076"/>
          <ac:picMkLst>
            <pc:docMk/>
            <pc:sldMk cId="2826942970" sldId="263"/>
            <ac:picMk id="10" creationId="{FF5DCF89-B61E-11A5-686E-018B28BF3463}"/>
          </ac:picMkLst>
        </pc:picChg>
      </pc:sldChg>
      <pc:sldChg chg="addSp delSp modSp add mod">
        <pc:chgData name="Duvadie, Rohit" userId="eec34240-e9ce-4cdf-87f1-8aa964383bac" providerId="ADAL" clId="{7AFBCAB2-59E8-43CA-9725-B5C6CDC79BCB}" dt="2023-04-10T11:27:16.897" v="131" actId="20577"/>
        <pc:sldMkLst>
          <pc:docMk/>
          <pc:sldMk cId="2242958167" sldId="264"/>
        </pc:sldMkLst>
        <pc:spChg chg="add del mod">
          <ac:chgData name="Duvadie, Rohit" userId="eec34240-e9ce-4cdf-87f1-8aa964383bac" providerId="ADAL" clId="{7AFBCAB2-59E8-43CA-9725-B5C6CDC79BCB}" dt="2023-04-10T11:27:16.897" v="131" actId="20577"/>
          <ac:spMkLst>
            <pc:docMk/>
            <pc:sldMk cId="2242958167" sldId="264"/>
            <ac:spMk id="2" creationId="{6EF10F15-6023-3D4E-1581-A5006264ADD6}"/>
          </ac:spMkLst>
        </pc:spChg>
        <pc:spChg chg="add del mod">
          <ac:chgData name="Duvadie, Rohit" userId="eec34240-e9ce-4cdf-87f1-8aa964383bac" providerId="ADAL" clId="{7AFBCAB2-59E8-43CA-9725-B5C6CDC79BCB}" dt="2023-04-10T11:27:07.375" v="108"/>
          <ac:spMkLst>
            <pc:docMk/>
            <pc:sldMk cId="2242958167" sldId="264"/>
            <ac:spMk id="7" creationId="{A0E55630-4C84-3AE3-6E75-C53785E45931}"/>
          </ac:spMkLst>
        </pc:spChg>
        <pc:picChg chg="del">
          <ac:chgData name="Duvadie, Rohit" userId="eec34240-e9ce-4cdf-87f1-8aa964383bac" providerId="ADAL" clId="{7AFBCAB2-59E8-43CA-9725-B5C6CDC79BCB}" dt="2023-04-10T11:25:23.243" v="100" actId="478"/>
          <ac:picMkLst>
            <pc:docMk/>
            <pc:sldMk cId="2242958167" sldId="264"/>
            <ac:picMk id="3" creationId="{E47EBB52-25B1-E20C-27AA-2375D13D445A}"/>
          </ac:picMkLst>
        </pc:picChg>
        <pc:picChg chg="del">
          <ac:chgData name="Duvadie, Rohit" userId="eec34240-e9ce-4cdf-87f1-8aa964383bac" providerId="ADAL" clId="{7AFBCAB2-59E8-43CA-9725-B5C6CDC79BCB}" dt="2023-04-10T11:25:25.347" v="101" actId="478"/>
          <ac:picMkLst>
            <pc:docMk/>
            <pc:sldMk cId="2242958167" sldId="264"/>
            <ac:picMk id="4" creationId="{985711B0-7B92-93BC-33C0-7C82729AEAB9}"/>
          </ac:picMkLst>
        </pc:picChg>
        <pc:picChg chg="add mod">
          <ac:chgData name="Duvadie, Rohit" userId="eec34240-e9ce-4cdf-87f1-8aa964383bac" providerId="ADAL" clId="{7AFBCAB2-59E8-43CA-9725-B5C6CDC79BCB}" dt="2023-04-10T11:26:02.989" v="106" actId="14100"/>
          <ac:picMkLst>
            <pc:docMk/>
            <pc:sldMk cId="2242958167" sldId="264"/>
            <ac:picMk id="6" creationId="{7CDDEB5F-FFFC-029D-2455-39C710470BF7}"/>
          </ac:picMkLst>
        </pc:picChg>
      </pc:sldChg>
      <pc:sldChg chg="addSp delSp modSp mod">
        <pc:chgData name="Duvadie, Rohit" userId="eec34240-e9ce-4cdf-87f1-8aa964383bac" providerId="ADAL" clId="{7AFBCAB2-59E8-43CA-9725-B5C6CDC79BCB}" dt="2023-04-12T16:41:22.216" v="148" actId="1076"/>
        <pc:sldMkLst>
          <pc:docMk/>
          <pc:sldMk cId="3963738027" sldId="267"/>
        </pc:sldMkLst>
        <pc:picChg chg="add mod">
          <ac:chgData name="Duvadie, Rohit" userId="eec34240-e9ce-4cdf-87f1-8aa964383bac" providerId="ADAL" clId="{7AFBCAB2-59E8-43CA-9725-B5C6CDC79BCB}" dt="2023-04-12T16:41:17.833" v="147" actId="1076"/>
          <ac:picMkLst>
            <pc:docMk/>
            <pc:sldMk cId="3963738027" sldId="267"/>
            <ac:picMk id="6" creationId="{EF45B6AE-C912-15D8-8B49-D6172F5FE80F}"/>
          </ac:picMkLst>
        </pc:picChg>
        <pc:picChg chg="add del mod">
          <ac:chgData name="Duvadie, Rohit" userId="eec34240-e9ce-4cdf-87f1-8aa964383bac" providerId="ADAL" clId="{7AFBCAB2-59E8-43CA-9725-B5C6CDC79BCB}" dt="2023-04-12T16:39:02.293" v="139" actId="478"/>
          <ac:picMkLst>
            <pc:docMk/>
            <pc:sldMk cId="3963738027" sldId="267"/>
            <ac:picMk id="8" creationId="{F73AB77E-19A3-E738-5B66-797324104042}"/>
          </ac:picMkLst>
        </pc:picChg>
        <pc:picChg chg="add mod">
          <ac:chgData name="Duvadie, Rohit" userId="eec34240-e9ce-4cdf-87f1-8aa964383bac" providerId="ADAL" clId="{7AFBCAB2-59E8-43CA-9725-B5C6CDC79BCB}" dt="2023-04-12T16:41:22.216" v="148" actId="1076"/>
          <ac:picMkLst>
            <pc:docMk/>
            <pc:sldMk cId="3963738027" sldId="267"/>
            <ac:picMk id="10" creationId="{CDDAA2B8-F440-6094-D02B-53A3147BCFD8}"/>
          </ac:picMkLst>
        </pc:picChg>
      </pc:sldChg>
    </pc:docChg>
  </pc:docChgLst>
  <pc:docChgLst>
    <pc:chgData name="Fay, Alyson" userId="70e1c531-f1a1-40da-9557-174e6833d054" providerId="ADAL" clId="{5CF102A4-AE64-4648-A719-03984CEF8AF6}"/>
    <pc:docChg chg="undo custSel addSld delSld modSld sldOrd">
      <pc:chgData name="Fay, Alyson" userId="70e1c531-f1a1-40da-9557-174e6833d054" providerId="ADAL" clId="{5CF102A4-AE64-4648-A719-03984CEF8AF6}" dt="2023-04-13T16:53:45.888" v="1882" actId="15"/>
      <pc:docMkLst>
        <pc:docMk/>
      </pc:docMkLst>
      <pc:sldChg chg="modSp mod">
        <pc:chgData name="Fay, Alyson" userId="70e1c531-f1a1-40da-9557-174e6833d054" providerId="ADAL" clId="{5CF102A4-AE64-4648-A719-03984CEF8AF6}" dt="2023-04-12T14:40:13.281" v="44" actId="20577"/>
        <pc:sldMkLst>
          <pc:docMk/>
          <pc:sldMk cId="1015117644" sldId="256"/>
        </pc:sldMkLst>
        <pc:spChg chg="mod">
          <ac:chgData name="Fay, Alyson" userId="70e1c531-f1a1-40da-9557-174e6833d054" providerId="ADAL" clId="{5CF102A4-AE64-4648-A719-03984CEF8AF6}" dt="2023-04-12T14:40:13.281" v="44" actId="20577"/>
          <ac:spMkLst>
            <pc:docMk/>
            <pc:sldMk cId="1015117644" sldId="256"/>
            <ac:spMk id="3" creationId="{D0A95F11-F3DC-BC04-951C-33A0E99FB17A}"/>
          </ac:spMkLst>
        </pc:spChg>
      </pc:sldChg>
      <pc:sldChg chg="addSp delSp modSp mod">
        <pc:chgData name="Fay, Alyson" userId="70e1c531-f1a1-40da-9557-174e6833d054" providerId="ADAL" clId="{5CF102A4-AE64-4648-A719-03984CEF8AF6}" dt="2023-04-13T16:40:00.089" v="888" actId="14100"/>
        <pc:sldMkLst>
          <pc:docMk/>
          <pc:sldMk cId="1999141267" sldId="257"/>
        </pc:sldMkLst>
        <pc:spChg chg="mod">
          <ac:chgData name="Fay, Alyson" userId="70e1c531-f1a1-40da-9557-174e6833d054" providerId="ADAL" clId="{5CF102A4-AE64-4648-A719-03984CEF8AF6}" dt="2023-04-13T16:40:00.089" v="888" actId="14100"/>
          <ac:spMkLst>
            <pc:docMk/>
            <pc:sldMk cId="1999141267" sldId="257"/>
            <ac:spMk id="2" creationId="{4265E8A5-EE42-E682-4080-331370AEDD14}"/>
          </ac:spMkLst>
        </pc:spChg>
        <pc:grpChg chg="del">
          <ac:chgData name="Fay, Alyson" userId="70e1c531-f1a1-40da-9557-174e6833d054" providerId="ADAL" clId="{5CF102A4-AE64-4648-A719-03984CEF8AF6}" dt="2023-04-12T15:17:37.316" v="441" actId="478"/>
          <ac:grpSpMkLst>
            <pc:docMk/>
            <pc:sldMk cId="1999141267" sldId="257"/>
            <ac:grpSpMk id="5" creationId="{00000000-0000-0000-0000-000000000000}"/>
          </ac:grpSpMkLst>
        </pc:grpChg>
        <pc:graphicFrameChg chg="add mod">
          <ac:chgData name="Fay, Alyson" userId="70e1c531-f1a1-40da-9557-174e6833d054" providerId="ADAL" clId="{5CF102A4-AE64-4648-A719-03984CEF8AF6}" dt="2023-04-12T15:20:37.951" v="462" actId="207"/>
          <ac:graphicFrameMkLst>
            <pc:docMk/>
            <pc:sldMk cId="1999141267" sldId="257"/>
            <ac:graphicFrameMk id="3" creationId="{F9320156-5408-C35B-F1A0-1329F04DBCE0}"/>
          </ac:graphicFrameMkLst>
        </pc:graphicFrameChg>
        <pc:graphicFrameChg chg="add mod modGraphic">
          <ac:chgData name="Fay, Alyson" userId="70e1c531-f1a1-40da-9557-174e6833d054" providerId="ADAL" clId="{5CF102A4-AE64-4648-A719-03984CEF8AF6}" dt="2023-04-13T16:34:54.814" v="884" actId="12100"/>
          <ac:graphicFrameMkLst>
            <pc:docMk/>
            <pc:sldMk cId="1999141267" sldId="257"/>
            <ac:graphicFrameMk id="5" creationId="{6CF7A1B8-3038-2EED-DACF-EAE891CFFF18}"/>
          </ac:graphicFrameMkLst>
        </pc:graphicFrameChg>
        <pc:picChg chg="mod">
          <ac:chgData name="Fay, Alyson" userId="70e1c531-f1a1-40da-9557-174e6833d054" providerId="ADAL" clId="{5CF102A4-AE64-4648-A719-03984CEF8AF6}" dt="2023-04-13T16:31:04.106" v="601" actId="1076"/>
          <ac:picMkLst>
            <pc:docMk/>
            <pc:sldMk cId="1999141267" sldId="257"/>
            <ac:picMk id="4" creationId="{84317721-1BBF-B4F6-42D4-1BFB6EA4560A}"/>
          </ac:picMkLst>
        </pc:picChg>
      </pc:sldChg>
      <pc:sldChg chg="addSp delSp modSp mod">
        <pc:chgData name="Fay, Alyson" userId="70e1c531-f1a1-40da-9557-174e6833d054" providerId="ADAL" clId="{5CF102A4-AE64-4648-A719-03984CEF8AF6}" dt="2023-04-13T16:40:05.026" v="889" actId="14100"/>
        <pc:sldMkLst>
          <pc:docMk/>
          <pc:sldMk cId="1445940651" sldId="258"/>
        </pc:sldMkLst>
        <pc:spChg chg="mod">
          <ac:chgData name="Fay, Alyson" userId="70e1c531-f1a1-40da-9557-174e6833d054" providerId="ADAL" clId="{5CF102A4-AE64-4648-A719-03984CEF8AF6}" dt="2023-04-13T16:40:05.026" v="889" actId="14100"/>
          <ac:spMkLst>
            <pc:docMk/>
            <pc:sldMk cId="1445940651" sldId="258"/>
            <ac:spMk id="2" creationId="{B6E34DE3-FD89-A985-9379-772B29340158}"/>
          </ac:spMkLst>
        </pc:spChg>
        <pc:grpChg chg="del">
          <ac:chgData name="Fay, Alyson" userId="70e1c531-f1a1-40da-9557-174e6833d054" providerId="ADAL" clId="{5CF102A4-AE64-4648-A719-03984CEF8AF6}" dt="2023-04-12T15:19:19.247" v="449" actId="478"/>
          <ac:grpSpMkLst>
            <pc:docMk/>
            <pc:sldMk cId="1445940651" sldId="258"/>
            <ac:grpSpMk id="7" creationId="{00000000-0000-0000-0000-000000000000}"/>
          </ac:grpSpMkLst>
        </pc:grpChg>
        <pc:graphicFrameChg chg="add mod">
          <ac:chgData name="Fay, Alyson" userId="70e1c531-f1a1-40da-9557-174e6833d054" providerId="ADAL" clId="{5CF102A4-AE64-4648-A719-03984CEF8AF6}" dt="2023-04-12T15:20:44.316" v="463" actId="207"/>
          <ac:graphicFrameMkLst>
            <pc:docMk/>
            <pc:sldMk cId="1445940651" sldId="258"/>
            <ac:graphicFrameMk id="3" creationId="{7EEE6998-2AC1-4501-46C1-C099F7D25FFA}"/>
          </ac:graphicFrameMkLst>
        </pc:graphicFrameChg>
        <pc:picChg chg="add del mod">
          <ac:chgData name="Fay, Alyson" userId="70e1c531-f1a1-40da-9557-174e6833d054" providerId="ADAL" clId="{5CF102A4-AE64-4648-A719-03984CEF8AF6}" dt="2023-04-13T16:36:22.963" v="886"/>
          <ac:picMkLst>
            <pc:docMk/>
            <pc:sldMk cId="1445940651" sldId="258"/>
            <ac:picMk id="4" creationId="{11BB25A1-F725-B86F-A759-07E90C07CC57}"/>
          </ac:picMkLst>
        </pc:picChg>
      </pc:sldChg>
      <pc:sldChg chg="addSp delSp modSp mod">
        <pc:chgData name="Fay, Alyson" userId="70e1c531-f1a1-40da-9557-174e6833d054" providerId="ADAL" clId="{5CF102A4-AE64-4648-A719-03984CEF8AF6}" dt="2023-04-13T16:41:35.460" v="915" actId="20577"/>
        <pc:sldMkLst>
          <pc:docMk/>
          <pc:sldMk cId="3885467915" sldId="259"/>
        </pc:sldMkLst>
        <pc:spChg chg="mod">
          <ac:chgData name="Fay, Alyson" userId="70e1c531-f1a1-40da-9557-174e6833d054" providerId="ADAL" clId="{5CF102A4-AE64-4648-A719-03984CEF8AF6}" dt="2023-04-13T16:41:35.460" v="915" actId="20577"/>
          <ac:spMkLst>
            <pc:docMk/>
            <pc:sldMk cId="3885467915" sldId="259"/>
            <ac:spMk id="2" creationId="{6EF10F15-6023-3D4E-1581-A5006264ADD6}"/>
          </ac:spMkLst>
        </pc:spChg>
        <pc:grpChg chg="del">
          <ac:chgData name="Fay, Alyson" userId="70e1c531-f1a1-40da-9557-174e6833d054" providerId="ADAL" clId="{5CF102A4-AE64-4648-A719-03984CEF8AF6}" dt="2023-04-12T15:19:33.470" v="451" actId="478"/>
          <ac:grpSpMkLst>
            <pc:docMk/>
            <pc:sldMk cId="3885467915" sldId="259"/>
            <ac:grpSpMk id="13" creationId="{00000000-0000-0000-0000-000000000000}"/>
          </ac:grpSpMkLst>
        </pc:grpChg>
        <pc:graphicFrameChg chg="add mod">
          <ac:chgData name="Fay, Alyson" userId="70e1c531-f1a1-40da-9557-174e6833d054" providerId="ADAL" clId="{5CF102A4-AE64-4648-A719-03984CEF8AF6}" dt="2023-04-12T15:20:50.438" v="464" actId="207"/>
          <ac:graphicFrameMkLst>
            <pc:docMk/>
            <pc:sldMk cId="3885467915" sldId="259"/>
            <ac:graphicFrameMk id="5" creationId="{FCECA3A5-AADD-4B3B-2A3C-72B27FCCDA43}"/>
          </ac:graphicFrameMkLst>
        </pc:graphicFrameChg>
      </pc:sldChg>
      <pc:sldChg chg="addSp delSp modSp mod">
        <pc:chgData name="Fay, Alyson" userId="70e1c531-f1a1-40da-9557-174e6833d054" providerId="ADAL" clId="{5CF102A4-AE64-4648-A719-03984CEF8AF6}" dt="2023-04-13T16:41:50.840" v="916" actId="14100"/>
        <pc:sldMkLst>
          <pc:docMk/>
          <pc:sldMk cId="3549499856" sldId="260"/>
        </pc:sldMkLst>
        <pc:spChg chg="mod">
          <ac:chgData name="Fay, Alyson" userId="70e1c531-f1a1-40da-9557-174e6833d054" providerId="ADAL" clId="{5CF102A4-AE64-4648-A719-03984CEF8AF6}" dt="2023-04-13T16:41:50.840" v="916" actId="14100"/>
          <ac:spMkLst>
            <pc:docMk/>
            <pc:sldMk cId="3549499856" sldId="260"/>
            <ac:spMk id="2" creationId="{0346263B-9809-6BBD-A24B-A40059E8C67C}"/>
          </ac:spMkLst>
        </pc:spChg>
        <pc:grpChg chg="del">
          <ac:chgData name="Fay, Alyson" userId="70e1c531-f1a1-40da-9557-174e6833d054" providerId="ADAL" clId="{5CF102A4-AE64-4648-A719-03984CEF8AF6}" dt="2023-04-12T15:19:42.619" v="455" actId="478"/>
          <ac:grpSpMkLst>
            <pc:docMk/>
            <pc:sldMk cId="3549499856" sldId="260"/>
            <ac:grpSpMk id="13" creationId="{00000000-0000-0000-0000-000000000000}"/>
          </ac:grpSpMkLst>
        </pc:grpChg>
        <pc:graphicFrameChg chg="add mod">
          <ac:chgData name="Fay, Alyson" userId="70e1c531-f1a1-40da-9557-174e6833d054" providerId="ADAL" clId="{5CF102A4-AE64-4648-A719-03984CEF8AF6}" dt="2023-04-12T15:21:00.291" v="466" actId="207"/>
          <ac:graphicFrameMkLst>
            <pc:docMk/>
            <pc:sldMk cId="3549499856" sldId="260"/>
            <ac:graphicFrameMk id="5" creationId="{139A0B78-3D85-88CA-B942-1A0A971263FC}"/>
          </ac:graphicFrameMkLst>
        </pc:graphicFrameChg>
        <pc:picChg chg="mod">
          <ac:chgData name="Fay, Alyson" userId="70e1c531-f1a1-40da-9557-174e6833d054" providerId="ADAL" clId="{5CF102A4-AE64-4648-A719-03984CEF8AF6}" dt="2023-04-12T15:23:54.541" v="485" actId="1076"/>
          <ac:picMkLst>
            <pc:docMk/>
            <pc:sldMk cId="3549499856" sldId="260"/>
            <ac:picMk id="3" creationId="{3CFA7A8C-CFEA-78D1-A82C-A08E4863F327}"/>
          </ac:picMkLst>
        </pc:picChg>
        <pc:picChg chg="mod">
          <ac:chgData name="Fay, Alyson" userId="70e1c531-f1a1-40da-9557-174e6833d054" providerId="ADAL" clId="{5CF102A4-AE64-4648-A719-03984CEF8AF6}" dt="2023-04-12T15:23:51.241" v="484" actId="1076"/>
          <ac:picMkLst>
            <pc:docMk/>
            <pc:sldMk cId="3549499856" sldId="260"/>
            <ac:picMk id="4" creationId="{317BCB3D-542D-CF49-3526-4D04A71AE855}"/>
          </ac:picMkLst>
        </pc:picChg>
      </pc:sldChg>
      <pc:sldChg chg="addSp delSp modSp mod ord">
        <pc:chgData name="Fay, Alyson" userId="70e1c531-f1a1-40da-9557-174e6833d054" providerId="ADAL" clId="{5CF102A4-AE64-4648-A719-03984CEF8AF6}" dt="2023-04-13T16:42:01.675" v="920" actId="20577"/>
        <pc:sldMkLst>
          <pc:docMk/>
          <pc:sldMk cId="2826942970" sldId="263"/>
        </pc:sldMkLst>
        <pc:spChg chg="mod">
          <ac:chgData name="Fay, Alyson" userId="70e1c531-f1a1-40da-9557-174e6833d054" providerId="ADAL" clId="{5CF102A4-AE64-4648-A719-03984CEF8AF6}" dt="2023-04-13T16:42:01.675" v="920" actId="20577"/>
          <ac:spMkLst>
            <pc:docMk/>
            <pc:sldMk cId="2826942970" sldId="263"/>
            <ac:spMk id="2" creationId="{0346263B-9809-6BBD-A24B-A40059E8C67C}"/>
          </ac:spMkLst>
        </pc:spChg>
        <pc:grpChg chg="del">
          <ac:chgData name="Fay, Alyson" userId="70e1c531-f1a1-40da-9557-174e6833d054" providerId="ADAL" clId="{5CF102A4-AE64-4648-A719-03984CEF8AF6}" dt="2023-04-12T15:19:56.076" v="459" actId="478"/>
          <ac:grpSpMkLst>
            <pc:docMk/>
            <pc:sldMk cId="2826942970" sldId="263"/>
            <ac:grpSpMk id="5" creationId="{00000000-0000-0000-0000-000000000000}"/>
          </ac:grpSpMkLst>
        </pc:grpChg>
        <pc:graphicFrameChg chg="add del mod">
          <ac:chgData name="Fay, Alyson" userId="70e1c531-f1a1-40da-9557-174e6833d054" providerId="ADAL" clId="{5CF102A4-AE64-4648-A719-03984CEF8AF6}" dt="2023-04-12T15:19:54.881" v="458"/>
          <ac:graphicFrameMkLst>
            <pc:docMk/>
            <pc:sldMk cId="2826942970" sldId="263"/>
            <ac:graphicFrameMk id="3" creationId="{ED42C46E-0149-9FFC-B402-EE60343B6628}"/>
          </ac:graphicFrameMkLst>
        </pc:graphicFrameChg>
        <pc:graphicFrameChg chg="add mod">
          <ac:chgData name="Fay, Alyson" userId="70e1c531-f1a1-40da-9557-174e6833d054" providerId="ADAL" clId="{5CF102A4-AE64-4648-A719-03984CEF8AF6}" dt="2023-04-12T15:21:05.752" v="467" actId="207"/>
          <ac:graphicFrameMkLst>
            <pc:docMk/>
            <pc:sldMk cId="2826942970" sldId="263"/>
            <ac:graphicFrameMk id="4" creationId="{9F2F7836-8D6B-1995-5860-FB70FDF2BAF6}"/>
          </ac:graphicFrameMkLst>
        </pc:graphicFrameChg>
        <pc:picChg chg="mod">
          <ac:chgData name="Fay, Alyson" userId="70e1c531-f1a1-40da-9557-174e6833d054" providerId="ADAL" clId="{5CF102A4-AE64-4648-A719-03984CEF8AF6}" dt="2023-04-12T15:24:38.810" v="507" actId="1076"/>
          <ac:picMkLst>
            <pc:docMk/>
            <pc:sldMk cId="2826942970" sldId="263"/>
            <ac:picMk id="6" creationId="{40311EB2-F38C-FCDD-3480-AEF1A1433789}"/>
          </ac:picMkLst>
        </pc:picChg>
        <pc:picChg chg="mod">
          <ac:chgData name="Fay, Alyson" userId="70e1c531-f1a1-40da-9557-174e6833d054" providerId="ADAL" clId="{5CF102A4-AE64-4648-A719-03984CEF8AF6}" dt="2023-04-12T15:24:38.810" v="507" actId="1076"/>
          <ac:picMkLst>
            <pc:docMk/>
            <pc:sldMk cId="2826942970" sldId="263"/>
            <ac:picMk id="10" creationId="{FF5DCF89-B61E-11A5-686E-018B28BF3463}"/>
          </ac:picMkLst>
        </pc:picChg>
      </pc:sldChg>
      <pc:sldChg chg="addSp delSp modSp mod">
        <pc:chgData name="Fay, Alyson" userId="70e1c531-f1a1-40da-9557-174e6833d054" providerId="ADAL" clId="{5CF102A4-AE64-4648-A719-03984CEF8AF6}" dt="2023-04-13T16:40:39.862" v="905" actId="1035"/>
        <pc:sldMkLst>
          <pc:docMk/>
          <pc:sldMk cId="2242958167" sldId="264"/>
        </pc:sldMkLst>
        <pc:spChg chg="mod">
          <ac:chgData name="Fay, Alyson" userId="70e1c531-f1a1-40da-9557-174e6833d054" providerId="ADAL" clId="{5CF102A4-AE64-4648-A719-03984CEF8AF6}" dt="2023-04-13T16:40:39.862" v="905" actId="1035"/>
          <ac:spMkLst>
            <pc:docMk/>
            <pc:sldMk cId="2242958167" sldId="264"/>
            <ac:spMk id="2" creationId="{6EF10F15-6023-3D4E-1581-A5006264ADD6}"/>
          </ac:spMkLst>
        </pc:spChg>
        <pc:grpChg chg="del">
          <ac:chgData name="Fay, Alyson" userId="70e1c531-f1a1-40da-9557-174e6833d054" providerId="ADAL" clId="{5CF102A4-AE64-4648-A719-03984CEF8AF6}" dt="2023-04-12T15:19:37.875" v="453" actId="478"/>
          <ac:grpSpMkLst>
            <pc:docMk/>
            <pc:sldMk cId="2242958167" sldId="264"/>
            <ac:grpSpMk id="13" creationId="{00000000-0000-0000-0000-000000000000}"/>
          </ac:grpSpMkLst>
        </pc:grpChg>
        <pc:graphicFrameChg chg="add mod">
          <ac:chgData name="Fay, Alyson" userId="70e1c531-f1a1-40da-9557-174e6833d054" providerId="ADAL" clId="{5CF102A4-AE64-4648-A719-03984CEF8AF6}" dt="2023-04-12T15:20:54.881" v="465" actId="207"/>
          <ac:graphicFrameMkLst>
            <pc:docMk/>
            <pc:sldMk cId="2242958167" sldId="264"/>
            <ac:graphicFrameMk id="3" creationId="{DFEA96CF-CCD4-AE7A-89E2-F62799A70ADC}"/>
          </ac:graphicFrameMkLst>
        </pc:graphicFrameChg>
      </pc:sldChg>
      <pc:sldChg chg="del">
        <pc:chgData name="Fay, Alyson" userId="70e1c531-f1a1-40da-9557-174e6833d054" providerId="ADAL" clId="{5CF102A4-AE64-4648-A719-03984CEF8AF6}" dt="2023-04-12T15:21:14.280" v="468" actId="2696"/>
        <pc:sldMkLst>
          <pc:docMk/>
          <pc:sldMk cId="188716232" sldId="265"/>
        </pc:sldMkLst>
      </pc:sldChg>
      <pc:sldChg chg="addSp modSp mod">
        <pc:chgData name="Fay, Alyson" userId="70e1c531-f1a1-40da-9557-174e6833d054" providerId="ADAL" clId="{5CF102A4-AE64-4648-A719-03984CEF8AF6}" dt="2023-04-13T16:52:28.320" v="1777" actId="17032"/>
        <pc:sldMkLst>
          <pc:docMk/>
          <pc:sldMk cId="798835123" sldId="266"/>
        </pc:sldMkLst>
        <pc:spChg chg="add mod">
          <ac:chgData name="Fay, Alyson" userId="70e1c531-f1a1-40da-9557-174e6833d054" providerId="ADAL" clId="{5CF102A4-AE64-4648-A719-03984CEF8AF6}" dt="2023-04-13T16:52:28.320" v="1777" actId="17032"/>
          <ac:spMkLst>
            <pc:docMk/>
            <pc:sldMk cId="798835123" sldId="266"/>
            <ac:spMk id="3" creationId="{D0D917FE-3CDB-3A8B-CA99-FBB47B397D02}"/>
          </ac:spMkLst>
        </pc:spChg>
        <pc:spChg chg="mod">
          <ac:chgData name="Fay, Alyson" userId="70e1c531-f1a1-40da-9557-174e6833d054" providerId="ADAL" clId="{5CF102A4-AE64-4648-A719-03984CEF8AF6}" dt="2023-04-13T16:41:19.414" v="912" actId="14100"/>
          <ac:spMkLst>
            <pc:docMk/>
            <pc:sldMk cId="798835123" sldId="266"/>
            <ac:spMk id="4" creationId="{00000000-0000-0000-0000-000000000000}"/>
          </ac:spMkLst>
        </pc:spChg>
        <pc:spChg chg="mod">
          <ac:chgData name="Fay, Alyson" userId="70e1c531-f1a1-40da-9557-174e6833d054" providerId="ADAL" clId="{5CF102A4-AE64-4648-A719-03984CEF8AF6}" dt="2023-04-13T16:52:13.143" v="1776" actId="1076"/>
          <ac:spMkLst>
            <pc:docMk/>
            <pc:sldMk cId="798835123" sldId="266"/>
            <ac:spMk id="13" creationId="{00000000-0000-0000-0000-000000000000}"/>
          </ac:spMkLst>
        </pc:spChg>
        <pc:spChg chg="mod">
          <ac:chgData name="Fay, Alyson" userId="70e1c531-f1a1-40da-9557-174e6833d054" providerId="ADAL" clId="{5CF102A4-AE64-4648-A719-03984CEF8AF6}" dt="2023-04-13T16:27:56.124" v="557" actId="1035"/>
          <ac:spMkLst>
            <pc:docMk/>
            <pc:sldMk cId="798835123" sldId="266"/>
            <ac:spMk id="44" creationId="{00000000-0000-0000-0000-000000000000}"/>
          </ac:spMkLst>
        </pc:spChg>
        <pc:spChg chg="mod">
          <ac:chgData name="Fay, Alyson" userId="70e1c531-f1a1-40da-9557-174e6833d054" providerId="ADAL" clId="{5CF102A4-AE64-4648-A719-03984CEF8AF6}" dt="2023-04-13T16:28:00.965" v="563" actId="1035"/>
          <ac:spMkLst>
            <pc:docMk/>
            <pc:sldMk cId="798835123" sldId="266"/>
            <ac:spMk id="45" creationId="{00000000-0000-0000-0000-000000000000}"/>
          </ac:spMkLst>
        </pc:spChg>
      </pc:sldChg>
      <pc:sldChg chg="addSp delSp modSp mod">
        <pc:chgData name="Fay, Alyson" userId="70e1c531-f1a1-40da-9557-174e6833d054" providerId="ADAL" clId="{5CF102A4-AE64-4648-A719-03984CEF8AF6}" dt="2023-04-13T16:43:43.114" v="966" actId="20577"/>
        <pc:sldMkLst>
          <pc:docMk/>
          <pc:sldMk cId="3963738027" sldId="267"/>
        </pc:sldMkLst>
        <pc:spChg chg="mod">
          <ac:chgData name="Fay, Alyson" userId="70e1c531-f1a1-40da-9557-174e6833d054" providerId="ADAL" clId="{5CF102A4-AE64-4648-A719-03984CEF8AF6}" dt="2023-04-13T16:39:52.245" v="887" actId="14100"/>
          <ac:spMkLst>
            <pc:docMk/>
            <pc:sldMk cId="3963738027" sldId="267"/>
            <ac:spMk id="2" creationId="{00000000-0000-0000-0000-000000000000}"/>
          </ac:spMkLst>
        </pc:spChg>
        <pc:spChg chg="mod">
          <ac:chgData name="Fay, Alyson" userId="70e1c531-f1a1-40da-9557-174e6833d054" providerId="ADAL" clId="{5CF102A4-AE64-4648-A719-03984CEF8AF6}" dt="2023-04-13T16:43:43.114" v="966" actId="20577"/>
          <ac:spMkLst>
            <pc:docMk/>
            <pc:sldMk cId="3963738027" sldId="267"/>
            <ac:spMk id="4" creationId="{00000000-0000-0000-0000-000000000000}"/>
          </ac:spMkLst>
        </pc:spChg>
        <pc:spChg chg="mod">
          <ac:chgData name="Fay, Alyson" userId="70e1c531-f1a1-40da-9557-174e6833d054" providerId="ADAL" clId="{5CF102A4-AE64-4648-A719-03984CEF8AF6}" dt="2023-04-13T16:43:36.223" v="943" actId="20577"/>
          <ac:spMkLst>
            <pc:docMk/>
            <pc:sldMk cId="3963738027" sldId="267"/>
            <ac:spMk id="5" creationId="{00000000-0000-0000-0000-000000000000}"/>
          </ac:spMkLst>
        </pc:spChg>
        <pc:grpChg chg="del">
          <ac:chgData name="Fay, Alyson" userId="70e1c531-f1a1-40da-9557-174e6833d054" providerId="ADAL" clId="{5CF102A4-AE64-4648-A719-03984CEF8AF6}" dt="2023-04-12T15:17:10.933" v="425" actId="478"/>
          <ac:grpSpMkLst>
            <pc:docMk/>
            <pc:sldMk cId="3963738027" sldId="267"/>
            <ac:grpSpMk id="6" creationId="{00000000-0000-0000-0000-000000000000}"/>
          </ac:grpSpMkLst>
        </pc:grpChg>
        <pc:graphicFrameChg chg="add mod">
          <ac:chgData name="Fay, Alyson" userId="70e1c531-f1a1-40da-9557-174e6833d054" providerId="ADAL" clId="{5CF102A4-AE64-4648-A719-03984CEF8AF6}" dt="2023-04-12T15:20:28.309" v="461" actId="207"/>
          <ac:graphicFrameMkLst>
            <pc:docMk/>
            <pc:sldMk cId="3963738027" sldId="267"/>
            <ac:graphicFrameMk id="15" creationId="{430B1095-2E9E-17D4-015D-02B2814AA9AA}"/>
          </ac:graphicFrameMkLst>
        </pc:graphicFrameChg>
        <pc:picChg chg="add del mod">
          <ac:chgData name="Fay, Alyson" userId="70e1c531-f1a1-40da-9557-174e6833d054" providerId="ADAL" clId="{5CF102A4-AE64-4648-A719-03984CEF8AF6}" dt="2023-04-12T15:15:22.105" v="411"/>
          <ac:picMkLst>
            <pc:docMk/>
            <pc:sldMk cId="3963738027" sldId="267"/>
            <ac:picMk id="3" creationId="{B5C000A4-0922-FBC9-984E-1F0B48FC8E49}"/>
          </ac:picMkLst>
        </pc:picChg>
        <pc:picChg chg="mod">
          <ac:chgData name="Fay, Alyson" userId="70e1c531-f1a1-40da-9557-174e6833d054" providerId="ADAL" clId="{5CF102A4-AE64-4648-A719-03984CEF8AF6}" dt="2023-04-13T16:29:55.721" v="600" actId="1037"/>
          <ac:picMkLst>
            <pc:docMk/>
            <pc:sldMk cId="3963738027" sldId="267"/>
            <ac:picMk id="6" creationId="{EF45B6AE-C912-15D8-8B49-D6172F5FE80F}"/>
          </ac:picMkLst>
        </pc:picChg>
        <pc:picChg chg="mod">
          <ac:chgData name="Fay, Alyson" userId="70e1c531-f1a1-40da-9557-174e6833d054" providerId="ADAL" clId="{5CF102A4-AE64-4648-A719-03984CEF8AF6}" dt="2023-04-13T16:29:33.521" v="573" actId="1036"/>
          <ac:picMkLst>
            <pc:docMk/>
            <pc:sldMk cId="3963738027" sldId="267"/>
            <ac:picMk id="10" creationId="{CDDAA2B8-F440-6094-D02B-53A3147BCFD8}"/>
          </ac:picMkLst>
        </pc:picChg>
        <pc:picChg chg="add del mod">
          <ac:chgData name="Fay, Alyson" userId="70e1c531-f1a1-40da-9557-174e6833d054" providerId="ADAL" clId="{5CF102A4-AE64-4648-A719-03984CEF8AF6}" dt="2023-04-12T15:15:25.742" v="413"/>
          <ac:picMkLst>
            <pc:docMk/>
            <pc:sldMk cId="3963738027" sldId="267"/>
            <ac:picMk id="14" creationId="{434C25D9-9CEF-9B44-D8CB-DBCC2498F106}"/>
          </ac:picMkLst>
        </pc:picChg>
        <pc:cxnChg chg="add mod">
          <ac:chgData name="Fay, Alyson" userId="70e1c531-f1a1-40da-9557-174e6833d054" providerId="ADAL" clId="{5CF102A4-AE64-4648-A719-03984CEF8AF6}" dt="2023-04-13T16:29:43.178" v="574"/>
          <ac:cxnSpMkLst>
            <pc:docMk/>
            <pc:sldMk cId="3963738027" sldId="267"/>
            <ac:cxnSpMk id="3" creationId="{B1CD51E5-EEE1-742B-D385-EDB4B93B64E9}"/>
          </ac:cxnSpMkLst>
        </pc:cxnChg>
      </pc:sldChg>
      <pc:sldChg chg="modSp mod">
        <pc:chgData name="Fay, Alyson" userId="70e1c531-f1a1-40da-9557-174e6833d054" providerId="ADAL" clId="{5CF102A4-AE64-4648-A719-03984CEF8AF6}" dt="2023-04-13T16:41:27.712" v="913" actId="14100"/>
        <pc:sldMkLst>
          <pc:docMk/>
          <pc:sldMk cId="3095066971" sldId="268"/>
        </pc:sldMkLst>
        <pc:spChg chg="mod">
          <ac:chgData name="Fay, Alyson" userId="70e1c531-f1a1-40da-9557-174e6833d054" providerId="ADAL" clId="{5CF102A4-AE64-4648-A719-03984CEF8AF6}" dt="2023-04-13T16:41:27.712" v="913" actId="14100"/>
          <ac:spMkLst>
            <pc:docMk/>
            <pc:sldMk cId="3095066971" sldId="268"/>
            <ac:spMk id="2" creationId="{00000000-0000-0000-0000-000000000000}"/>
          </ac:spMkLst>
        </pc:spChg>
        <pc:spChg chg="mod">
          <ac:chgData name="Fay, Alyson" userId="70e1c531-f1a1-40da-9557-174e6833d054" providerId="ADAL" clId="{5CF102A4-AE64-4648-A719-03984CEF8AF6}" dt="2023-04-12T15:24:54.105" v="509" actId="20577"/>
          <ac:spMkLst>
            <pc:docMk/>
            <pc:sldMk cId="3095066971" sldId="268"/>
            <ac:spMk id="3" creationId="{00000000-0000-0000-0000-000000000000}"/>
          </ac:spMkLst>
        </pc:spChg>
      </pc:sldChg>
      <pc:sldChg chg="addSp modSp mod">
        <pc:chgData name="Fay, Alyson" userId="70e1c531-f1a1-40da-9557-174e6833d054" providerId="ADAL" clId="{5CF102A4-AE64-4648-A719-03984CEF8AF6}" dt="2023-04-13T16:53:45.888" v="1882" actId="15"/>
        <pc:sldMkLst>
          <pc:docMk/>
          <pc:sldMk cId="4075233681" sldId="269"/>
        </pc:sldMkLst>
        <pc:spChg chg="mod">
          <ac:chgData name="Fay, Alyson" userId="70e1c531-f1a1-40da-9557-174e6833d054" providerId="ADAL" clId="{5CF102A4-AE64-4648-A719-03984CEF8AF6}" dt="2023-04-13T16:42:28.760" v="921" actId="14100"/>
          <ac:spMkLst>
            <pc:docMk/>
            <pc:sldMk cId="4075233681" sldId="269"/>
            <ac:spMk id="2" creationId="{00000000-0000-0000-0000-000000000000}"/>
          </ac:spMkLst>
        </pc:spChg>
        <pc:spChg chg="add mod">
          <ac:chgData name="Fay, Alyson" userId="70e1c531-f1a1-40da-9557-174e6833d054" providerId="ADAL" clId="{5CF102A4-AE64-4648-A719-03984CEF8AF6}" dt="2023-04-13T16:53:45.888" v="1882" actId="15"/>
          <ac:spMkLst>
            <pc:docMk/>
            <pc:sldMk cId="4075233681" sldId="269"/>
            <ac:spMk id="3" creationId="{277337DA-3960-4518-A38D-F5535343B01E}"/>
          </ac:spMkLst>
        </pc:spChg>
      </pc:sldChg>
      <pc:sldChg chg="addSp delSp modSp new mod">
        <pc:chgData name="Fay, Alyson" userId="70e1c531-f1a1-40da-9557-174e6833d054" providerId="ADAL" clId="{5CF102A4-AE64-4648-A719-03984CEF8AF6}" dt="2023-04-13T16:41:07.221" v="911" actId="14100"/>
        <pc:sldMkLst>
          <pc:docMk/>
          <pc:sldMk cId="130013643" sldId="270"/>
        </pc:sldMkLst>
        <pc:spChg chg="mod">
          <ac:chgData name="Fay, Alyson" userId="70e1c531-f1a1-40da-9557-174e6833d054" providerId="ADAL" clId="{5CF102A4-AE64-4648-A719-03984CEF8AF6}" dt="2023-04-13T16:41:07.221" v="911" actId="14100"/>
          <ac:spMkLst>
            <pc:docMk/>
            <pc:sldMk cId="130013643" sldId="270"/>
            <ac:spMk id="2" creationId="{455798BD-CDFF-49EE-1F52-FB4468CBDBE6}"/>
          </ac:spMkLst>
        </pc:spChg>
        <pc:spChg chg="add mod">
          <ac:chgData name="Fay, Alyson" userId="70e1c531-f1a1-40da-9557-174e6833d054" providerId="ADAL" clId="{5CF102A4-AE64-4648-A719-03984CEF8AF6}" dt="2023-04-12T15:10:02.666" v="358" actId="207"/>
          <ac:spMkLst>
            <pc:docMk/>
            <pc:sldMk cId="130013643" sldId="270"/>
            <ac:spMk id="12" creationId="{9AD62A01-B409-FE8A-C73D-8AE687C9BB25}"/>
          </ac:spMkLst>
        </pc:spChg>
        <pc:spChg chg="add mod">
          <ac:chgData name="Fay, Alyson" userId="70e1c531-f1a1-40da-9557-174e6833d054" providerId="ADAL" clId="{5CF102A4-AE64-4648-A719-03984CEF8AF6}" dt="2023-04-13T16:26:39.811" v="550" actId="166"/>
          <ac:spMkLst>
            <pc:docMk/>
            <pc:sldMk cId="130013643" sldId="270"/>
            <ac:spMk id="15" creationId="{8659841D-C809-C5B6-754E-22EB8DB56672}"/>
          </ac:spMkLst>
        </pc:spChg>
        <pc:grpChg chg="add">
          <ac:chgData name="Fay, Alyson" userId="70e1c531-f1a1-40da-9557-174e6833d054" providerId="ADAL" clId="{5CF102A4-AE64-4648-A719-03984CEF8AF6}" dt="2023-04-13T16:26:48.243" v="551" actId="164"/>
          <ac:grpSpMkLst>
            <pc:docMk/>
            <pc:sldMk cId="130013643" sldId="270"/>
            <ac:grpSpMk id="3" creationId="{071D5887-D853-9DAF-AEFD-B3494475494F}"/>
          </ac:grpSpMkLst>
        </pc:grpChg>
        <pc:grpChg chg="add mod">
          <ac:chgData name="Fay, Alyson" userId="70e1c531-f1a1-40da-9557-174e6833d054" providerId="ADAL" clId="{5CF102A4-AE64-4648-A719-03984CEF8AF6}" dt="2023-04-12T15:10:21.636" v="372" actId="1036"/>
          <ac:grpSpMkLst>
            <pc:docMk/>
            <pc:sldMk cId="130013643" sldId="270"/>
            <ac:grpSpMk id="11" creationId="{DDBD25CD-827B-526F-0A8C-CCE7FE118ADC}"/>
          </ac:grpSpMkLst>
        </pc:grpChg>
        <pc:grpChg chg="add mod">
          <ac:chgData name="Fay, Alyson" userId="70e1c531-f1a1-40da-9557-174e6833d054" providerId="ADAL" clId="{5CF102A4-AE64-4648-A719-03984CEF8AF6}" dt="2023-04-12T15:21:33.903" v="481" actId="1036"/>
          <ac:grpSpMkLst>
            <pc:docMk/>
            <pc:sldMk cId="130013643" sldId="270"/>
            <ac:grpSpMk id="13" creationId="{05CDBFE6-491D-D28F-D870-9DE38ECE4CA0}"/>
          </ac:grpSpMkLst>
        </pc:grpChg>
        <pc:graphicFrameChg chg="add del mod modGraphic">
          <ac:chgData name="Fay, Alyson" userId="70e1c531-f1a1-40da-9557-174e6833d054" providerId="ADAL" clId="{5CF102A4-AE64-4648-A719-03984CEF8AF6}" dt="2023-04-12T14:43:30.833" v="78" actId="1032"/>
          <ac:graphicFrameMkLst>
            <pc:docMk/>
            <pc:sldMk cId="130013643" sldId="270"/>
            <ac:graphicFrameMk id="3" creationId="{B712C6D1-404C-9F65-8B42-A4FDA8ACFDBD}"/>
          </ac:graphicFrameMkLst>
        </pc:graphicFrameChg>
        <pc:graphicFrameChg chg="add mod modGraphic">
          <ac:chgData name="Fay, Alyson" userId="70e1c531-f1a1-40da-9557-174e6833d054" providerId="ADAL" clId="{5CF102A4-AE64-4648-A719-03984CEF8AF6}" dt="2023-04-12T15:21:33.903" v="481" actId="1036"/>
          <ac:graphicFrameMkLst>
            <pc:docMk/>
            <pc:sldMk cId="130013643" sldId="270"/>
            <ac:graphicFrameMk id="4" creationId="{A96AF4AF-2B6C-E81C-CF8B-8D884B21C58B}"/>
          </ac:graphicFrameMkLst>
        </pc:graphicFrameChg>
        <pc:picChg chg="add del mod">
          <ac:chgData name="Fay, Alyson" userId="70e1c531-f1a1-40da-9557-174e6833d054" providerId="ADAL" clId="{5CF102A4-AE64-4648-A719-03984CEF8AF6}" dt="2023-04-12T14:54:59.666" v="258"/>
          <ac:picMkLst>
            <pc:docMk/>
            <pc:sldMk cId="130013643" sldId="270"/>
            <ac:picMk id="5" creationId="{41DD19C3-B48F-1E7D-41CA-E615089CEBF4}"/>
          </ac:picMkLst>
        </pc:picChg>
        <pc:picChg chg="add del mod">
          <ac:chgData name="Fay, Alyson" userId="70e1c531-f1a1-40da-9557-174e6833d054" providerId="ADAL" clId="{5CF102A4-AE64-4648-A719-03984CEF8AF6}" dt="2023-04-12T14:58:31.809" v="296" actId="478"/>
          <ac:picMkLst>
            <pc:docMk/>
            <pc:sldMk cId="130013643" sldId="270"/>
            <ac:picMk id="6" creationId="{98BDFB14-5DEC-3D1C-9169-94F0B20F018D}"/>
          </ac:picMkLst>
        </pc:picChg>
        <pc:picChg chg="add mod modCrop">
          <ac:chgData name="Fay, Alyson" userId="70e1c531-f1a1-40da-9557-174e6833d054" providerId="ADAL" clId="{5CF102A4-AE64-4648-A719-03984CEF8AF6}" dt="2023-04-12T15:21:33.903" v="481" actId="1036"/>
          <ac:picMkLst>
            <pc:docMk/>
            <pc:sldMk cId="130013643" sldId="270"/>
            <ac:picMk id="7" creationId="{EE84955A-742E-695E-8384-391A5B95DEC8}"/>
          </ac:picMkLst>
        </pc:picChg>
        <pc:picChg chg="add mod modCrop">
          <ac:chgData name="Fay, Alyson" userId="70e1c531-f1a1-40da-9557-174e6833d054" providerId="ADAL" clId="{5CF102A4-AE64-4648-A719-03984CEF8AF6}" dt="2023-04-12T15:08:53.698" v="352" actId="2085"/>
          <ac:picMkLst>
            <pc:docMk/>
            <pc:sldMk cId="130013643" sldId="270"/>
            <ac:picMk id="8" creationId="{F018CFB6-46A2-1417-5129-5F0E42E74F11}"/>
          </ac:picMkLst>
        </pc:picChg>
        <pc:picChg chg="add mod modCrop">
          <ac:chgData name="Fay, Alyson" userId="70e1c531-f1a1-40da-9557-174e6833d054" providerId="ADAL" clId="{5CF102A4-AE64-4648-A719-03984CEF8AF6}" dt="2023-04-12T15:08:53.698" v="352" actId="2085"/>
          <ac:picMkLst>
            <pc:docMk/>
            <pc:sldMk cId="130013643" sldId="270"/>
            <ac:picMk id="9" creationId="{557013D5-4304-B2E3-171A-77840CEE0DF5}"/>
          </ac:picMkLst>
        </pc:picChg>
        <pc:picChg chg="add mod modCrop">
          <ac:chgData name="Fay, Alyson" userId="70e1c531-f1a1-40da-9557-174e6833d054" providerId="ADAL" clId="{5CF102A4-AE64-4648-A719-03984CEF8AF6}" dt="2023-04-12T15:08:53.698" v="352" actId="2085"/>
          <ac:picMkLst>
            <pc:docMk/>
            <pc:sldMk cId="130013643" sldId="270"/>
            <ac:picMk id="10" creationId="{99A467CB-2545-C7C3-4B2D-A9381EEFBA7A}"/>
          </ac:picMkLst>
        </pc:picChg>
        <pc:picChg chg="add mod">
          <ac:chgData name="Fay, Alyson" userId="70e1c531-f1a1-40da-9557-174e6833d054" providerId="ADAL" clId="{5CF102A4-AE64-4648-A719-03984CEF8AF6}" dt="2023-04-12T15:21:33.903" v="481" actId="1036"/>
          <ac:picMkLst>
            <pc:docMk/>
            <pc:sldMk cId="130013643" sldId="270"/>
            <ac:picMk id="14" creationId="{F6616D0E-1F4E-A4C5-A4F2-BD249EF6F6E4}"/>
          </ac:picMkLst>
        </pc:picChg>
        <pc:picChg chg="add del mod">
          <ac:chgData name="Fay, Alyson" userId="70e1c531-f1a1-40da-9557-174e6833d054" providerId="ADAL" clId="{5CF102A4-AE64-4648-A719-03984CEF8AF6}" dt="2023-04-12T15:14:41.773" v="403" actId="21"/>
          <ac:picMkLst>
            <pc:docMk/>
            <pc:sldMk cId="130013643" sldId="270"/>
            <ac:picMk id="16" creationId="{8385E878-6020-ABF6-D11D-69093E941EA3}"/>
          </ac:picMkLst>
        </pc:picChg>
        <pc:picChg chg="mod">
          <ac:chgData name="Fay, Alyson" userId="70e1c531-f1a1-40da-9557-174e6833d054" providerId="ADAL" clId="{5CF102A4-AE64-4648-A719-03984CEF8AF6}" dt="2023-04-13T16:26:16.002" v="549" actId="1036"/>
          <ac:picMkLst>
            <pc:docMk/>
            <pc:sldMk cId="130013643" sldId="270"/>
            <ac:picMk id="41" creationId="{461091A8-FFBF-8ACC-40B6-F0B033650DE9}"/>
          </ac:picMkLst>
        </pc:picChg>
        <pc:picChg chg="mod">
          <ac:chgData name="Fay, Alyson" userId="70e1c531-f1a1-40da-9557-174e6833d054" providerId="ADAL" clId="{5CF102A4-AE64-4648-A719-03984CEF8AF6}" dt="2023-04-13T16:26:16.002" v="549" actId="1036"/>
          <ac:picMkLst>
            <pc:docMk/>
            <pc:sldMk cId="130013643" sldId="270"/>
            <ac:picMk id="42" creationId="{80847B33-4F93-0CD5-358F-5C2F81DE38CA}"/>
          </ac:picMkLst>
        </pc:picChg>
        <pc:picChg chg="mod">
          <ac:chgData name="Fay, Alyson" userId="70e1c531-f1a1-40da-9557-174e6833d054" providerId="ADAL" clId="{5CF102A4-AE64-4648-A719-03984CEF8AF6}" dt="2023-04-13T16:26:16.002" v="549" actId="1036"/>
          <ac:picMkLst>
            <pc:docMk/>
            <pc:sldMk cId="130013643" sldId="270"/>
            <ac:picMk id="43" creationId="{4EBFAC3F-5B0B-2C15-FC5C-EC26DC7A3642}"/>
          </ac:picMkLst>
        </pc:picChg>
        <pc:picChg chg="mod">
          <ac:chgData name="Fay, Alyson" userId="70e1c531-f1a1-40da-9557-174e6833d054" providerId="ADAL" clId="{5CF102A4-AE64-4648-A719-03984CEF8AF6}" dt="2023-04-13T16:26:16.002" v="549" actId="1036"/>
          <ac:picMkLst>
            <pc:docMk/>
            <pc:sldMk cId="130013643" sldId="270"/>
            <ac:picMk id="44" creationId="{061CFDCC-B456-F67D-036F-C88AC229A9B2}"/>
          </ac:picMkLst>
        </pc:picChg>
      </pc:sldChg>
    </pc:docChg>
  </pc:docChgLst>
  <pc:docChgLst>
    <pc:chgData name="Duvadie, Rohit" userId="S::duvadro1@novartis.net::eec34240-e9ce-4cdf-87f1-8aa964383bac" providerId="AD" clId="Web-{8F5F1532-52F1-2359-4D35-7B0E098E9220}"/>
    <pc:docChg chg="modSld">
      <pc:chgData name="Duvadie, Rohit" userId="S::duvadro1@novartis.net::eec34240-e9ce-4cdf-87f1-8aa964383bac" providerId="AD" clId="Web-{8F5F1532-52F1-2359-4D35-7B0E098E9220}" dt="2023-04-13T17:24:28.426" v="10" actId="20577"/>
      <pc:docMkLst>
        <pc:docMk/>
      </pc:docMkLst>
      <pc:sldChg chg="modSp">
        <pc:chgData name="Duvadie, Rohit" userId="S::duvadro1@novartis.net::eec34240-e9ce-4cdf-87f1-8aa964383bac" providerId="AD" clId="Web-{8F5F1532-52F1-2359-4D35-7B0E098E9220}" dt="2023-04-13T17:24:28.426" v="10" actId="20577"/>
        <pc:sldMkLst>
          <pc:docMk/>
          <pc:sldMk cId="3963738027" sldId="267"/>
        </pc:sldMkLst>
        <pc:spChg chg="mod">
          <ac:chgData name="Duvadie, Rohit" userId="S::duvadro1@novartis.net::eec34240-e9ce-4cdf-87f1-8aa964383bac" providerId="AD" clId="Web-{8F5F1532-52F1-2359-4D35-7B0E098E9220}" dt="2023-04-13T17:24:28.426" v="10" actId="20577"/>
          <ac:spMkLst>
            <pc:docMk/>
            <pc:sldMk cId="3963738027" sldId="267"/>
            <ac:spMk id="4" creationId="{00000000-0000-0000-0000-000000000000}"/>
          </ac:spMkLst>
        </pc:spChg>
      </pc:sldChg>
    </pc:docChg>
  </pc:docChgLst>
  <pc:docChgLst>
    <pc:chgData clId="Web-{C327EE3B-A82D-480D-AD6B-CF707BF82707}"/>
    <pc:docChg chg="addSld">
      <pc:chgData name="" userId="" providerId="" clId="Web-{C327EE3B-A82D-480D-AD6B-CF707BF82707}" dt="2023-04-07T15:12:25.451" v="0"/>
      <pc:docMkLst>
        <pc:docMk/>
      </pc:docMkLst>
      <pc:sldChg chg="new">
        <pc:chgData name="" userId="" providerId="" clId="Web-{C327EE3B-A82D-480D-AD6B-CF707BF82707}" dt="2023-04-07T15:12:25.451" v="0"/>
        <pc:sldMkLst>
          <pc:docMk/>
          <pc:sldMk cId="1015117644" sldId="2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1E6E3-76B0-954E-BF69-73BA186C46C2}" type="doc">
      <dgm:prSet loTypeId="urn:microsoft.com/office/officeart/2005/8/layout/process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517BCC2-5C30-744E-893B-3E2A99BF710F}">
      <dgm:prSet phldrT="[Text]" custT="1"/>
      <dgm:spPr/>
      <dgm:t>
        <a:bodyPr anchor="ctr"/>
        <a:lstStyle/>
        <a:p>
          <a:pPr algn="ctr"/>
          <a:r>
            <a:rPr lang="en-US" sz="18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800"/>
        </a:p>
      </dgm:t>
    </dgm:pt>
    <dgm:pt modelId="{ED073A78-179C-9D4A-AFB0-165CBE7F76B5}" type="parTrans" cxnId="{147F5351-FBE4-0E4F-9464-446CCF5A23AC}">
      <dgm:prSet/>
      <dgm:spPr/>
      <dgm:t>
        <a:bodyPr/>
        <a:lstStyle/>
        <a:p>
          <a:endParaRPr lang="en-US" sz="1800"/>
        </a:p>
      </dgm:t>
    </dgm:pt>
    <dgm:pt modelId="{E651383C-9AA2-4F4F-8079-4B9B41D73620}" type="sibTrans" cxnId="{147F5351-FBE4-0E4F-9464-446CCF5A23AC}">
      <dgm:prSet custT="1"/>
      <dgm:spPr/>
      <dgm:t>
        <a:bodyPr/>
        <a:lstStyle/>
        <a:p>
          <a:endParaRPr lang="en-US" sz="1800"/>
        </a:p>
      </dgm:t>
    </dgm:pt>
    <dgm:pt modelId="{FFFFED84-A8EB-AA43-BC47-D8EB2D92B844}">
      <dgm:prSet phldrT="[Text]" custT="1"/>
      <dgm:spPr/>
      <dgm:t>
        <a:bodyPr anchor="ctr"/>
        <a:lstStyle/>
        <a:p>
          <a:pPr algn="ctr"/>
          <a:r>
            <a:rPr lang="en-US" sz="18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800"/>
        </a:p>
      </dgm:t>
    </dgm:pt>
    <dgm:pt modelId="{DC072015-6B2D-E642-9D3A-87132D6BCBDF}" type="parTrans" cxnId="{D7804358-521E-2045-9814-902F61A8B00E}">
      <dgm:prSet/>
      <dgm:spPr/>
      <dgm:t>
        <a:bodyPr/>
        <a:lstStyle/>
        <a:p>
          <a:endParaRPr lang="en-US" sz="1800"/>
        </a:p>
      </dgm:t>
    </dgm:pt>
    <dgm:pt modelId="{90C1529C-E93B-9847-A26B-F6C3A174540B}" type="sibTrans" cxnId="{D7804358-521E-2045-9814-902F61A8B00E}">
      <dgm:prSet/>
      <dgm:spPr/>
      <dgm:t>
        <a:bodyPr/>
        <a:lstStyle/>
        <a:p>
          <a:endParaRPr lang="en-US" sz="1800"/>
        </a:p>
      </dgm:t>
    </dgm:pt>
    <dgm:pt modelId="{E3DB683D-645F-AF4B-A396-14F0E2ABC3A5}">
      <dgm:prSet phldrT="[Text]" custT="1"/>
      <dgm:spPr/>
      <dgm:t>
        <a:bodyPr anchor="ctr"/>
        <a:lstStyle/>
        <a:p>
          <a:pPr algn="ctr"/>
          <a:r>
            <a:rPr lang="en-US" sz="18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800"/>
        </a:p>
      </dgm:t>
    </dgm:pt>
    <dgm:pt modelId="{57136F1E-DEEA-4543-BC57-F9D0334D249E}" type="sibTrans" cxnId="{DC172E34-7CF8-CC4A-80AC-DFB8B2CB1E5E}">
      <dgm:prSet custT="1"/>
      <dgm:spPr/>
      <dgm:t>
        <a:bodyPr/>
        <a:lstStyle/>
        <a:p>
          <a:endParaRPr lang="en-US" sz="1800"/>
        </a:p>
      </dgm:t>
    </dgm:pt>
    <dgm:pt modelId="{A43F12C8-348B-5F4B-9C6B-263A5F4E53F6}" type="parTrans" cxnId="{DC172E34-7CF8-CC4A-80AC-DFB8B2CB1E5E}">
      <dgm:prSet/>
      <dgm:spPr/>
      <dgm:t>
        <a:bodyPr/>
        <a:lstStyle/>
        <a:p>
          <a:endParaRPr lang="en-US" sz="1800"/>
        </a:p>
      </dgm:t>
    </dgm:pt>
    <dgm:pt modelId="{3D33CF79-6215-4B4A-B20B-50CEE34ACCF1}">
      <dgm:prSet phldrT="[Text]" custT="1"/>
      <dgm:spPr/>
      <dgm:t>
        <a:bodyPr anchor="ctr"/>
        <a:lstStyle/>
        <a:p>
          <a:pPr algn="ctr"/>
          <a:r>
            <a:rPr lang="en-US" sz="18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800"/>
        </a:p>
      </dgm:t>
    </dgm:pt>
    <dgm:pt modelId="{79C789DF-4D26-4C44-AE85-9BB58B869E4F}" type="sibTrans" cxnId="{5046BBCB-E1D2-9043-B374-F10FDA6FE226}">
      <dgm:prSet custT="1"/>
      <dgm:spPr/>
      <dgm:t>
        <a:bodyPr/>
        <a:lstStyle/>
        <a:p>
          <a:endParaRPr lang="en-US" sz="1800"/>
        </a:p>
      </dgm:t>
    </dgm:pt>
    <dgm:pt modelId="{2DE78999-D040-9E45-9E12-D09BB449DE65}" type="parTrans" cxnId="{5046BBCB-E1D2-9043-B374-F10FDA6FE226}">
      <dgm:prSet/>
      <dgm:spPr/>
      <dgm:t>
        <a:bodyPr/>
        <a:lstStyle/>
        <a:p>
          <a:endParaRPr lang="en-US" sz="1800"/>
        </a:p>
      </dgm:t>
    </dgm:pt>
    <dgm:pt modelId="{9699D66C-A94A-6C48-957E-03D1E773BCF9}" type="pres">
      <dgm:prSet presAssocID="{5B71E6E3-76B0-954E-BF69-73BA186C46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B5206-270E-D049-A4C8-ABF38FCCDC99}" type="pres">
      <dgm:prSet presAssocID="{3D33CF79-6215-4B4A-B20B-50CEE34ACC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A160-478F-D344-821B-1CABFEB52A99}" type="pres">
      <dgm:prSet presAssocID="{79C789DF-4D26-4C44-AE85-9BB58B869E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013E4F-6EAF-F440-9774-9867E14842BB}" type="pres">
      <dgm:prSet presAssocID="{79C789DF-4D26-4C44-AE85-9BB58B869E4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D30B6E2-0760-2440-92BD-DBA4DFC82167}" type="pres">
      <dgm:prSet presAssocID="{E3DB683D-645F-AF4B-A396-14F0E2ABC3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11184-25E1-6949-98B6-E0EE0A5E5D2D}" type="pres">
      <dgm:prSet presAssocID="{57136F1E-DEEA-4543-BC57-F9D0334D24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D8F8BE-46F6-C84D-9501-7D0DB751D558}" type="pres">
      <dgm:prSet presAssocID="{57136F1E-DEEA-4543-BC57-F9D0334D24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582DCC-E11E-2D45-97D0-5AC1F941D136}" type="pres">
      <dgm:prSet presAssocID="{6517BCC2-5C30-744E-893B-3E2A99BF71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8AB5-F206-F640-B9ED-5D53B49A1F85}" type="pres">
      <dgm:prSet presAssocID="{E651383C-9AA2-4F4F-8079-4B9B41D736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BBD3869-62BF-6D4C-A95D-B00258F5A2C9}" type="pres">
      <dgm:prSet presAssocID="{E651383C-9AA2-4F4F-8079-4B9B41D7362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D5F50B-1550-B042-B191-37C8DAFE6489}" type="pres">
      <dgm:prSet presAssocID="{FFFFED84-A8EB-AA43-BC47-D8EB2D92B8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F5351-FBE4-0E4F-9464-446CCF5A23AC}" srcId="{5B71E6E3-76B0-954E-BF69-73BA186C46C2}" destId="{6517BCC2-5C30-744E-893B-3E2A99BF710F}" srcOrd="2" destOrd="0" parTransId="{ED073A78-179C-9D4A-AFB0-165CBE7F76B5}" sibTransId="{E651383C-9AA2-4F4F-8079-4B9B41D73620}"/>
    <dgm:cxn modelId="{CDBE7B39-2B4F-744F-B8B0-31FE35D7E79D}" type="presOf" srcId="{79C789DF-4D26-4C44-AE85-9BB58B869E4F}" destId="{4D85A160-478F-D344-821B-1CABFEB52A99}" srcOrd="0" destOrd="0" presId="urn:microsoft.com/office/officeart/2005/8/layout/process1"/>
    <dgm:cxn modelId="{83F02176-D730-D748-B87E-C5FB338EB1D7}" type="presOf" srcId="{57136F1E-DEEA-4543-BC57-F9D0334D249E}" destId="{7FD8F8BE-46F6-C84D-9501-7D0DB751D558}" srcOrd="1" destOrd="0" presId="urn:microsoft.com/office/officeart/2005/8/layout/process1"/>
    <dgm:cxn modelId="{B0BB6A40-F45D-D345-9EB2-7BD97975B3DD}" type="presOf" srcId="{3D33CF79-6215-4B4A-B20B-50CEE34ACCF1}" destId="{1B7B5206-270E-D049-A4C8-ABF38FCCDC99}" srcOrd="0" destOrd="0" presId="urn:microsoft.com/office/officeart/2005/8/layout/process1"/>
    <dgm:cxn modelId="{16D54199-B01C-B84B-8525-784A603EEC2F}" type="presOf" srcId="{E651383C-9AA2-4F4F-8079-4B9B41D73620}" destId="{A2C58AB5-F206-F640-B9ED-5D53B49A1F85}" srcOrd="0" destOrd="0" presId="urn:microsoft.com/office/officeart/2005/8/layout/process1"/>
    <dgm:cxn modelId="{DC172E34-7CF8-CC4A-80AC-DFB8B2CB1E5E}" srcId="{5B71E6E3-76B0-954E-BF69-73BA186C46C2}" destId="{E3DB683D-645F-AF4B-A396-14F0E2ABC3A5}" srcOrd="1" destOrd="0" parTransId="{A43F12C8-348B-5F4B-9C6B-263A5F4E53F6}" sibTransId="{57136F1E-DEEA-4543-BC57-F9D0334D249E}"/>
    <dgm:cxn modelId="{072BD2BC-41FB-6048-A90E-77C8F46976F6}" type="presOf" srcId="{6517BCC2-5C30-744E-893B-3E2A99BF710F}" destId="{DE582DCC-E11E-2D45-97D0-5AC1F941D136}" srcOrd="0" destOrd="0" presId="urn:microsoft.com/office/officeart/2005/8/layout/process1"/>
    <dgm:cxn modelId="{5C3C6EAC-DA8A-3E49-8E6A-AAB8AAB7F191}" type="presOf" srcId="{5B71E6E3-76B0-954E-BF69-73BA186C46C2}" destId="{9699D66C-A94A-6C48-957E-03D1E773BCF9}" srcOrd="0" destOrd="0" presId="urn:microsoft.com/office/officeart/2005/8/layout/process1"/>
    <dgm:cxn modelId="{5046BBCB-E1D2-9043-B374-F10FDA6FE226}" srcId="{5B71E6E3-76B0-954E-BF69-73BA186C46C2}" destId="{3D33CF79-6215-4B4A-B20B-50CEE34ACCF1}" srcOrd="0" destOrd="0" parTransId="{2DE78999-D040-9E45-9E12-D09BB449DE65}" sibTransId="{79C789DF-4D26-4C44-AE85-9BB58B869E4F}"/>
    <dgm:cxn modelId="{8740144C-AF6D-0344-B19A-E19AA629DBAF}" type="presOf" srcId="{79C789DF-4D26-4C44-AE85-9BB58B869E4F}" destId="{9F013E4F-6EAF-F440-9774-9867E14842BB}" srcOrd="1" destOrd="0" presId="urn:microsoft.com/office/officeart/2005/8/layout/process1"/>
    <dgm:cxn modelId="{57AEAF4E-E2ED-A04E-B521-A66C576BA75C}" type="presOf" srcId="{E3DB683D-645F-AF4B-A396-14F0E2ABC3A5}" destId="{ED30B6E2-0760-2440-92BD-DBA4DFC82167}" srcOrd="0" destOrd="0" presId="urn:microsoft.com/office/officeart/2005/8/layout/process1"/>
    <dgm:cxn modelId="{18E87DE8-11DE-5D49-92EF-2C81C8A8F414}" type="presOf" srcId="{FFFFED84-A8EB-AA43-BC47-D8EB2D92B844}" destId="{83D5F50B-1550-B042-B191-37C8DAFE6489}" srcOrd="0" destOrd="0" presId="urn:microsoft.com/office/officeart/2005/8/layout/process1"/>
    <dgm:cxn modelId="{8E39147B-0BB9-EA44-ACC3-B9D7DC07EDB5}" type="presOf" srcId="{E651383C-9AA2-4F4F-8079-4B9B41D73620}" destId="{0BBD3869-62BF-6D4C-A95D-B00258F5A2C9}" srcOrd="1" destOrd="0" presId="urn:microsoft.com/office/officeart/2005/8/layout/process1"/>
    <dgm:cxn modelId="{D7804358-521E-2045-9814-902F61A8B00E}" srcId="{5B71E6E3-76B0-954E-BF69-73BA186C46C2}" destId="{FFFFED84-A8EB-AA43-BC47-D8EB2D92B844}" srcOrd="3" destOrd="0" parTransId="{DC072015-6B2D-E642-9D3A-87132D6BCBDF}" sibTransId="{90C1529C-E93B-9847-A26B-F6C3A174540B}"/>
    <dgm:cxn modelId="{C776A8A3-F14F-D142-A7D5-2C2363AC9172}" type="presOf" srcId="{57136F1E-DEEA-4543-BC57-F9D0334D249E}" destId="{8F411184-25E1-6949-98B6-E0EE0A5E5D2D}" srcOrd="0" destOrd="0" presId="urn:microsoft.com/office/officeart/2005/8/layout/process1"/>
    <dgm:cxn modelId="{1E2F9352-EDE0-D445-963E-9B846D030303}" type="presParOf" srcId="{9699D66C-A94A-6C48-957E-03D1E773BCF9}" destId="{1B7B5206-270E-D049-A4C8-ABF38FCCDC99}" srcOrd="0" destOrd="0" presId="urn:microsoft.com/office/officeart/2005/8/layout/process1"/>
    <dgm:cxn modelId="{574BBC3E-EC36-9442-A77E-CDFC4AE23638}" type="presParOf" srcId="{9699D66C-A94A-6C48-957E-03D1E773BCF9}" destId="{4D85A160-478F-D344-821B-1CABFEB52A99}" srcOrd="1" destOrd="0" presId="urn:microsoft.com/office/officeart/2005/8/layout/process1"/>
    <dgm:cxn modelId="{20A560CB-EF60-314F-9938-26DC6EB4C706}" type="presParOf" srcId="{4D85A160-478F-D344-821B-1CABFEB52A99}" destId="{9F013E4F-6EAF-F440-9774-9867E14842BB}" srcOrd="0" destOrd="0" presId="urn:microsoft.com/office/officeart/2005/8/layout/process1"/>
    <dgm:cxn modelId="{DCF414CE-F232-4746-A1FD-5725CADF37A3}" type="presParOf" srcId="{9699D66C-A94A-6C48-957E-03D1E773BCF9}" destId="{ED30B6E2-0760-2440-92BD-DBA4DFC82167}" srcOrd="2" destOrd="0" presId="urn:microsoft.com/office/officeart/2005/8/layout/process1"/>
    <dgm:cxn modelId="{57A6F1AA-E647-3C4C-8376-84B9523C6ED9}" type="presParOf" srcId="{9699D66C-A94A-6C48-957E-03D1E773BCF9}" destId="{8F411184-25E1-6949-98B6-E0EE0A5E5D2D}" srcOrd="3" destOrd="0" presId="urn:microsoft.com/office/officeart/2005/8/layout/process1"/>
    <dgm:cxn modelId="{45C3FAB3-1560-6349-B230-11CB776C6176}" type="presParOf" srcId="{8F411184-25E1-6949-98B6-E0EE0A5E5D2D}" destId="{7FD8F8BE-46F6-C84D-9501-7D0DB751D558}" srcOrd="0" destOrd="0" presId="urn:microsoft.com/office/officeart/2005/8/layout/process1"/>
    <dgm:cxn modelId="{A15F1BBF-2FC4-E64A-8E61-28031BB7951E}" type="presParOf" srcId="{9699D66C-A94A-6C48-957E-03D1E773BCF9}" destId="{DE582DCC-E11E-2D45-97D0-5AC1F941D136}" srcOrd="4" destOrd="0" presId="urn:microsoft.com/office/officeart/2005/8/layout/process1"/>
    <dgm:cxn modelId="{A986269D-35AD-1642-94E2-6089BC8F3998}" type="presParOf" srcId="{9699D66C-A94A-6C48-957E-03D1E773BCF9}" destId="{A2C58AB5-F206-F640-B9ED-5D53B49A1F85}" srcOrd="5" destOrd="0" presId="urn:microsoft.com/office/officeart/2005/8/layout/process1"/>
    <dgm:cxn modelId="{03194D19-1182-0E4D-BB47-76C6131A84BB}" type="presParOf" srcId="{A2C58AB5-F206-F640-B9ED-5D53B49A1F85}" destId="{0BBD3869-62BF-6D4C-A95D-B00258F5A2C9}" srcOrd="0" destOrd="0" presId="urn:microsoft.com/office/officeart/2005/8/layout/process1"/>
    <dgm:cxn modelId="{A5BD83B7-A365-9144-BFA1-5A512AD130CA}" type="presParOf" srcId="{9699D66C-A94A-6C48-957E-03D1E773BCF9}" destId="{83D5F50B-1550-B042-B191-37C8DAFE64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1E6E3-76B0-954E-BF69-73BA186C46C2}" type="doc">
      <dgm:prSet loTypeId="urn:microsoft.com/office/officeart/2005/8/layout/process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517BCC2-5C30-744E-893B-3E2A99BF710F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/>
        </a:p>
      </dgm:t>
    </dgm:pt>
    <dgm:pt modelId="{ED073A78-179C-9D4A-AFB0-165CBE7F76B5}" type="parTrans" cxnId="{147F5351-FBE4-0E4F-9464-446CCF5A23AC}">
      <dgm:prSet/>
      <dgm:spPr/>
      <dgm:t>
        <a:bodyPr/>
        <a:lstStyle/>
        <a:p>
          <a:endParaRPr lang="en-US" sz="1000"/>
        </a:p>
      </dgm:t>
    </dgm:pt>
    <dgm:pt modelId="{E651383C-9AA2-4F4F-8079-4B9B41D73620}" type="sibTrans" cxnId="{147F5351-FBE4-0E4F-9464-446CCF5A23A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FFFFED84-A8EB-AA43-BC47-D8EB2D92B844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/>
        </a:p>
      </dgm:t>
    </dgm:pt>
    <dgm:pt modelId="{DC072015-6B2D-E642-9D3A-87132D6BCBDF}" type="parTrans" cxnId="{D7804358-521E-2045-9814-902F61A8B00E}">
      <dgm:prSet/>
      <dgm:spPr/>
      <dgm:t>
        <a:bodyPr/>
        <a:lstStyle/>
        <a:p>
          <a:endParaRPr lang="en-US" sz="1000"/>
        </a:p>
      </dgm:t>
    </dgm:pt>
    <dgm:pt modelId="{90C1529C-E93B-9847-A26B-F6C3A174540B}" type="sibTrans" cxnId="{D7804358-521E-2045-9814-902F61A8B00E}">
      <dgm:prSet/>
      <dgm:spPr/>
      <dgm:t>
        <a:bodyPr/>
        <a:lstStyle/>
        <a:p>
          <a:endParaRPr lang="en-US" sz="1000"/>
        </a:p>
      </dgm:t>
    </dgm:pt>
    <dgm:pt modelId="{E3DB683D-645F-AF4B-A396-14F0E2ABC3A5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/>
        </a:p>
      </dgm:t>
    </dgm:pt>
    <dgm:pt modelId="{57136F1E-DEEA-4543-BC57-F9D0334D249E}" type="sibTrans" cxnId="{DC172E34-7CF8-CC4A-80AC-DFB8B2CB1E5E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A43F12C8-348B-5F4B-9C6B-263A5F4E53F6}" type="parTrans" cxnId="{DC172E34-7CF8-CC4A-80AC-DFB8B2CB1E5E}">
      <dgm:prSet/>
      <dgm:spPr/>
      <dgm:t>
        <a:bodyPr/>
        <a:lstStyle/>
        <a:p>
          <a:endParaRPr lang="en-US" sz="1000"/>
        </a:p>
      </dgm:t>
    </dgm:pt>
    <dgm:pt modelId="{3D33CF79-6215-4B4A-B20B-50CEE34ACCF1}">
      <dgm:prSet phldrT="[Text]"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/>
        </a:p>
      </dgm:t>
    </dgm:pt>
    <dgm:pt modelId="{79C789DF-4D26-4C44-AE85-9BB58B869E4F}" type="sibTrans" cxnId="{5046BBCB-E1D2-9043-B374-F10FDA6FE22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2DE78999-D040-9E45-9E12-D09BB449DE65}" type="parTrans" cxnId="{5046BBCB-E1D2-9043-B374-F10FDA6FE226}">
      <dgm:prSet/>
      <dgm:spPr/>
      <dgm:t>
        <a:bodyPr/>
        <a:lstStyle/>
        <a:p>
          <a:endParaRPr lang="en-US" sz="1000"/>
        </a:p>
      </dgm:t>
    </dgm:pt>
    <dgm:pt modelId="{9699D66C-A94A-6C48-957E-03D1E773BCF9}" type="pres">
      <dgm:prSet presAssocID="{5B71E6E3-76B0-954E-BF69-73BA186C46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B5206-270E-D049-A4C8-ABF38FCCDC99}" type="pres">
      <dgm:prSet presAssocID="{3D33CF79-6215-4B4A-B20B-50CEE34ACC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A160-478F-D344-821B-1CABFEB52A99}" type="pres">
      <dgm:prSet presAssocID="{79C789DF-4D26-4C44-AE85-9BB58B869E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013E4F-6EAF-F440-9774-9867E14842BB}" type="pres">
      <dgm:prSet presAssocID="{79C789DF-4D26-4C44-AE85-9BB58B869E4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D30B6E2-0760-2440-92BD-DBA4DFC82167}" type="pres">
      <dgm:prSet presAssocID="{E3DB683D-645F-AF4B-A396-14F0E2ABC3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11184-25E1-6949-98B6-E0EE0A5E5D2D}" type="pres">
      <dgm:prSet presAssocID="{57136F1E-DEEA-4543-BC57-F9D0334D24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D8F8BE-46F6-C84D-9501-7D0DB751D558}" type="pres">
      <dgm:prSet presAssocID="{57136F1E-DEEA-4543-BC57-F9D0334D24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582DCC-E11E-2D45-97D0-5AC1F941D136}" type="pres">
      <dgm:prSet presAssocID="{6517BCC2-5C30-744E-893B-3E2A99BF71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8AB5-F206-F640-B9ED-5D53B49A1F85}" type="pres">
      <dgm:prSet presAssocID="{E651383C-9AA2-4F4F-8079-4B9B41D736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BBD3869-62BF-6D4C-A95D-B00258F5A2C9}" type="pres">
      <dgm:prSet presAssocID="{E651383C-9AA2-4F4F-8079-4B9B41D7362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D5F50B-1550-B042-B191-37C8DAFE6489}" type="pres">
      <dgm:prSet presAssocID="{FFFFED84-A8EB-AA43-BC47-D8EB2D92B8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F5351-FBE4-0E4F-9464-446CCF5A23AC}" srcId="{5B71E6E3-76B0-954E-BF69-73BA186C46C2}" destId="{6517BCC2-5C30-744E-893B-3E2A99BF710F}" srcOrd="2" destOrd="0" parTransId="{ED073A78-179C-9D4A-AFB0-165CBE7F76B5}" sibTransId="{E651383C-9AA2-4F4F-8079-4B9B41D73620}"/>
    <dgm:cxn modelId="{CDBE7B39-2B4F-744F-B8B0-31FE35D7E79D}" type="presOf" srcId="{79C789DF-4D26-4C44-AE85-9BB58B869E4F}" destId="{4D85A160-478F-D344-821B-1CABFEB52A99}" srcOrd="0" destOrd="0" presId="urn:microsoft.com/office/officeart/2005/8/layout/process1"/>
    <dgm:cxn modelId="{83F02176-D730-D748-B87E-C5FB338EB1D7}" type="presOf" srcId="{57136F1E-DEEA-4543-BC57-F9D0334D249E}" destId="{7FD8F8BE-46F6-C84D-9501-7D0DB751D558}" srcOrd="1" destOrd="0" presId="urn:microsoft.com/office/officeart/2005/8/layout/process1"/>
    <dgm:cxn modelId="{B0BB6A40-F45D-D345-9EB2-7BD97975B3DD}" type="presOf" srcId="{3D33CF79-6215-4B4A-B20B-50CEE34ACCF1}" destId="{1B7B5206-270E-D049-A4C8-ABF38FCCDC99}" srcOrd="0" destOrd="0" presId="urn:microsoft.com/office/officeart/2005/8/layout/process1"/>
    <dgm:cxn modelId="{16D54199-B01C-B84B-8525-784A603EEC2F}" type="presOf" srcId="{E651383C-9AA2-4F4F-8079-4B9B41D73620}" destId="{A2C58AB5-F206-F640-B9ED-5D53B49A1F85}" srcOrd="0" destOrd="0" presId="urn:microsoft.com/office/officeart/2005/8/layout/process1"/>
    <dgm:cxn modelId="{DC172E34-7CF8-CC4A-80AC-DFB8B2CB1E5E}" srcId="{5B71E6E3-76B0-954E-BF69-73BA186C46C2}" destId="{E3DB683D-645F-AF4B-A396-14F0E2ABC3A5}" srcOrd="1" destOrd="0" parTransId="{A43F12C8-348B-5F4B-9C6B-263A5F4E53F6}" sibTransId="{57136F1E-DEEA-4543-BC57-F9D0334D249E}"/>
    <dgm:cxn modelId="{072BD2BC-41FB-6048-A90E-77C8F46976F6}" type="presOf" srcId="{6517BCC2-5C30-744E-893B-3E2A99BF710F}" destId="{DE582DCC-E11E-2D45-97D0-5AC1F941D136}" srcOrd="0" destOrd="0" presId="urn:microsoft.com/office/officeart/2005/8/layout/process1"/>
    <dgm:cxn modelId="{5C3C6EAC-DA8A-3E49-8E6A-AAB8AAB7F191}" type="presOf" srcId="{5B71E6E3-76B0-954E-BF69-73BA186C46C2}" destId="{9699D66C-A94A-6C48-957E-03D1E773BCF9}" srcOrd="0" destOrd="0" presId="urn:microsoft.com/office/officeart/2005/8/layout/process1"/>
    <dgm:cxn modelId="{5046BBCB-E1D2-9043-B374-F10FDA6FE226}" srcId="{5B71E6E3-76B0-954E-BF69-73BA186C46C2}" destId="{3D33CF79-6215-4B4A-B20B-50CEE34ACCF1}" srcOrd="0" destOrd="0" parTransId="{2DE78999-D040-9E45-9E12-D09BB449DE65}" sibTransId="{79C789DF-4D26-4C44-AE85-9BB58B869E4F}"/>
    <dgm:cxn modelId="{8740144C-AF6D-0344-B19A-E19AA629DBAF}" type="presOf" srcId="{79C789DF-4D26-4C44-AE85-9BB58B869E4F}" destId="{9F013E4F-6EAF-F440-9774-9867E14842BB}" srcOrd="1" destOrd="0" presId="urn:microsoft.com/office/officeart/2005/8/layout/process1"/>
    <dgm:cxn modelId="{57AEAF4E-E2ED-A04E-B521-A66C576BA75C}" type="presOf" srcId="{E3DB683D-645F-AF4B-A396-14F0E2ABC3A5}" destId="{ED30B6E2-0760-2440-92BD-DBA4DFC82167}" srcOrd="0" destOrd="0" presId="urn:microsoft.com/office/officeart/2005/8/layout/process1"/>
    <dgm:cxn modelId="{18E87DE8-11DE-5D49-92EF-2C81C8A8F414}" type="presOf" srcId="{FFFFED84-A8EB-AA43-BC47-D8EB2D92B844}" destId="{83D5F50B-1550-B042-B191-37C8DAFE6489}" srcOrd="0" destOrd="0" presId="urn:microsoft.com/office/officeart/2005/8/layout/process1"/>
    <dgm:cxn modelId="{8E39147B-0BB9-EA44-ACC3-B9D7DC07EDB5}" type="presOf" srcId="{E651383C-9AA2-4F4F-8079-4B9B41D73620}" destId="{0BBD3869-62BF-6D4C-A95D-B00258F5A2C9}" srcOrd="1" destOrd="0" presId="urn:microsoft.com/office/officeart/2005/8/layout/process1"/>
    <dgm:cxn modelId="{D7804358-521E-2045-9814-902F61A8B00E}" srcId="{5B71E6E3-76B0-954E-BF69-73BA186C46C2}" destId="{FFFFED84-A8EB-AA43-BC47-D8EB2D92B844}" srcOrd="3" destOrd="0" parTransId="{DC072015-6B2D-E642-9D3A-87132D6BCBDF}" sibTransId="{90C1529C-E93B-9847-A26B-F6C3A174540B}"/>
    <dgm:cxn modelId="{C776A8A3-F14F-D142-A7D5-2C2363AC9172}" type="presOf" srcId="{57136F1E-DEEA-4543-BC57-F9D0334D249E}" destId="{8F411184-25E1-6949-98B6-E0EE0A5E5D2D}" srcOrd="0" destOrd="0" presId="urn:microsoft.com/office/officeart/2005/8/layout/process1"/>
    <dgm:cxn modelId="{1E2F9352-EDE0-D445-963E-9B846D030303}" type="presParOf" srcId="{9699D66C-A94A-6C48-957E-03D1E773BCF9}" destId="{1B7B5206-270E-D049-A4C8-ABF38FCCDC99}" srcOrd="0" destOrd="0" presId="urn:microsoft.com/office/officeart/2005/8/layout/process1"/>
    <dgm:cxn modelId="{574BBC3E-EC36-9442-A77E-CDFC4AE23638}" type="presParOf" srcId="{9699D66C-A94A-6C48-957E-03D1E773BCF9}" destId="{4D85A160-478F-D344-821B-1CABFEB52A99}" srcOrd="1" destOrd="0" presId="urn:microsoft.com/office/officeart/2005/8/layout/process1"/>
    <dgm:cxn modelId="{20A560CB-EF60-314F-9938-26DC6EB4C706}" type="presParOf" srcId="{4D85A160-478F-D344-821B-1CABFEB52A99}" destId="{9F013E4F-6EAF-F440-9774-9867E14842BB}" srcOrd="0" destOrd="0" presId="urn:microsoft.com/office/officeart/2005/8/layout/process1"/>
    <dgm:cxn modelId="{DCF414CE-F232-4746-A1FD-5725CADF37A3}" type="presParOf" srcId="{9699D66C-A94A-6C48-957E-03D1E773BCF9}" destId="{ED30B6E2-0760-2440-92BD-DBA4DFC82167}" srcOrd="2" destOrd="0" presId="urn:microsoft.com/office/officeart/2005/8/layout/process1"/>
    <dgm:cxn modelId="{57A6F1AA-E647-3C4C-8376-84B9523C6ED9}" type="presParOf" srcId="{9699D66C-A94A-6C48-957E-03D1E773BCF9}" destId="{8F411184-25E1-6949-98B6-E0EE0A5E5D2D}" srcOrd="3" destOrd="0" presId="urn:microsoft.com/office/officeart/2005/8/layout/process1"/>
    <dgm:cxn modelId="{45C3FAB3-1560-6349-B230-11CB776C6176}" type="presParOf" srcId="{8F411184-25E1-6949-98B6-E0EE0A5E5D2D}" destId="{7FD8F8BE-46F6-C84D-9501-7D0DB751D558}" srcOrd="0" destOrd="0" presId="urn:microsoft.com/office/officeart/2005/8/layout/process1"/>
    <dgm:cxn modelId="{A15F1BBF-2FC4-E64A-8E61-28031BB7951E}" type="presParOf" srcId="{9699D66C-A94A-6C48-957E-03D1E773BCF9}" destId="{DE582DCC-E11E-2D45-97D0-5AC1F941D136}" srcOrd="4" destOrd="0" presId="urn:microsoft.com/office/officeart/2005/8/layout/process1"/>
    <dgm:cxn modelId="{A986269D-35AD-1642-94E2-6089BC8F3998}" type="presParOf" srcId="{9699D66C-A94A-6C48-957E-03D1E773BCF9}" destId="{A2C58AB5-F206-F640-B9ED-5D53B49A1F85}" srcOrd="5" destOrd="0" presId="urn:microsoft.com/office/officeart/2005/8/layout/process1"/>
    <dgm:cxn modelId="{03194D19-1182-0E4D-BB47-76C6131A84BB}" type="presParOf" srcId="{A2C58AB5-F206-F640-B9ED-5D53B49A1F85}" destId="{0BBD3869-62BF-6D4C-A95D-B00258F5A2C9}" srcOrd="0" destOrd="0" presId="urn:microsoft.com/office/officeart/2005/8/layout/process1"/>
    <dgm:cxn modelId="{A5BD83B7-A365-9144-BFA1-5A512AD130CA}" type="presParOf" srcId="{9699D66C-A94A-6C48-957E-03D1E773BCF9}" destId="{83D5F50B-1550-B042-B191-37C8DAFE64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71E6E3-76B0-954E-BF69-73BA186C46C2}" type="doc">
      <dgm:prSet loTypeId="urn:microsoft.com/office/officeart/2005/8/layout/process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517BCC2-5C30-744E-893B-3E2A99BF710F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/>
        </a:p>
      </dgm:t>
    </dgm:pt>
    <dgm:pt modelId="{ED073A78-179C-9D4A-AFB0-165CBE7F76B5}" type="parTrans" cxnId="{147F5351-FBE4-0E4F-9464-446CCF5A23AC}">
      <dgm:prSet/>
      <dgm:spPr/>
      <dgm:t>
        <a:bodyPr/>
        <a:lstStyle/>
        <a:p>
          <a:endParaRPr lang="en-US" sz="1000"/>
        </a:p>
      </dgm:t>
    </dgm:pt>
    <dgm:pt modelId="{E651383C-9AA2-4F4F-8079-4B9B41D73620}" type="sibTrans" cxnId="{147F5351-FBE4-0E4F-9464-446CCF5A23A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FFFFED84-A8EB-AA43-BC47-D8EB2D92B844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/>
        </a:p>
      </dgm:t>
    </dgm:pt>
    <dgm:pt modelId="{DC072015-6B2D-E642-9D3A-87132D6BCBDF}" type="parTrans" cxnId="{D7804358-521E-2045-9814-902F61A8B00E}">
      <dgm:prSet/>
      <dgm:spPr/>
      <dgm:t>
        <a:bodyPr/>
        <a:lstStyle/>
        <a:p>
          <a:endParaRPr lang="en-US" sz="1000"/>
        </a:p>
      </dgm:t>
    </dgm:pt>
    <dgm:pt modelId="{90C1529C-E93B-9847-A26B-F6C3A174540B}" type="sibTrans" cxnId="{D7804358-521E-2045-9814-902F61A8B00E}">
      <dgm:prSet/>
      <dgm:spPr/>
      <dgm:t>
        <a:bodyPr/>
        <a:lstStyle/>
        <a:p>
          <a:endParaRPr lang="en-US" sz="1000"/>
        </a:p>
      </dgm:t>
    </dgm:pt>
    <dgm:pt modelId="{E3DB683D-645F-AF4B-A396-14F0E2ABC3A5}">
      <dgm:prSet phldrT="[Text]"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/>
        </a:p>
      </dgm:t>
    </dgm:pt>
    <dgm:pt modelId="{57136F1E-DEEA-4543-BC57-F9D0334D249E}" type="sibTrans" cxnId="{DC172E34-7CF8-CC4A-80AC-DFB8B2CB1E5E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A43F12C8-348B-5F4B-9C6B-263A5F4E53F6}" type="parTrans" cxnId="{DC172E34-7CF8-CC4A-80AC-DFB8B2CB1E5E}">
      <dgm:prSet/>
      <dgm:spPr/>
      <dgm:t>
        <a:bodyPr/>
        <a:lstStyle/>
        <a:p>
          <a:endParaRPr lang="en-US" sz="1000"/>
        </a:p>
      </dgm:t>
    </dgm:pt>
    <dgm:pt modelId="{3D33CF79-6215-4B4A-B20B-50CEE34ACCF1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/>
        </a:p>
      </dgm:t>
    </dgm:pt>
    <dgm:pt modelId="{79C789DF-4D26-4C44-AE85-9BB58B869E4F}" type="sibTrans" cxnId="{5046BBCB-E1D2-9043-B374-F10FDA6FE22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2DE78999-D040-9E45-9E12-D09BB449DE65}" type="parTrans" cxnId="{5046BBCB-E1D2-9043-B374-F10FDA6FE226}">
      <dgm:prSet/>
      <dgm:spPr/>
      <dgm:t>
        <a:bodyPr/>
        <a:lstStyle/>
        <a:p>
          <a:endParaRPr lang="en-US" sz="1000"/>
        </a:p>
      </dgm:t>
    </dgm:pt>
    <dgm:pt modelId="{9699D66C-A94A-6C48-957E-03D1E773BCF9}" type="pres">
      <dgm:prSet presAssocID="{5B71E6E3-76B0-954E-BF69-73BA186C46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B5206-270E-D049-A4C8-ABF38FCCDC99}" type="pres">
      <dgm:prSet presAssocID="{3D33CF79-6215-4B4A-B20B-50CEE34ACC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A160-478F-D344-821B-1CABFEB52A99}" type="pres">
      <dgm:prSet presAssocID="{79C789DF-4D26-4C44-AE85-9BB58B869E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013E4F-6EAF-F440-9774-9867E14842BB}" type="pres">
      <dgm:prSet presAssocID="{79C789DF-4D26-4C44-AE85-9BB58B869E4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D30B6E2-0760-2440-92BD-DBA4DFC82167}" type="pres">
      <dgm:prSet presAssocID="{E3DB683D-645F-AF4B-A396-14F0E2ABC3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11184-25E1-6949-98B6-E0EE0A5E5D2D}" type="pres">
      <dgm:prSet presAssocID="{57136F1E-DEEA-4543-BC57-F9D0334D24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D8F8BE-46F6-C84D-9501-7D0DB751D558}" type="pres">
      <dgm:prSet presAssocID="{57136F1E-DEEA-4543-BC57-F9D0334D24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582DCC-E11E-2D45-97D0-5AC1F941D136}" type="pres">
      <dgm:prSet presAssocID="{6517BCC2-5C30-744E-893B-3E2A99BF71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8AB5-F206-F640-B9ED-5D53B49A1F85}" type="pres">
      <dgm:prSet presAssocID="{E651383C-9AA2-4F4F-8079-4B9B41D736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BBD3869-62BF-6D4C-A95D-B00258F5A2C9}" type="pres">
      <dgm:prSet presAssocID="{E651383C-9AA2-4F4F-8079-4B9B41D7362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D5F50B-1550-B042-B191-37C8DAFE6489}" type="pres">
      <dgm:prSet presAssocID="{FFFFED84-A8EB-AA43-BC47-D8EB2D92B8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F5351-FBE4-0E4F-9464-446CCF5A23AC}" srcId="{5B71E6E3-76B0-954E-BF69-73BA186C46C2}" destId="{6517BCC2-5C30-744E-893B-3E2A99BF710F}" srcOrd="2" destOrd="0" parTransId="{ED073A78-179C-9D4A-AFB0-165CBE7F76B5}" sibTransId="{E651383C-9AA2-4F4F-8079-4B9B41D73620}"/>
    <dgm:cxn modelId="{CDBE7B39-2B4F-744F-B8B0-31FE35D7E79D}" type="presOf" srcId="{79C789DF-4D26-4C44-AE85-9BB58B869E4F}" destId="{4D85A160-478F-D344-821B-1CABFEB52A99}" srcOrd="0" destOrd="0" presId="urn:microsoft.com/office/officeart/2005/8/layout/process1"/>
    <dgm:cxn modelId="{83F02176-D730-D748-B87E-C5FB338EB1D7}" type="presOf" srcId="{57136F1E-DEEA-4543-BC57-F9D0334D249E}" destId="{7FD8F8BE-46F6-C84D-9501-7D0DB751D558}" srcOrd="1" destOrd="0" presId="urn:microsoft.com/office/officeart/2005/8/layout/process1"/>
    <dgm:cxn modelId="{B0BB6A40-F45D-D345-9EB2-7BD97975B3DD}" type="presOf" srcId="{3D33CF79-6215-4B4A-B20B-50CEE34ACCF1}" destId="{1B7B5206-270E-D049-A4C8-ABF38FCCDC99}" srcOrd="0" destOrd="0" presId="urn:microsoft.com/office/officeart/2005/8/layout/process1"/>
    <dgm:cxn modelId="{16D54199-B01C-B84B-8525-784A603EEC2F}" type="presOf" srcId="{E651383C-9AA2-4F4F-8079-4B9B41D73620}" destId="{A2C58AB5-F206-F640-B9ED-5D53B49A1F85}" srcOrd="0" destOrd="0" presId="urn:microsoft.com/office/officeart/2005/8/layout/process1"/>
    <dgm:cxn modelId="{DC172E34-7CF8-CC4A-80AC-DFB8B2CB1E5E}" srcId="{5B71E6E3-76B0-954E-BF69-73BA186C46C2}" destId="{E3DB683D-645F-AF4B-A396-14F0E2ABC3A5}" srcOrd="1" destOrd="0" parTransId="{A43F12C8-348B-5F4B-9C6B-263A5F4E53F6}" sibTransId="{57136F1E-DEEA-4543-BC57-F9D0334D249E}"/>
    <dgm:cxn modelId="{072BD2BC-41FB-6048-A90E-77C8F46976F6}" type="presOf" srcId="{6517BCC2-5C30-744E-893B-3E2A99BF710F}" destId="{DE582DCC-E11E-2D45-97D0-5AC1F941D136}" srcOrd="0" destOrd="0" presId="urn:microsoft.com/office/officeart/2005/8/layout/process1"/>
    <dgm:cxn modelId="{5C3C6EAC-DA8A-3E49-8E6A-AAB8AAB7F191}" type="presOf" srcId="{5B71E6E3-76B0-954E-BF69-73BA186C46C2}" destId="{9699D66C-A94A-6C48-957E-03D1E773BCF9}" srcOrd="0" destOrd="0" presId="urn:microsoft.com/office/officeart/2005/8/layout/process1"/>
    <dgm:cxn modelId="{5046BBCB-E1D2-9043-B374-F10FDA6FE226}" srcId="{5B71E6E3-76B0-954E-BF69-73BA186C46C2}" destId="{3D33CF79-6215-4B4A-B20B-50CEE34ACCF1}" srcOrd="0" destOrd="0" parTransId="{2DE78999-D040-9E45-9E12-D09BB449DE65}" sibTransId="{79C789DF-4D26-4C44-AE85-9BB58B869E4F}"/>
    <dgm:cxn modelId="{8740144C-AF6D-0344-B19A-E19AA629DBAF}" type="presOf" srcId="{79C789DF-4D26-4C44-AE85-9BB58B869E4F}" destId="{9F013E4F-6EAF-F440-9774-9867E14842BB}" srcOrd="1" destOrd="0" presId="urn:microsoft.com/office/officeart/2005/8/layout/process1"/>
    <dgm:cxn modelId="{57AEAF4E-E2ED-A04E-B521-A66C576BA75C}" type="presOf" srcId="{E3DB683D-645F-AF4B-A396-14F0E2ABC3A5}" destId="{ED30B6E2-0760-2440-92BD-DBA4DFC82167}" srcOrd="0" destOrd="0" presId="urn:microsoft.com/office/officeart/2005/8/layout/process1"/>
    <dgm:cxn modelId="{18E87DE8-11DE-5D49-92EF-2C81C8A8F414}" type="presOf" srcId="{FFFFED84-A8EB-AA43-BC47-D8EB2D92B844}" destId="{83D5F50B-1550-B042-B191-37C8DAFE6489}" srcOrd="0" destOrd="0" presId="urn:microsoft.com/office/officeart/2005/8/layout/process1"/>
    <dgm:cxn modelId="{8E39147B-0BB9-EA44-ACC3-B9D7DC07EDB5}" type="presOf" srcId="{E651383C-9AA2-4F4F-8079-4B9B41D73620}" destId="{0BBD3869-62BF-6D4C-A95D-B00258F5A2C9}" srcOrd="1" destOrd="0" presId="urn:microsoft.com/office/officeart/2005/8/layout/process1"/>
    <dgm:cxn modelId="{D7804358-521E-2045-9814-902F61A8B00E}" srcId="{5B71E6E3-76B0-954E-BF69-73BA186C46C2}" destId="{FFFFED84-A8EB-AA43-BC47-D8EB2D92B844}" srcOrd="3" destOrd="0" parTransId="{DC072015-6B2D-E642-9D3A-87132D6BCBDF}" sibTransId="{90C1529C-E93B-9847-A26B-F6C3A174540B}"/>
    <dgm:cxn modelId="{C776A8A3-F14F-D142-A7D5-2C2363AC9172}" type="presOf" srcId="{57136F1E-DEEA-4543-BC57-F9D0334D249E}" destId="{8F411184-25E1-6949-98B6-E0EE0A5E5D2D}" srcOrd="0" destOrd="0" presId="urn:microsoft.com/office/officeart/2005/8/layout/process1"/>
    <dgm:cxn modelId="{1E2F9352-EDE0-D445-963E-9B846D030303}" type="presParOf" srcId="{9699D66C-A94A-6C48-957E-03D1E773BCF9}" destId="{1B7B5206-270E-D049-A4C8-ABF38FCCDC99}" srcOrd="0" destOrd="0" presId="urn:microsoft.com/office/officeart/2005/8/layout/process1"/>
    <dgm:cxn modelId="{574BBC3E-EC36-9442-A77E-CDFC4AE23638}" type="presParOf" srcId="{9699D66C-A94A-6C48-957E-03D1E773BCF9}" destId="{4D85A160-478F-D344-821B-1CABFEB52A99}" srcOrd="1" destOrd="0" presId="urn:microsoft.com/office/officeart/2005/8/layout/process1"/>
    <dgm:cxn modelId="{20A560CB-EF60-314F-9938-26DC6EB4C706}" type="presParOf" srcId="{4D85A160-478F-D344-821B-1CABFEB52A99}" destId="{9F013E4F-6EAF-F440-9774-9867E14842BB}" srcOrd="0" destOrd="0" presId="urn:microsoft.com/office/officeart/2005/8/layout/process1"/>
    <dgm:cxn modelId="{DCF414CE-F232-4746-A1FD-5725CADF37A3}" type="presParOf" srcId="{9699D66C-A94A-6C48-957E-03D1E773BCF9}" destId="{ED30B6E2-0760-2440-92BD-DBA4DFC82167}" srcOrd="2" destOrd="0" presId="urn:microsoft.com/office/officeart/2005/8/layout/process1"/>
    <dgm:cxn modelId="{57A6F1AA-E647-3C4C-8376-84B9523C6ED9}" type="presParOf" srcId="{9699D66C-A94A-6C48-957E-03D1E773BCF9}" destId="{8F411184-25E1-6949-98B6-E0EE0A5E5D2D}" srcOrd="3" destOrd="0" presId="urn:microsoft.com/office/officeart/2005/8/layout/process1"/>
    <dgm:cxn modelId="{45C3FAB3-1560-6349-B230-11CB776C6176}" type="presParOf" srcId="{8F411184-25E1-6949-98B6-E0EE0A5E5D2D}" destId="{7FD8F8BE-46F6-C84D-9501-7D0DB751D558}" srcOrd="0" destOrd="0" presId="urn:microsoft.com/office/officeart/2005/8/layout/process1"/>
    <dgm:cxn modelId="{A15F1BBF-2FC4-E64A-8E61-28031BB7951E}" type="presParOf" srcId="{9699D66C-A94A-6C48-957E-03D1E773BCF9}" destId="{DE582DCC-E11E-2D45-97D0-5AC1F941D136}" srcOrd="4" destOrd="0" presId="urn:microsoft.com/office/officeart/2005/8/layout/process1"/>
    <dgm:cxn modelId="{A986269D-35AD-1642-94E2-6089BC8F3998}" type="presParOf" srcId="{9699D66C-A94A-6C48-957E-03D1E773BCF9}" destId="{A2C58AB5-F206-F640-B9ED-5D53B49A1F85}" srcOrd="5" destOrd="0" presId="urn:microsoft.com/office/officeart/2005/8/layout/process1"/>
    <dgm:cxn modelId="{03194D19-1182-0E4D-BB47-76C6131A84BB}" type="presParOf" srcId="{A2C58AB5-F206-F640-B9ED-5D53B49A1F85}" destId="{0BBD3869-62BF-6D4C-A95D-B00258F5A2C9}" srcOrd="0" destOrd="0" presId="urn:microsoft.com/office/officeart/2005/8/layout/process1"/>
    <dgm:cxn modelId="{A5BD83B7-A365-9144-BFA1-5A512AD130CA}" type="presParOf" srcId="{9699D66C-A94A-6C48-957E-03D1E773BCF9}" destId="{83D5F50B-1550-B042-B191-37C8DAFE64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EA65CF-BAC7-CE4B-9412-0817DF7E76F4}" type="doc">
      <dgm:prSet loTypeId="urn:microsoft.com/office/officeart/2005/8/layout/process2" loCatId="" qsTypeId="urn:microsoft.com/office/officeart/2005/8/quickstyle/simple5" qsCatId="simple" csTypeId="urn:microsoft.com/office/officeart/2005/8/colors/accent2_1" csCatId="accent2" phldr="1"/>
      <dgm:spPr/>
    </dgm:pt>
    <dgm:pt modelId="{A6563328-195B-A14A-93D1-C99AC9E7F2EC}">
      <dgm:prSet phldrT="[Text]"/>
      <dgm:spPr/>
      <dgm:t>
        <a:bodyPr/>
        <a:lstStyle/>
        <a:p>
          <a:r>
            <a:rPr lang="en-US"/>
            <a:t>VGG19 model for defining features</a:t>
          </a:r>
        </a:p>
      </dgm:t>
    </dgm:pt>
    <dgm:pt modelId="{34DF04BA-14EC-E04F-A1F9-AB0CF83F194F}" type="parTrans" cxnId="{67F92E2C-180A-E74B-A6F7-F149520C4D39}">
      <dgm:prSet/>
      <dgm:spPr/>
      <dgm:t>
        <a:bodyPr/>
        <a:lstStyle/>
        <a:p>
          <a:endParaRPr lang="en-US"/>
        </a:p>
      </dgm:t>
    </dgm:pt>
    <dgm:pt modelId="{DDE2BF3D-9C4D-9C4C-9299-0002DFC8412A}" type="sibTrans" cxnId="{67F92E2C-180A-E74B-A6F7-F149520C4D39}">
      <dgm:prSet/>
      <dgm:spPr/>
      <dgm:t>
        <a:bodyPr/>
        <a:lstStyle/>
        <a:p>
          <a:endParaRPr lang="en-US"/>
        </a:p>
      </dgm:t>
    </dgm:pt>
    <dgm:pt modelId="{CFA36010-D470-8B4E-B418-2C4E356A6CFE}">
      <dgm:prSet phldrT="[Text]"/>
      <dgm:spPr/>
      <dgm:t>
        <a:bodyPr/>
        <a:lstStyle/>
        <a:p>
          <a:r>
            <a:rPr lang="en-US"/>
            <a:t>PCA for reducing number of features</a:t>
          </a:r>
        </a:p>
      </dgm:t>
    </dgm:pt>
    <dgm:pt modelId="{E1E8F990-057A-6D41-A199-3EB023DA7C5F}" type="parTrans" cxnId="{B5996D66-1BA9-234C-A3B9-3A783F20227D}">
      <dgm:prSet/>
      <dgm:spPr/>
      <dgm:t>
        <a:bodyPr/>
        <a:lstStyle/>
        <a:p>
          <a:endParaRPr lang="en-US"/>
        </a:p>
      </dgm:t>
    </dgm:pt>
    <dgm:pt modelId="{FD862904-56BD-2043-A06C-9758BD472FF7}" type="sibTrans" cxnId="{B5996D66-1BA9-234C-A3B9-3A783F20227D}">
      <dgm:prSet/>
      <dgm:spPr/>
      <dgm:t>
        <a:bodyPr/>
        <a:lstStyle/>
        <a:p>
          <a:endParaRPr lang="en-US"/>
        </a:p>
      </dgm:t>
    </dgm:pt>
    <dgm:pt modelId="{08ABA452-A89B-0040-AAC2-B1002FCE9AEA}">
      <dgm:prSet phldrT="[Text]"/>
      <dgm:spPr/>
      <dgm:t>
        <a:bodyPr/>
        <a:lstStyle/>
        <a:p>
          <a:r>
            <a:rPr lang="en-US" err="1"/>
            <a:t>KMeans</a:t>
          </a:r>
          <a:r>
            <a:rPr lang="en-US"/>
            <a:t> for clustering</a:t>
          </a:r>
        </a:p>
      </dgm:t>
    </dgm:pt>
    <dgm:pt modelId="{0C4D9437-9A16-6048-884D-CF3C3F0EA315}" type="parTrans" cxnId="{88CFA7C2-B2A2-4047-878A-4B93364E7610}">
      <dgm:prSet/>
      <dgm:spPr/>
      <dgm:t>
        <a:bodyPr/>
        <a:lstStyle/>
        <a:p>
          <a:endParaRPr lang="en-US"/>
        </a:p>
      </dgm:t>
    </dgm:pt>
    <dgm:pt modelId="{AABB94F2-D137-734B-8852-2487BFA27C19}" type="sibTrans" cxnId="{88CFA7C2-B2A2-4047-878A-4B93364E7610}">
      <dgm:prSet/>
      <dgm:spPr/>
      <dgm:t>
        <a:bodyPr/>
        <a:lstStyle/>
        <a:p>
          <a:endParaRPr lang="en-US"/>
        </a:p>
      </dgm:t>
    </dgm:pt>
    <dgm:pt modelId="{57172683-9A48-1545-8063-CEBC1929435B}">
      <dgm:prSet/>
      <dgm:spPr/>
      <dgm:t>
        <a:bodyPr/>
        <a:lstStyle/>
        <a:p>
          <a:r>
            <a:rPr lang="en-US"/>
            <a:t>Silhouette analysis for judging clusters</a:t>
          </a:r>
        </a:p>
      </dgm:t>
    </dgm:pt>
    <dgm:pt modelId="{C1309965-B229-4B45-B568-36BE766453D1}" type="parTrans" cxnId="{447EA93C-3673-1E4F-9C73-28B691E67046}">
      <dgm:prSet/>
      <dgm:spPr/>
      <dgm:t>
        <a:bodyPr/>
        <a:lstStyle/>
        <a:p>
          <a:endParaRPr lang="en-US"/>
        </a:p>
      </dgm:t>
    </dgm:pt>
    <dgm:pt modelId="{D1D7035A-9C62-B448-AE27-DC6E1D599D92}" type="sibTrans" cxnId="{447EA93C-3673-1E4F-9C73-28B691E67046}">
      <dgm:prSet/>
      <dgm:spPr/>
      <dgm:t>
        <a:bodyPr/>
        <a:lstStyle/>
        <a:p>
          <a:endParaRPr lang="en-US"/>
        </a:p>
      </dgm:t>
    </dgm:pt>
    <dgm:pt modelId="{EC58C433-C0EB-D74C-B505-220FB4F7A507}" type="pres">
      <dgm:prSet presAssocID="{C8EA65CF-BAC7-CE4B-9412-0817DF7E76F4}" presName="linearFlow" presStyleCnt="0">
        <dgm:presLayoutVars>
          <dgm:resizeHandles val="exact"/>
        </dgm:presLayoutVars>
      </dgm:prSet>
      <dgm:spPr/>
    </dgm:pt>
    <dgm:pt modelId="{9E69E46E-78DE-D741-B9DF-5B5867AAD16E}" type="pres">
      <dgm:prSet presAssocID="{A6563328-195B-A14A-93D1-C99AC9E7F2E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E9799-5F5C-014B-99EC-3C9AB00AB146}" type="pres">
      <dgm:prSet presAssocID="{DDE2BF3D-9C4D-9C4C-9299-0002DFC8412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505FEAA-8DFC-7649-8F06-B73540C95EC0}" type="pres">
      <dgm:prSet presAssocID="{DDE2BF3D-9C4D-9C4C-9299-0002DFC8412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E426B32-425F-0249-95E3-8EE810239A5B}" type="pres">
      <dgm:prSet presAssocID="{CFA36010-D470-8B4E-B418-2C4E356A6CF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93763-67EC-0044-A464-30DED885F6E3}" type="pres">
      <dgm:prSet presAssocID="{FD862904-56BD-2043-A06C-9758BD472FF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48D7804-CC74-3243-81EA-9E0F764B584D}" type="pres">
      <dgm:prSet presAssocID="{FD862904-56BD-2043-A06C-9758BD472FF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E0280E7-3ED8-E94B-A6E0-83C2E83CD8CA}" type="pres">
      <dgm:prSet presAssocID="{08ABA452-A89B-0040-AAC2-B1002FCE9A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BCBFF-91C0-4E46-A048-E88C74DC76C8}" type="pres">
      <dgm:prSet presAssocID="{AABB94F2-D137-734B-8852-2487BFA27C1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6E91068-3D42-6F4F-A936-748B0E8AB6FB}" type="pres">
      <dgm:prSet presAssocID="{AABB94F2-D137-734B-8852-2487BFA27C1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C63D508-910E-AB42-8603-0345DBCC7676}" type="pres">
      <dgm:prSet presAssocID="{57172683-9A48-1545-8063-CEBC192943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04588-987A-694B-B070-A0747CC4CE29}" type="presOf" srcId="{DDE2BF3D-9C4D-9C4C-9299-0002DFC8412A}" destId="{0505FEAA-8DFC-7649-8F06-B73540C95EC0}" srcOrd="1" destOrd="0" presId="urn:microsoft.com/office/officeart/2005/8/layout/process2"/>
    <dgm:cxn modelId="{51568187-68F4-B34B-8D81-15732CB4AA7B}" type="presOf" srcId="{08ABA452-A89B-0040-AAC2-B1002FCE9AEA}" destId="{3E0280E7-3ED8-E94B-A6E0-83C2E83CD8CA}" srcOrd="0" destOrd="0" presId="urn:microsoft.com/office/officeart/2005/8/layout/process2"/>
    <dgm:cxn modelId="{08126D7F-10C3-2748-A445-67FB19EF3E64}" type="presOf" srcId="{DDE2BF3D-9C4D-9C4C-9299-0002DFC8412A}" destId="{A71E9799-5F5C-014B-99EC-3C9AB00AB146}" srcOrd="0" destOrd="0" presId="urn:microsoft.com/office/officeart/2005/8/layout/process2"/>
    <dgm:cxn modelId="{56FF9FFF-E52A-624C-BCFB-3E2D0437B7AB}" type="presOf" srcId="{AABB94F2-D137-734B-8852-2487BFA27C19}" destId="{A16BCBFF-91C0-4E46-A048-E88C74DC76C8}" srcOrd="0" destOrd="0" presId="urn:microsoft.com/office/officeart/2005/8/layout/process2"/>
    <dgm:cxn modelId="{91D6BC2E-45D1-B948-9425-F5617235BDF3}" type="presOf" srcId="{FD862904-56BD-2043-A06C-9758BD472FF7}" destId="{648D7804-CC74-3243-81EA-9E0F764B584D}" srcOrd="1" destOrd="0" presId="urn:microsoft.com/office/officeart/2005/8/layout/process2"/>
    <dgm:cxn modelId="{899ADA4D-0A2B-5A4F-B01E-C2A04FDF9719}" type="presOf" srcId="{AABB94F2-D137-734B-8852-2487BFA27C19}" destId="{16E91068-3D42-6F4F-A936-748B0E8AB6FB}" srcOrd="1" destOrd="0" presId="urn:microsoft.com/office/officeart/2005/8/layout/process2"/>
    <dgm:cxn modelId="{7D227EC0-30A7-914B-96C6-6A4EBC8655DD}" type="presOf" srcId="{C8EA65CF-BAC7-CE4B-9412-0817DF7E76F4}" destId="{EC58C433-C0EB-D74C-B505-220FB4F7A507}" srcOrd="0" destOrd="0" presId="urn:microsoft.com/office/officeart/2005/8/layout/process2"/>
    <dgm:cxn modelId="{13B020E2-7274-D843-A940-A36BD7673C48}" type="presOf" srcId="{A6563328-195B-A14A-93D1-C99AC9E7F2EC}" destId="{9E69E46E-78DE-D741-B9DF-5B5867AAD16E}" srcOrd="0" destOrd="0" presId="urn:microsoft.com/office/officeart/2005/8/layout/process2"/>
    <dgm:cxn modelId="{447EA93C-3673-1E4F-9C73-28B691E67046}" srcId="{C8EA65CF-BAC7-CE4B-9412-0817DF7E76F4}" destId="{57172683-9A48-1545-8063-CEBC1929435B}" srcOrd="3" destOrd="0" parTransId="{C1309965-B229-4B45-B568-36BE766453D1}" sibTransId="{D1D7035A-9C62-B448-AE27-DC6E1D599D92}"/>
    <dgm:cxn modelId="{88CFA7C2-B2A2-4047-878A-4B93364E7610}" srcId="{C8EA65CF-BAC7-CE4B-9412-0817DF7E76F4}" destId="{08ABA452-A89B-0040-AAC2-B1002FCE9AEA}" srcOrd="2" destOrd="0" parTransId="{0C4D9437-9A16-6048-884D-CF3C3F0EA315}" sibTransId="{AABB94F2-D137-734B-8852-2487BFA27C19}"/>
    <dgm:cxn modelId="{FA1543E7-5FB2-EB4B-896C-45F58AD4F516}" type="presOf" srcId="{FD862904-56BD-2043-A06C-9758BD472FF7}" destId="{47293763-67EC-0044-A464-30DED885F6E3}" srcOrd="0" destOrd="0" presId="urn:microsoft.com/office/officeart/2005/8/layout/process2"/>
    <dgm:cxn modelId="{64FD1651-8373-1F4A-8B7B-2FFCC70205CB}" type="presOf" srcId="{CFA36010-D470-8B4E-B418-2C4E356A6CFE}" destId="{7E426B32-425F-0249-95E3-8EE810239A5B}" srcOrd="0" destOrd="0" presId="urn:microsoft.com/office/officeart/2005/8/layout/process2"/>
    <dgm:cxn modelId="{B5996D66-1BA9-234C-A3B9-3A783F20227D}" srcId="{C8EA65CF-BAC7-CE4B-9412-0817DF7E76F4}" destId="{CFA36010-D470-8B4E-B418-2C4E356A6CFE}" srcOrd="1" destOrd="0" parTransId="{E1E8F990-057A-6D41-A199-3EB023DA7C5F}" sibTransId="{FD862904-56BD-2043-A06C-9758BD472FF7}"/>
    <dgm:cxn modelId="{67F92E2C-180A-E74B-A6F7-F149520C4D39}" srcId="{C8EA65CF-BAC7-CE4B-9412-0817DF7E76F4}" destId="{A6563328-195B-A14A-93D1-C99AC9E7F2EC}" srcOrd="0" destOrd="0" parTransId="{34DF04BA-14EC-E04F-A1F9-AB0CF83F194F}" sibTransId="{DDE2BF3D-9C4D-9C4C-9299-0002DFC8412A}"/>
    <dgm:cxn modelId="{D6FF6EB1-F399-5D4A-8050-CF83A27A00B2}" type="presOf" srcId="{57172683-9A48-1545-8063-CEBC1929435B}" destId="{0C63D508-910E-AB42-8603-0345DBCC7676}" srcOrd="0" destOrd="0" presId="urn:microsoft.com/office/officeart/2005/8/layout/process2"/>
    <dgm:cxn modelId="{BF6A2AB4-3B36-A742-AE0F-72AE3E1835B8}" type="presParOf" srcId="{EC58C433-C0EB-D74C-B505-220FB4F7A507}" destId="{9E69E46E-78DE-D741-B9DF-5B5867AAD16E}" srcOrd="0" destOrd="0" presId="urn:microsoft.com/office/officeart/2005/8/layout/process2"/>
    <dgm:cxn modelId="{EE685895-51AE-8744-AB06-9F7B7BDDDB68}" type="presParOf" srcId="{EC58C433-C0EB-D74C-B505-220FB4F7A507}" destId="{A71E9799-5F5C-014B-99EC-3C9AB00AB146}" srcOrd="1" destOrd="0" presId="urn:microsoft.com/office/officeart/2005/8/layout/process2"/>
    <dgm:cxn modelId="{E905B839-0693-B44E-A25D-AFF686485753}" type="presParOf" srcId="{A71E9799-5F5C-014B-99EC-3C9AB00AB146}" destId="{0505FEAA-8DFC-7649-8F06-B73540C95EC0}" srcOrd="0" destOrd="0" presId="urn:microsoft.com/office/officeart/2005/8/layout/process2"/>
    <dgm:cxn modelId="{8E5C3B10-CA09-2541-9429-785353470293}" type="presParOf" srcId="{EC58C433-C0EB-D74C-B505-220FB4F7A507}" destId="{7E426B32-425F-0249-95E3-8EE810239A5B}" srcOrd="2" destOrd="0" presId="urn:microsoft.com/office/officeart/2005/8/layout/process2"/>
    <dgm:cxn modelId="{6103A31E-88D0-554A-A7F4-11C5A9F5DE0D}" type="presParOf" srcId="{EC58C433-C0EB-D74C-B505-220FB4F7A507}" destId="{47293763-67EC-0044-A464-30DED885F6E3}" srcOrd="3" destOrd="0" presId="urn:microsoft.com/office/officeart/2005/8/layout/process2"/>
    <dgm:cxn modelId="{A4B6245D-F8D1-C048-B2C8-03DA16A3B0E6}" type="presParOf" srcId="{47293763-67EC-0044-A464-30DED885F6E3}" destId="{648D7804-CC74-3243-81EA-9E0F764B584D}" srcOrd="0" destOrd="0" presId="urn:microsoft.com/office/officeart/2005/8/layout/process2"/>
    <dgm:cxn modelId="{B6A1C968-CFD2-DE44-A910-289A2CA39123}" type="presParOf" srcId="{EC58C433-C0EB-D74C-B505-220FB4F7A507}" destId="{3E0280E7-3ED8-E94B-A6E0-83C2E83CD8CA}" srcOrd="4" destOrd="0" presId="urn:microsoft.com/office/officeart/2005/8/layout/process2"/>
    <dgm:cxn modelId="{81E9EBD8-3175-0548-933A-1FCE6F50B1E4}" type="presParOf" srcId="{EC58C433-C0EB-D74C-B505-220FB4F7A507}" destId="{A16BCBFF-91C0-4E46-A048-E88C74DC76C8}" srcOrd="5" destOrd="0" presId="urn:microsoft.com/office/officeart/2005/8/layout/process2"/>
    <dgm:cxn modelId="{C585193E-672F-C24F-B126-B2B8004C4379}" type="presParOf" srcId="{A16BCBFF-91C0-4E46-A048-E88C74DC76C8}" destId="{16E91068-3D42-6F4F-A936-748B0E8AB6FB}" srcOrd="0" destOrd="0" presId="urn:microsoft.com/office/officeart/2005/8/layout/process2"/>
    <dgm:cxn modelId="{D81F65FA-D3B5-9244-9111-E32482C29C54}" type="presParOf" srcId="{EC58C433-C0EB-D74C-B505-220FB4F7A507}" destId="{0C63D508-910E-AB42-8603-0345DBCC767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71E6E3-76B0-954E-BF69-73BA186C46C2}" type="doc">
      <dgm:prSet loTypeId="urn:microsoft.com/office/officeart/2005/8/layout/process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517BCC2-5C30-744E-893B-3E2A99BF710F}">
      <dgm:prSet phldrT="[Text]"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/>
        </a:p>
      </dgm:t>
    </dgm:pt>
    <dgm:pt modelId="{ED073A78-179C-9D4A-AFB0-165CBE7F76B5}" type="parTrans" cxnId="{147F5351-FBE4-0E4F-9464-446CCF5A23AC}">
      <dgm:prSet/>
      <dgm:spPr/>
      <dgm:t>
        <a:bodyPr/>
        <a:lstStyle/>
        <a:p>
          <a:endParaRPr lang="en-US" sz="1000"/>
        </a:p>
      </dgm:t>
    </dgm:pt>
    <dgm:pt modelId="{E651383C-9AA2-4F4F-8079-4B9B41D73620}" type="sibTrans" cxnId="{147F5351-FBE4-0E4F-9464-446CCF5A23A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FFFFED84-A8EB-AA43-BC47-D8EB2D92B844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/>
        </a:p>
      </dgm:t>
    </dgm:pt>
    <dgm:pt modelId="{DC072015-6B2D-E642-9D3A-87132D6BCBDF}" type="parTrans" cxnId="{D7804358-521E-2045-9814-902F61A8B00E}">
      <dgm:prSet/>
      <dgm:spPr/>
      <dgm:t>
        <a:bodyPr/>
        <a:lstStyle/>
        <a:p>
          <a:endParaRPr lang="en-US" sz="1000"/>
        </a:p>
      </dgm:t>
    </dgm:pt>
    <dgm:pt modelId="{90C1529C-E93B-9847-A26B-F6C3A174540B}" type="sibTrans" cxnId="{D7804358-521E-2045-9814-902F61A8B00E}">
      <dgm:prSet/>
      <dgm:spPr/>
      <dgm:t>
        <a:bodyPr/>
        <a:lstStyle/>
        <a:p>
          <a:endParaRPr lang="en-US" sz="1000"/>
        </a:p>
      </dgm:t>
    </dgm:pt>
    <dgm:pt modelId="{E3DB683D-645F-AF4B-A396-14F0E2ABC3A5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/>
        </a:p>
      </dgm:t>
    </dgm:pt>
    <dgm:pt modelId="{57136F1E-DEEA-4543-BC57-F9D0334D249E}" type="sibTrans" cxnId="{DC172E34-7CF8-CC4A-80AC-DFB8B2CB1E5E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A43F12C8-348B-5F4B-9C6B-263A5F4E53F6}" type="parTrans" cxnId="{DC172E34-7CF8-CC4A-80AC-DFB8B2CB1E5E}">
      <dgm:prSet/>
      <dgm:spPr/>
      <dgm:t>
        <a:bodyPr/>
        <a:lstStyle/>
        <a:p>
          <a:endParaRPr lang="en-US" sz="1000"/>
        </a:p>
      </dgm:t>
    </dgm:pt>
    <dgm:pt modelId="{3D33CF79-6215-4B4A-B20B-50CEE34ACCF1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/>
        </a:p>
      </dgm:t>
    </dgm:pt>
    <dgm:pt modelId="{79C789DF-4D26-4C44-AE85-9BB58B869E4F}" type="sibTrans" cxnId="{5046BBCB-E1D2-9043-B374-F10FDA6FE22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2DE78999-D040-9E45-9E12-D09BB449DE65}" type="parTrans" cxnId="{5046BBCB-E1D2-9043-B374-F10FDA6FE226}">
      <dgm:prSet/>
      <dgm:spPr/>
      <dgm:t>
        <a:bodyPr/>
        <a:lstStyle/>
        <a:p>
          <a:endParaRPr lang="en-US" sz="1000"/>
        </a:p>
      </dgm:t>
    </dgm:pt>
    <dgm:pt modelId="{9699D66C-A94A-6C48-957E-03D1E773BCF9}" type="pres">
      <dgm:prSet presAssocID="{5B71E6E3-76B0-954E-BF69-73BA186C46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B5206-270E-D049-A4C8-ABF38FCCDC99}" type="pres">
      <dgm:prSet presAssocID="{3D33CF79-6215-4B4A-B20B-50CEE34ACC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A160-478F-D344-821B-1CABFEB52A99}" type="pres">
      <dgm:prSet presAssocID="{79C789DF-4D26-4C44-AE85-9BB58B869E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013E4F-6EAF-F440-9774-9867E14842BB}" type="pres">
      <dgm:prSet presAssocID="{79C789DF-4D26-4C44-AE85-9BB58B869E4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D30B6E2-0760-2440-92BD-DBA4DFC82167}" type="pres">
      <dgm:prSet presAssocID="{E3DB683D-645F-AF4B-A396-14F0E2ABC3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11184-25E1-6949-98B6-E0EE0A5E5D2D}" type="pres">
      <dgm:prSet presAssocID="{57136F1E-DEEA-4543-BC57-F9D0334D24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D8F8BE-46F6-C84D-9501-7D0DB751D558}" type="pres">
      <dgm:prSet presAssocID="{57136F1E-DEEA-4543-BC57-F9D0334D24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582DCC-E11E-2D45-97D0-5AC1F941D136}" type="pres">
      <dgm:prSet presAssocID="{6517BCC2-5C30-744E-893B-3E2A99BF71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8AB5-F206-F640-B9ED-5D53B49A1F85}" type="pres">
      <dgm:prSet presAssocID="{E651383C-9AA2-4F4F-8079-4B9B41D736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BBD3869-62BF-6D4C-A95D-B00258F5A2C9}" type="pres">
      <dgm:prSet presAssocID="{E651383C-9AA2-4F4F-8079-4B9B41D7362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D5F50B-1550-B042-B191-37C8DAFE6489}" type="pres">
      <dgm:prSet presAssocID="{FFFFED84-A8EB-AA43-BC47-D8EB2D92B8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F5351-FBE4-0E4F-9464-446CCF5A23AC}" srcId="{5B71E6E3-76B0-954E-BF69-73BA186C46C2}" destId="{6517BCC2-5C30-744E-893B-3E2A99BF710F}" srcOrd="2" destOrd="0" parTransId="{ED073A78-179C-9D4A-AFB0-165CBE7F76B5}" sibTransId="{E651383C-9AA2-4F4F-8079-4B9B41D73620}"/>
    <dgm:cxn modelId="{CDBE7B39-2B4F-744F-B8B0-31FE35D7E79D}" type="presOf" srcId="{79C789DF-4D26-4C44-AE85-9BB58B869E4F}" destId="{4D85A160-478F-D344-821B-1CABFEB52A99}" srcOrd="0" destOrd="0" presId="urn:microsoft.com/office/officeart/2005/8/layout/process1"/>
    <dgm:cxn modelId="{83F02176-D730-D748-B87E-C5FB338EB1D7}" type="presOf" srcId="{57136F1E-DEEA-4543-BC57-F9D0334D249E}" destId="{7FD8F8BE-46F6-C84D-9501-7D0DB751D558}" srcOrd="1" destOrd="0" presId="urn:microsoft.com/office/officeart/2005/8/layout/process1"/>
    <dgm:cxn modelId="{B0BB6A40-F45D-D345-9EB2-7BD97975B3DD}" type="presOf" srcId="{3D33CF79-6215-4B4A-B20B-50CEE34ACCF1}" destId="{1B7B5206-270E-D049-A4C8-ABF38FCCDC99}" srcOrd="0" destOrd="0" presId="urn:microsoft.com/office/officeart/2005/8/layout/process1"/>
    <dgm:cxn modelId="{16D54199-B01C-B84B-8525-784A603EEC2F}" type="presOf" srcId="{E651383C-9AA2-4F4F-8079-4B9B41D73620}" destId="{A2C58AB5-F206-F640-B9ED-5D53B49A1F85}" srcOrd="0" destOrd="0" presId="urn:microsoft.com/office/officeart/2005/8/layout/process1"/>
    <dgm:cxn modelId="{DC172E34-7CF8-CC4A-80AC-DFB8B2CB1E5E}" srcId="{5B71E6E3-76B0-954E-BF69-73BA186C46C2}" destId="{E3DB683D-645F-AF4B-A396-14F0E2ABC3A5}" srcOrd="1" destOrd="0" parTransId="{A43F12C8-348B-5F4B-9C6B-263A5F4E53F6}" sibTransId="{57136F1E-DEEA-4543-BC57-F9D0334D249E}"/>
    <dgm:cxn modelId="{072BD2BC-41FB-6048-A90E-77C8F46976F6}" type="presOf" srcId="{6517BCC2-5C30-744E-893B-3E2A99BF710F}" destId="{DE582DCC-E11E-2D45-97D0-5AC1F941D136}" srcOrd="0" destOrd="0" presId="urn:microsoft.com/office/officeart/2005/8/layout/process1"/>
    <dgm:cxn modelId="{5C3C6EAC-DA8A-3E49-8E6A-AAB8AAB7F191}" type="presOf" srcId="{5B71E6E3-76B0-954E-BF69-73BA186C46C2}" destId="{9699D66C-A94A-6C48-957E-03D1E773BCF9}" srcOrd="0" destOrd="0" presId="urn:microsoft.com/office/officeart/2005/8/layout/process1"/>
    <dgm:cxn modelId="{5046BBCB-E1D2-9043-B374-F10FDA6FE226}" srcId="{5B71E6E3-76B0-954E-BF69-73BA186C46C2}" destId="{3D33CF79-6215-4B4A-B20B-50CEE34ACCF1}" srcOrd="0" destOrd="0" parTransId="{2DE78999-D040-9E45-9E12-D09BB449DE65}" sibTransId="{79C789DF-4D26-4C44-AE85-9BB58B869E4F}"/>
    <dgm:cxn modelId="{8740144C-AF6D-0344-B19A-E19AA629DBAF}" type="presOf" srcId="{79C789DF-4D26-4C44-AE85-9BB58B869E4F}" destId="{9F013E4F-6EAF-F440-9774-9867E14842BB}" srcOrd="1" destOrd="0" presId="urn:microsoft.com/office/officeart/2005/8/layout/process1"/>
    <dgm:cxn modelId="{57AEAF4E-E2ED-A04E-B521-A66C576BA75C}" type="presOf" srcId="{E3DB683D-645F-AF4B-A396-14F0E2ABC3A5}" destId="{ED30B6E2-0760-2440-92BD-DBA4DFC82167}" srcOrd="0" destOrd="0" presId="urn:microsoft.com/office/officeart/2005/8/layout/process1"/>
    <dgm:cxn modelId="{18E87DE8-11DE-5D49-92EF-2C81C8A8F414}" type="presOf" srcId="{FFFFED84-A8EB-AA43-BC47-D8EB2D92B844}" destId="{83D5F50B-1550-B042-B191-37C8DAFE6489}" srcOrd="0" destOrd="0" presId="urn:microsoft.com/office/officeart/2005/8/layout/process1"/>
    <dgm:cxn modelId="{8E39147B-0BB9-EA44-ACC3-B9D7DC07EDB5}" type="presOf" srcId="{E651383C-9AA2-4F4F-8079-4B9B41D73620}" destId="{0BBD3869-62BF-6D4C-A95D-B00258F5A2C9}" srcOrd="1" destOrd="0" presId="urn:microsoft.com/office/officeart/2005/8/layout/process1"/>
    <dgm:cxn modelId="{D7804358-521E-2045-9814-902F61A8B00E}" srcId="{5B71E6E3-76B0-954E-BF69-73BA186C46C2}" destId="{FFFFED84-A8EB-AA43-BC47-D8EB2D92B844}" srcOrd="3" destOrd="0" parTransId="{DC072015-6B2D-E642-9D3A-87132D6BCBDF}" sibTransId="{90C1529C-E93B-9847-A26B-F6C3A174540B}"/>
    <dgm:cxn modelId="{C776A8A3-F14F-D142-A7D5-2C2363AC9172}" type="presOf" srcId="{57136F1E-DEEA-4543-BC57-F9D0334D249E}" destId="{8F411184-25E1-6949-98B6-E0EE0A5E5D2D}" srcOrd="0" destOrd="0" presId="urn:microsoft.com/office/officeart/2005/8/layout/process1"/>
    <dgm:cxn modelId="{1E2F9352-EDE0-D445-963E-9B846D030303}" type="presParOf" srcId="{9699D66C-A94A-6C48-957E-03D1E773BCF9}" destId="{1B7B5206-270E-D049-A4C8-ABF38FCCDC99}" srcOrd="0" destOrd="0" presId="urn:microsoft.com/office/officeart/2005/8/layout/process1"/>
    <dgm:cxn modelId="{574BBC3E-EC36-9442-A77E-CDFC4AE23638}" type="presParOf" srcId="{9699D66C-A94A-6C48-957E-03D1E773BCF9}" destId="{4D85A160-478F-D344-821B-1CABFEB52A99}" srcOrd="1" destOrd="0" presId="urn:microsoft.com/office/officeart/2005/8/layout/process1"/>
    <dgm:cxn modelId="{20A560CB-EF60-314F-9938-26DC6EB4C706}" type="presParOf" srcId="{4D85A160-478F-D344-821B-1CABFEB52A99}" destId="{9F013E4F-6EAF-F440-9774-9867E14842BB}" srcOrd="0" destOrd="0" presId="urn:microsoft.com/office/officeart/2005/8/layout/process1"/>
    <dgm:cxn modelId="{DCF414CE-F232-4746-A1FD-5725CADF37A3}" type="presParOf" srcId="{9699D66C-A94A-6C48-957E-03D1E773BCF9}" destId="{ED30B6E2-0760-2440-92BD-DBA4DFC82167}" srcOrd="2" destOrd="0" presId="urn:microsoft.com/office/officeart/2005/8/layout/process1"/>
    <dgm:cxn modelId="{57A6F1AA-E647-3C4C-8376-84B9523C6ED9}" type="presParOf" srcId="{9699D66C-A94A-6C48-957E-03D1E773BCF9}" destId="{8F411184-25E1-6949-98B6-E0EE0A5E5D2D}" srcOrd="3" destOrd="0" presId="urn:microsoft.com/office/officeart/2005/8/layout/process1"/>
    <dgm:cxn modelId="{45C3FAB3-1560-6349-B230-11CB776C6176}" type="presParOf" srcId="{8F411184-25E1-6949-98B6-E0EE0A5E5D2D}" destId="{7FD8F8BE-46F6-C84D-9501-7D0DB751D558}" srcOrd="0" destOrd="0" presId="urn:microsoft.com/office/officeart/2005/8/layout/process1"/>
    <dgm:cxn modelId="{A15F1BBF-2FC4-E64A-8E61-28031BB7951E}" type="presParOf" srcId="{9699D66C-A94A-6C48-957E-03D1E773BCF9}" destId="{DE582DCC-E11E-2D45-97D0-5AC1F941D136}" srcOrd="4" destOrd="0" presId="urn:microsoft.com/office/officeart/2005/8/layout/process1"/>
    <dgm:cxn modelId="{A986269D-35AD-1642-94E2-6089BC8F3998}" type="presParOf" srcId="{9699D66C-A94A-6C48-957E-03D1E773BCF9}" destId="{A2C58AB5-F206-F640-B9ED-5D53B49A1F85}" srcOrd="5" destOrd="0" presId="urn:microsoft.com/office/officeart/2005/8/layout/process1"/>
    <dgm:cxn modelId="{03194D19-1182-0E4D-BB47-76C6131A84BB}" type="presParOf" srcId="{A2C58AB5-F206-F640-B9ED-5D53B49A1F85}" destId="{0BBD3869-62BF-6D4C-A95D-B00258F5A2C9}" srcOrd="0" destOrd="0" presId="urn:microsoft.com/office/officeart/2005/8/layout/process1"/>
    <dgm:cxn modelId="{A5BD83B7-A365-9144-BFA1-5A512AD130CA}" type="presParOf" srcId="{9699D66C-A94A-6C48-957E-03D1E773BCF9}" destId="{83D5F50B-1550-B042-B191-37C8DAFE64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71E6E3-76B0-954E-BF69-73BA186C46C2}" type="doc">
      <dgm:prSet loTypeId="urn:microsoft.com/office/officeart/2005/8/layout/process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517BCC2-5C30-744E-893B-3E2A99BF710F}">
      <dgm:prSet phldrT="[Text]"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/>
        </a:p>
      </dgm:t>
    </dgm:pt>
    <dgm:pt modelId="{ED073A78-179C-9D4A-AFB0-165CBE7F76B5}" type="parTrans" cxnId="{147F5351-FBE4-0E4F-9464-446CCF5A23AC}">
      <dgm:prSet/>
      <dgm:spPr/>
      <dgm:t>
        <a:bodyPr/>
        <a:lstStyle/>
        <a:p>
          <a:endParaRPr lang="en-US" sz="1000"/>
        </a:p>
      </dgm:t>
    </dgm:pt>
    <dgm:pt modelId="{E651383C-9AA2-4F4F-8079-4B9B41D73620}" type="sibTrans" cxnId="{147F5351-FBE4-0E4F-9464-446CCF5A23A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FFFFED84-A8EB-AA43-BC47-D8EB2D92B844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/>
        </a:p>
      </dgm:t>
    </dgm:pt>
    <dgm:pt modelId="{DC072015-6B2D-E642-9D3A-87132D6BCBDF}" type="parTrans" cxnId="{D7804358-521E-2045-9814-902F61A8B00E}">
      <dgm:prSet/>
      <dgm:spPr/>
      <dgm:t>
        <a:bodyPr/>
        <a:lstStyle/>
        <a:p>
          <a:endParaRPr lang="en-US" sz="1000"/>
        </a:p>
      </dgm:t>
    </dgm:pt>
    <dgm:pt modelId="{90C1529C-E93B-9847-A26B-F6C3A174540B}" type="sibTrans" cxnId="{D7804358-521E-2045-9814-902F61A8B00E}">
      <dgm:prSet/>
      <dgm:spPr/>
      <dgm:t>
        <a:bodyPr/>
        <a:lstStyle/>
        <a:p>
          <a:endParaRPr lang="en-US" sz="1000"/>
        </a:p>
      </dgm:t>
    </dgm:pt>
    <dgm:pt modelId="{E3DB683D-645F-AF4B-A396-14F0E2ABC3A5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/>
        </a:p>
      </dgm:t>
    </dgm:pt>
    <dgm:pt modelId="{57136F1E-DEEA-4543-BC57-F9D0334D249E}" type="sibTrans" cxnId="{DC172E34-7CF8-CC4A-80AC-DFB8B2CB1E5E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A43F12C8-348B-5F4B-9C6B-263A5F4E53F6}" type="parTrans" cxnId="{DC172E34-7CF8-CC4A-80AC-DFB8B2CB1E5E}">
      <dgm:prSet/>
      <dgm:spPr/>
      <dgm:t>
        <a:bodyPr/>
        <a:lstStyle/>
        <a:p>
          <a:endParaRPr lang="en-US" sz="1000"/>
        </a:p>
      </dgm:t>
    </dgm:pt>
    <dgm:pt modelId="{3D33CF79-6215-4B4A-B20B-50CEE34ACCF1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/>
        </a:p>
      </dgm:t>
    </dgm:pt>
    <dgm:pt modelId="{79C789DF-4D26-4C44-AE85-9BB58B869E4F}" type="sibTrans" cxnId="{5046BBCB-E1D2-9043-B374-F10FDA6FE22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2DE78999-D040-9E45-9E12-D09BB449DE65}" type="parTrans" cxnId="{5046BBCB-E1D2-9043-B374-F10FDA6FE226}">
      <dgm:prSet/>
      <dgm:spPr/>
      <dgm:t>
        <a:bodyPr/>
        <a:lstStyle/>
        <a:p>
          <a:endParaRPr lang="en-US" sz="1000"/>
        </a:p>
      </dgm:t>
    </dgm:pt>
    <dgm:pt modelId="{9699D66C-A94A-6C48-957E-03D1E773BCF9}" type="pres">
      <dgm:prSet presAssocID="{5B71E6E3-76B0-954E-BF69-73BA186C46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B5206-270E-D049-A4C8-ABF38FCCDC99}" type="pres">
      <dgm:prSet presAssocID="{3D33CF79-6215-4B4A-B20B-50CEE34ACC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A160-478F-D344-821B-1CABFEB52A99}" type="pres">
      <dgm:prSet presAssocID="{79C789DF-4D26-4C44-AE85-9BB58B869E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013E4F-6EAF-F440-9774-9867E14842BB}" type="pres">
      <dgm:prSet presAssocID="{79C789DF-4D26-4C44-AE85-9BB58B869E4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D30B6E2-0760-2440-92BD-DBA4DFC82167}" type="pres">
      <dgm:prSet presAssocID="{E3DB683D-645F-AF4B-A396-14F0E2ABC3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11184-25E1-6949-98B6-E0EE0A5E5D2D}" type="pres">
      <dgm:prSet presAssocID="{57136F1E-DEEA-4543-BC57-F9D0334D24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D8F8BE-46F6-C84D-9501-7D0DB751D558}" type="pres">
      <dgm:prSet presAssocID="{57136F1E-DEEA-4543-BC57-F9D0334D24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582DCC-E11E-2D45-97D0-5AC1F941D136}" type="pres">
      <dgm:prSet presAssocID="{6517BCC2-5C30-744E-893B-3E2A99BF71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8AB5-F206-F640-B9ED-5D53B49A1F85}" type="pres">
      <dgm:prSet presAssocID="{E651383C-9AA2-4F4F-8079-4B9B41D736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BBD3869-62BF-6D4C-A95D-B00258F5A2C9}" type="pres">
      <dgm:prSet presAssocID="{E651383C-9AA2-4F4F-8079-4B9B41D7362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D5F50B-1550-B042-B191-37C8DAFE6489}" type="pres">
      <dgm:prSet presAssocID="{FFFFED84-A8EB-AA43-BC47-D8EB2D92B8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F5351-FBE4-0E4F-9464-446CCF5A23AC}" srcId="{5B71E6E3-76B0-954E-BF69-73BA186C46C2}" destId="{6517BCC2-5C30-744E-893B-3E2A99BF710F}" srcOrd="2" destOrd="0" parTransId="{ED073A78-179C-9D4A-AFB0-165CBE7F76B5}" sibTransId="{E651383C-9AA2-4F4F-8079-4B9B41D73620}"/>
    <dgm:cxn modelId="{CDBE7B39-2B4F-744F-B8B0-31FE35D7E79D}" type="presOf" srcId="{79C789DF-4D26-4C44-AE85-9BB58B869E4F}" destId="{4D85A160-478F-D344-821B-1CABFEB52A99}" srcOrd="0" destOrd="0" presId="urn:microsoft.com/office/officeart/2005/8/layout/process1"/>
    <dgm:cxn modelId="{83F02176-D730-D748-B87E-C5FB338EB1D7}" type="presOf" srcId="{57136F1E-DEEA-4543-BC57-F9D0334D249E}" destId="{7FD8F8BE-46F6-C84D-9501-7D0DB751D558}" srcOrd="1" destOrd="0" presId="urn:microsoft.com/office/officeart/2005/8/layout/process1"/>
    <dgm:cxn modelId="{B0BB6A40-F45D-D345-9EB2-7BD97975B3DD}" type="presOf" srcId="{3D33CF79-6215-4B4A-B20B-50CEE34ACCF1}" destId="{1B7B5206-270E-D049-A4C8-ABF38FCCDC99}" srcOrd="0" destOrd="0" presId="urn:microsoft.com/office/officeart/2005/8/layout/process1"/>
    <dgm:cxn modelId="{16D54199-B01C-B84B-8525-784A603EEC2F}" type="presOf" srcId="{E651383C-9AA2-4F4F-8079-4B9B41D73620}" destId="{A2C58AB5-F206-F640-B9ED-5D53B49A1F85}" srcOrd="0" destOrd="0" presId="urn:microsoft.com/office/officeart/2005/8/layout/process1"/>
    <dgm:cxn modelId="{DC172E34-7CF8-CC4A-80AC-DFB8B2CB1E5E}" srcId="{5B71E6E3-76B0-954E-BF69-73BA186C46C2}" destId="{E3DB683D-645F-AF4B-A396-14F0E2ABC3A5}" srcOrd="1" destOrd="0" parTransId="{A43F12C8-348B-5F4B-9C6B-263A5F4E53F6}" sibTransId="{57136F1E-DEEA-4543-BC57-F9D0334D249E}"/>
    <dgm:cxn modelId="{072BD2BC-41FB-6048-A90E-77C8F46976F6}" type="presOf" srcId="{6517BCC2-5C30-744E-893B-3E2A99BF710F}" destId="{DE582DCC-E11E-2D45-97D0-5AC1F941D136}" srcOrd="0" destOrd="0" presId="urn:microsoft.com/office/officeart/2005/8/layout/process1"/>
    <dgm:cxn modelId="{5C3C6EAC-DA8A-3E49-8E6A-AAB8AAB7F191}" type="presOf" srcId="{5B71E6E3-76B0-954E-BF69-73BA186C46C2}" destId="{9699D66C-A94A-6C48-957E-03D1E773BCF9}" srcOrd="0" destOrd="0" presId="urn:microsoft.com/office/officeart/2005/8/layout/process1"/>
    <dgm:cxn modelId="{5046BBCB-E1D2-9043-B374-F10FDA6FE226}" srcId="{5B71E6E3-76B0-954E-BF69-73BA186C46C2}" destId="{3D33CF79-6215-4B4A-B20B-50CEE34ACCF1}" srcOrd="0" destOrd="0" parTransId="{2DE78999-D040-9E45-9E12-D09BB449DE65}" sibTransId="{79C789DF-4D26-4C44-AE85-9BB58B869E4F}"/>
    <dgm:cxn modelId="{8740144C-AF6D-0344-B19A-E19AA629DBAF}" type="presOf" srcId="{79C789DF-4D26-4C44-AE85-9BB58B869E4F}" destId="{9F013E4F-6EAF-F440-9774-9867E14842BB}" srcOrd="1" destOrd="0" presId="urn:microsoft.com/office/officeart/2005/8/layout/process1"/>
    <dgm:cxn modelId="{57AEAF4E-E2ED-A04E-B521-A66C576BA75C}" type="presOf" srcId="{E3DB683D-645F-AF4B-A396-14F0E2ABC3A5}" destId="{ED30B6E2-0760-2440-92BD-DBA4DFC82167}" srcOrd="0" destOrd="0" presId="urn:microsoft.com/office/officeart/2005/8/layout/process1"/>
    <dgm:cxn modelId="{18E87DE8-11DE-5D49-92EF-2C81C8A8F414}" type="presOf" srcId="{FFFFED84-A8EB-AA43-BC47-D8EB2D92B844}" destId="{83D5F50B-1550-B042-B191-37C8DAFE6489}" srcOrd="0" destOrd="0" presId="urn:microsoft.com/office/officeart/2005/8/layout/process1"/>
    <dgm:cxn modelId="{8E39147B-0BB9-EA44-ACC3-B9D7DC07EDB5}" type="presOf" srcId="{E651383C-9AA2-4F4F-8079-4B9B41D73620}" destId="{0BBD3869-62BF-6D4C-A95D-B00258F5A2C9}" srcOrd="1" destOrd="0" presId="urn:microsoft.com/office/officeart/2005/8/layout/process1"/>
    <dgm:cxn modelId="{D7804358-521E-2045-9814-902F61A8B00E}" srcId="{5B71E6E3-76B0-954E-BF69-73BA186C46C2}" destId="{FFFFED84-A8EB-AA43-BC47-D8EB2D92B844}" srcOrd="3" destOrd="0" parTransId="{DC072015-6B2D-E642-9D3A-87132D6BCBDF}" sibTransId="{90C1529C-E93B-9847-A26B-F6C3A174540B}"/>
    <dgm:cxn modelId="{C776A8A3-F14F-D142-A7D5-2C2363AC9172}" type="presOf" srcId="{57136F1E-DEEA-4543-BC57-F9D0334D249E}" destId="{8F411184-25E1-6949-98B6-E0EE0A5E5D2D}" srcOrd="0" destOrd="0" presId="urn:microsoft.com/office/officeart/2005/8/layout/process1"/>
    <dgm:cxn modelId="{1E2F9352-EDE0-D445-963E-9B846D030303}" type="presParOf" srcId="{9699D66C-A94A-6C48-957E-03D1E773BCF9}" destId="{1B7B5206-270E-D049-A4C8-ABF38FCCDC99}" srcOrd="0" destOrd="0" presId="urn:microsoft.com/office/officeart/2005/8/layout/process1"/>
    <dgm:cxn modelId="{574BBC3E-EC36-9442-A77E-CDFC4AE23638}" type="presParOf" srcId="{9699D66C-A94A-6C48-957E-03D1E773BCF9}" destId="{4D85A160-478F-D344-821B-1CABFEB52A99}" srcOrd="1" destOrd="0" presId="urn:microsoft.com/office/officeart/2005/8/layout/process1"/>
    <dgm:cxn modelId="{20A560CB-EF60-314F-9938-26DC6EB4C706}" type="presParOf" srcId="{4D85A160-478F-D344-821B-1CABFEB52A99}" destId="{9F013E4F-6EAF-F440-9774-9867E14842BB}" srcOrd="0" destOrd="0" presId="urn:microsoft.com/office/officeart/2005/8/layout/process1"/>
    <dgm:cxn modelId="{DCF414CE-F232-4746-A1FD-5725CADF37A3}" type="presParOf" srcId="{9699D66C-A94A-6C48-957E-03D1E773BCF9}" destId="{ED30B6E2-0760-2440-92BD-DBA4DFC82167}" srcOrd="2" destOrd="0" presId="urn:microsoft.com/office/officeart/2005/8/layout/process1"/>
    <dgm:cxn modelId="{57A6F1AA-E647-3C4C-8376-84B9523C6ED9}" type="presParOf" srcId="{9699D66C-A94A-6C48-957E-03D1E773BCF9}" destId="{8F411184-25E1-6949-98B6-E0EE0A5E5D2D}" srcOrd="3" destOrd="0" presId="urn:microsoft.com/office/officeart/2005/8/layout/process1"/>
    <dgm:cxn modelId="{45C3FAB3-1560-6349-B230-11CB776C6176}" type="presParOf" srcId="{8F411184-25E1-6949-98B6-E0EE0A5E5D2D}" destId="{7FD8F8BE-46F6-C84D-9501-7D0DB751D558}" srcOrd="0" destOrd="0" presId="urn:microsoft.com/office/officeart/2005/8/layout/process1"/>
    <dgm:cxn modelId="{A15F1BBF-2FC4-E64A-8E61-28031BB7951E}" type="presParOf" srcId="{9699D66C-A94A-6C48-957E-03D1E773BCF9}" destId="{DE582DCC-E11E-2D45-97D0-5AC1F941D136}" srcOrd="4" destOrd="0" presId="urn:microsoft.com/office/officeart/2005/8/layout/process1"/>
    <dgm:cxn modelId="{A986269D-35AD-1642-94E2-6089BC8F3998}" type="presParOf" srcId="{9699D66C-A94A-6C48-957E-03D1E773BCF9}" destId="{A2C58AB5-F206-F640-B9ED-5D53B49A1F85}" srcOrd="5" destOrd="0" presId="urn:microsoft.com/office/officeart/2005/8/layout/process1"/>
    <dgm:cxn modelId="{03194D19-1182-0E4D-BB47-76C6131A84BB}" type="presParOf" srcId="{A2C58AB5-F206-F640-B9ED-5D53B49A1F85}" destId="{0BBD3869-62BF-6D4C-A95D-B00258F5A2C9}" srcOrd="0" destOrd="0" presId="urn:microsoft.com/office/officeart/2005/8/layout/process1"/>
    <dgm:cxn modelId="{A5BD83B7-A365-9144-BFA1-5A512AD130CA}" type="presParOf" srcId="{9699D66C-A94A-6C48-957E-03D1E773BCF9}" destId="{83D5F50B-1550-B042-B191-37C8DAFE64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71E6E3-76B0-954E-BF69-73BA186C46C2}" type="doc">
      <dgm:prSet loTypeId="urn:microsoft.com/office/officeart/2005/8/layout/process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517BCC2-5C30-744E-893B-3E2A99BF710F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/>
        </a:p>
      </dgm:t>
    </dgm:pt>
    <dgm:pt modelId="{ED073A78-179C-9D4A-AFB0-165CBE7F76B5}" type="parTrans" cxnId="{147F5351-FBE4-0E4F-9464-446CCF5A23AC}">
      <dgm:prSet/>
      <dgm:spPr/>
      <dgm:t>
        <a:bodyPr/>
        <a:lstStyle/>
        <a:p>
          <a:endParaRPr lang="en-US" sz="1000"/>
        </a:p>
      </dgm:t>
    </dgm:pt>
    <dgm:pt modelId="{E651383C-9AA2-4F4F-8079-4B9B41D73620}" type="sibTrans" cxnId="{147F5351-FBE4-0E4F-9464-446CCF5A23A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FFFFED84-A8EB-AA43-BC47-D8EB2D92B844}">
      <dgm:prSet phldrT="[Text]"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/>
        </a:p>
      </dgm:t>
    </dgm:pt>
    <dgm:pt modelId="{DC072015-6B2D-E642-9D3A-87132D6BCBDF}" type="parTrans" cxnId="{D7804358-521E-2045-9814-902F61A8B00E}">
      <dgm:prSet/>
      <dgm:spPr/>
      <dgm:t>
        <a:bodyPr/>
        <a:lstStyle/>
        <a:p>
          <a:endParaRPr lang="en-US" sz="1000"/>
        </a:p>
      </dgm:t>
    </dgm:pt>
    <dgm:pt modelId="{90C1529C-E93B-9847-A26B-F6C3A174540B}" type="sibTrans" cxnId="{D7804358-521E-2045-9814-902F61A8B00E}">
      <dgm:prSet/>
      <dgm:spPr/>
      <dgm:t>
        <a:bodyPr/>
        <a:lstStyle/>
        <a:p>
          <a:endParaRPr lang="en-US" sz="1000"/>
        </a:p>
      </dgm:t>
    </dgm:pt>
    <dgm:pt modelId="{E3DB683D-645F-AF4B-A396-14F0E2ABC3A5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/>
        </a:p>
      </dgm:t>
    </dgm:pt>
    <dgm:pt modelId="{57136F1E-DEEA-4543-BC57-F9D0334D249E}" type="sibTrans" cxnId="{DC172E34-7CF8-CC4A-80AC-DFB8B2CB1E5E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A43F12C8-348B-5F4B-9C6B-263A5F4E53F6}" type="parTrans" cxnId="{DC172E34-7CF8-CC4A-80AC-DFB8B2CB1E5E}">
      <dgm:prSet/>
      <dgm:spPr/>
      <dgm:t>
        <a:bodyPr/>
        <a:lstStyle/>
        <a:p>
          <a:endParaRPr lang="en-US" sz="1000"/>
        </a:p>
      </dgm:t>
    </dgm:pt>
    <dgm:pt modelId="{3D33CF79-6215-4B4A-B20B-50CEE34ACCF1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/>
        </a:p>
      </dgm:t>
    </dgm:pt>
    <dgm:pt modelId="{79C789DF-4D26-4C44-AE85-9BB58B869E4F}" type="sibTrans" cxnId="{5046BBCB-E1D2-9043-B374-F10FDA6FE22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2DE78999-D040-9E45-9E12-D09BB449DE65}" type="parTrans" cxnId="{5046BBCB-E1D2-9043-B374-F10FDA6FE226}">
      <dgm:prSet/>
      <dgm:spPr/>
      <dgm:t>
        <a:bodyPr/>
        <a:lstStyle/>
        <a:p>
          <a:endParaRPr lang="en-US" sz="1000"/>
        </a:p>
      </dgm:t>
    </dgm:pt>
    <dgm:pt modelId="{9699D66C-A94A-6C48-957E-03D1E773BCF9}" type="pres">
      <dgm:prSet presAssocID="{5B71E6E3-76B0-954E-BF69-73BA186C46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B5206-270E-D049-A4C8-ABF38FCCDC99}" type="pres">
      <dgm:prSet presAssocID="{3D33CF79-6215-4B4A-B20B-50CEE34ACC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A160-478F-D344-821B-1CABFEB52A99}" type="pres">
      <dgm:prSet presAssocID="{79C789DF-4D26-4C44-AE85-9BB58B869E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013E4F-6EAF-F440-9774-9867E14842BB}" type="pres">
      <dgm:prSet presAssocID="{79C789DF-4D26-4C44-AE85-9BB58B869E4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D30B6E2-0760-2440-92BD-DBA4DFC82167}" type="pres">
      <dgm:prSet presAssocID="{E3DB683D-645F-AF4B-A396-14F0E2ABC3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11184-25E1-6949-98B6-E0EE0A5E5D2D}" type="pres">
      <dgm:prSet presAssocID="{57136F1E-DEEA-4543-BC57-F9D0334D24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D8F8BE-46F6-C84D-9501-7D0DB751D558}" type="pres">
      <dgm:prSet presAssocID="{57136F1E-DEEA-4543-BC57-F9D0334D24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582DCC-E11E-2D45-97D0-5AC1F941D136}" type="pres">
      <dgm:prSet presAssocID="{6517BCC2-5C30-744E-893B-3E2A99BF71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8AB5-F206-F640-B9ED-5D53B49A1F85}" type="pres">
      <dgm:prSet presAssocID="{E651383C-9AA2-4F4F-8079-4B9B41D736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BBD3869-62BF-6D4C-A95D-B00258F5A2C9}" type="pres">
      <dgm:prSet presAssocID="{E651383C-9AA2-4F4F-8079-4B9B41D7362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D5F50B-1550-B042-B191-37C8DAFE6489}" type="pres">
      <dgm:prSet presAssocID="{FFFFED84-A8EB-AA43-BC47-D8EB2D92B8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F5351-FBE4-0E4F-9464-446CCF5A23AC}" srcId="{5B71E6E3-76B0-954E-BF69-73BA186C46C2}" destId="{6517BCC2-5C30-744E-893B-3E2A99BF710F}" srcOrd="2" destOrd="0" parTransId="{ED073A78-179C-9D4A-AFB0-165CBE7F76B5}" sibTransId="{E651383C-9AA2-4F4F-8079-4B9B41D73620}"/>
    <dgm:cxn modelId="{CDBE7B39-2B4F-744F-B8B0-31FE35D7E79D}" type="presOf" srcId="{79C789DF-4D26-4C44-AE85-9BB58B869E4F}" destId="{4D85A160-478F-D344-821B-1CABFEB52A99}" srcOrd="0" destOrd="0" presId="urn:microsoft.com/office/officeart/2005/8/layout/process1"/>
    <dgm:cxn modelId="{83F02176-D730-D748-B87E-C5FB338EB1D7}" type="presOf" srcId="{57136F1E-DEEA-4543-BC57-F9D0334D249E}" destId="{7FD8F8BE-46F6-C84D-9501-7D0DB751D558}" srcOrd="1" destOrd="0" presId="urn:microsoft.com/office/officeart/2005/8/layout/process1"/>
    <dgm:cxn modelId="{B0BB6A40-F45D-D345-9EB2-7BD97975B3DD}" type="presOf" srcId="{3D33CF79-6215-4B4A-B20B-50CEE34ACCF1}" destId="{1B7B5206-270E-D049-A4C8-ABF38FCCDC99}" srcOrd="0" destOrd="0" presId="urn:microsoft.com/office/officeart/2005/8/layout/process1"/>
    <dgm:cxn modelId="{16D54199-B01C-B84B-8525-784A603EEC2F}" type="presOf" srcId="{E651383C-9AA2-4F4F-8079-4B9B41D73620}" destId="{A2C58AB5-F206-F640-B9ED-5D53B49A1F85}" srcOrd="0" destOrd="0" presId="urn:microsoft.com/office/officeart/2005/8/layout/process1"/>
    <dgm:cxn modelId="{DC172E34-7CF8-CC4A-80AC-DFB8B2CB1E5E}" srcId="{5B71E6E3-76B0-954E-BF69-73BA186C46C2}" destId="{E3DB683D-645F-AF4B-A396-14F0E2ABC3A5}" srcOrd="1" destOrd="0" parTransId="{A43F12C8-348B-5F4B-9C6B-263A5F4E53F6}" sibTransId="{57136F1E-DEEA-4543-BC57-F9D0334D249E}"/>
    <dgm:cxn modelId="{072BD2BC-41FB-6048-A90E-77C8F46976F6}" type="presOf" srcId="{6517BCC2-5C30-744E-893B-3E2A99BF710F}" destId="{DE582DCC-E11E-2D45-97D0-5AC1F941D136}" srcOrd="0" destOrd="0" presId="urn:microsoft.com/office/officeart/2005/8/layout/process1"/>
    <dgm:cxn modelId="{5C3C6EAC-DA8A-3E49-8E6A-AAB8AAB7F191}" type="presOf" srcId="{5B71E6E3-76B0-954E-BF69-73BA186C46C2}" destId="{9699D66C-A94A-6C48-957E-03D1E773BCF9}" srcOrd="0" destOrd="0" presId="urn:microsoft.com/office/officeart/2005/8/layout/process1"/>
    <dgm:cxn modelId="{5046BBCB-E1D2-9043-B374-F10FDA6FE226}" srcId="{5B71E6E3-76B0-954E-BF69-73BA186C46C2}" destId="{3D33CF79-6215-4B4A-B20B-50CEE34ACCF1}" srcOrd="0" destOrd="0" parTransId="{2DE78999-D040-9E45-9E12-D09BB449DE65}" sibTransId="{79C789DF-4D26-4C44-AE85-9BB58B869E4F}"/>
    <dgm:cxn modelId="{8740144C-AF6D-0344-B19A-E19AA629DBAF}" type="presOf" srcId="{79C789DF-4D26-4C44-AE85-9BB58B869E4F}" destId="{9F013E4F-6EAF-F440-9774-9867E14842BB}" srcOrd="1" destOrd="0" presId="urn:microsoft.com/office/officeart/2005/8/layout/process1"/>
    <dgm:cxn modelId="{57AEAF4E-E2ED-A04E-B521-A66C576BA75C}" type="presOf" srcId="{E3DB683D-645F-AF4B-A396-14F0E2ABC3A5}" destId="{ED30B6E2-0760-2440-92BD-DBA4DFC82167}" srcOrd="0" destOrd="0" presId="urn:microsoft.com/office/officeart/2005/8/layout/process1"/>
    <dgm:cxn modelId="{18E87DE8-11DE-5D49-92EF-2C81C8A8F414}" type="presOf" srcId="{FFFFED84-A8EB-AA43-BC47-D8EB2D92B844}" destId="{83D5F50B-1550-B042-B191-37C8DAFE6489}" srcOrd="0" destOrd="0" presId="urn:microsoft.com/office/officeart/2005/8/layout/process1"/>
    <dgm:cxn modelId="{8E39147B-0BB9-EA44-ACC3-B9D7DC07EDB5}" type="presOf" srcId="{E651383C-9AA2-4F4F-8079-4B9B41D73620}" destId="{0BBD3869-62BF-6D4C-A95D-B00258F5A2C9}" srcOrd="1" destOrd="0" presId="urn:microsoft.com/office/officeart/2005/8/layout/process1"/>
    <dgm:cxn modelId="{D7804358-521E-2045-9814-902F61A8B00E}" srcId="{5B71E6E3-76B0-954E-BF69-73BA186C46C2}" destId="{FFFFED84-A8EB-AA43-BC47-D8EB2D92B844}" srcOrd="3" destOrd="0" parTransId="{DC072015-6B2D-E642-9D3A-87132D6BCBDF}" sibTransId="{90C1529C-E93B-9847-A26B-F6C3A174540B}"/>
    <dgm:cxn modelId="{C776A8A3-F14F-D142-A7D5-2C2363AC9172}" type="presOf" srcId="{57136F1E-DEEA-4543-BC57-F9D0334D249E}" destId="{8F411184-25E1-6949-98B6-E0EE0A5E5D2D}" srcOrd="0" destOrd="0" presId="urn:microsoft.com/office/officeart/2005/8/layout/process1"/>
    <dgm:cxn modelId="{1E2F9352-EDE0-D445-963E-9B846D030303}" type="presParOf" srcId="{9699D66C-A94A-6C48-957E-03D1E773BCF9}" destId="{1B7B5206-270E-D049-A4C8-ABF38FCCDC99}" srcOrd="0" destOrd="0" presId="urn:microsoft.com/office/officeart/2005/8/layout/process1"/>
    <dgm:cxn modelId="{574BBC3E-EC36-9442-A77E-CDFC4AE23638}" type="presParOf" srcId="{9699D66C-A94A-6C48-957E-03D1E773BCF9}" destId="{4D85A160-478F-D344-821B-1CABFEB52A99}" srcOrd="1" destOrd="0" presId="urn:microsoft.com/office/officeart/2005/8/layout/process1"/>
    <dgm:cxn modelId="{20A560CB-EF60-314F-9938-26DC6EB4C706}" type="presParOf" srcId="{4D85A160-478F-D344-821B-1CABFEB52A99}" destId="{9F013E4F-6EAF-F440-9774-9867E14842BB}" srcOrd="0" destOrd="0" presId="urn:microsoft.com/office/officeart/2005/8/layout/process1"/>
    <dgm:cxn modelId="{DCF414CE-F232-4746-A1FD-5725CADF37A3}" type="presParOf" srcId="{9699D66C-A94A-6C48-957E-03D1E773BCF9}" destId="{ED30B6E2-0760-2440-92BD-DBA4DFC82167}" srcOrd="2" destOrd="0" presId="urn:microsoft.com/office/officeart/2005/8/layout/process1"/>
    <dgm:cxn modelId="{57A6F1AA-E647-3C4C-8376-84B9523C6ED9}" type="presParOf" srcId="{9699D66C-A94A-6C48-957E-03D1E773BCF9}" destId="{8F411184-25E1-6949-98B6-E0EE0A5E5D2D}" srcOrd="3" destOrd="0" presId="urn:microsoft.com/office/officeart/2005/8/layout/process1"/>
    <dgm:cxn modelId="{45C3FAB3-1560-6349-B230-11CB776C6176}" type="presParOf" srcId="{8F411184-25E1-6949-98B6-E0EE0A5E5D2D}" destId="{7FD8F8BE-46F6-C84D-9501-7D0DB751D558}" srcOrd="0" destOrd="0" presId="urn:microsoft.com/office/officeart/2005/8/layout/process1"/>
    <dgm:cxn modelId="{A15F1BBF-2FC4-E64A-8E61-28031BB7951E}" type="presParOf" srcId="{9699D66C-A94A-6C48-957E-03D1E773BCF9}" destId="{DE582DCC-E11E-2D45-97D0-5AC1F941D136}" srcOrd="4" destOrd="0" presId="urn:microsoft.com/office/officeart/2005/8/layout/process1"/>
    <dgm:cxn modelId="{A986269D-35AD-1642-94E2-6089BC8F3998}" type="presParOf" srcId="{9699D66C-A94A-6C48-957E-03D1E773BCF9}" destId="{A2C58AB5-F206-F640-B9ED-5D53B49A1F85}" srcOrd="5" destOrd="0" presId="urn:microsoft.com/office/officeart/2005/8/layout/process1"/>
    <dgm:cxn modelId="{03194D19-1182-0E4D-BB47-76C6131A84BB}" type="presParOf" srcId="{A2C58AB5-F206-F640-B9ED-5D53B49A1F85}" destId="{0BBD3869-62BF-6D4C-A95D-B00258F5A2C9}" srcOrd="0" destOrd="0" presId="urn:microsoft.com/office/officeart/2005/8/layout/process1"/>
    <dgm:cxn modelId="{A5BD83B7-A365-9144-BFA1-5A512AD130CA}" type="presParOf" srcId="{9699D66C-A94A-6C48-957E-03D1E773BCF9}" destId="{83D5F50B-1550-B042-B191-37C8DAFE64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71E6E3-76B0-954E-BF69-73BA186C46C2}" type="doc">
      <dgm:prSet loTypeId="urn:microsoft.com/office/officeart/2005/8/layout/process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517BCC2-5C30-744E-893B-3E2A99BF710F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/>
        </a:p>
      </dgm:t>
    </dgm:pt>
    <dgm:pt modelId="{ED073A78-179C-9D4A-AFB0-165CBE7F76B5}" type="parTrans" cxnId="{147F5351-FBE4-0E4F-9464-446CCF5A23AC}">
      <dgm:prSet/>
      <dgm:spPr/>
      <dgm:t>
        <a:bodyPr/>
        <a:lstStyle/>
        <a:p>
          <a:endParaRPr lang="en-US" sz="1000"/>
        </a:p>
      </dgm:t>
    </dgm:pt>
    <dgm:pt modelId="{E651383C-9AA2-4F4F-8079-4B9B41D73620}" type="sibTrans" cxnId="{147F5351-FBE4-0E4F-9464-446CCF5A23AC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FFFFED84-A8EB-AA43-BC47-D8EB2D92B844}">
      <dgm:prSet phldrT="[Text]"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000" dirty="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 dirty="0"/>
        </a:p>
      </dgm:t>
    </dgm:pt>
    <dgm:pt modelId="{DC072015-6B2D-E642-9D3A-87132D6BCBDF}" type="parTrans" cxnId="{D7804358-521E-2045-9814-902F61A8B00E}">
      <dgm:prSet/>
      <dgm:spPr/>
      <dgm:t>
        <a:bodyPr/>
        <a:lstStyle/>
        <a:p>
          <a:endParaRPr lang="en-US" sz="1000"/>
        </a:p>
      </dgm:t>
    </dgm:pt>
    <dgm:pt modelId="{90C1529C-E93B-9847-A26B-F6C3A174540B}" type="sibTrans" cxnId="{D7804358-521E-2045-9814-902F61A8B00E}">
      <dgm:prSet/>
      <dgm:spPr/>
      <dgm:t>
        <a:bodyPr/>
        <a:lstStyle/>
        <a:p>
          <a:endParaRPr lang="en-US" sz="1000"/>
        </a:p>
      </dgm:t>
    </dgm:pt>
    <dgm:pt modelId="{E3DB683D-645F-AF4B-A396-14F0E2ABC3A5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/>
        </a:p>
      </dgm:t>
    </dgm:pt>
    <dgm:pt modelId="{57136F1E-DEEA-4543-BC57-F9D0334D249E}" type="sibTrans" cxnId="{DC172E34-7CF8-CC4A-80AC-DFB8B2CB1E5E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A43F12C8-348B-5F4B-9C6B-263A5F4E53F6}" type="parTrans" cxnId="{DC172E34-7CF8-CC4A-80AC-DFB8B2CB1E5E}">
      <dgm:prSet/>
      <dgm:spPr/>
      <dgm:t>
        <a:bodyPr/>
        <a:lstStyle/>
        <a:p>
          <a:endParaRPr lang="en-US" sz="1000"/>
        </a:p>
      </dgm:t>
    </dgm:pt>
    <dgm:pt modelId="{3D33CF79-6215-4B4A-B20B-50CEE34ACCF1}">
      <dgm:prSet phldrT="[Text]" custT="1"/>
      <dgm:spPr>
        <a:solidFill>
          <a:schemeClr val="bg1">
            <a:lumMod val="65000"/>
          </a:schemeClr>
        </a:solidFill>
      </dgm:spPr>
      <dgm:t>
        <a:bodyPr anchor="ctr"/>
        <a:lstStyle/>
        <a:p>
          <a:pPr algn="ctr"/>
          <a:r>
            <a:rPr lang="en-US" sz="10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/>
        </a:p>
      </dgm:t>
    </dgm:pt>
    <dgm:pt modelId="{79C789DF-4D26-4C44-AE85-9BB58B869E4F}" type="sibTrans" cxnId="{5046BBCB-E1D2-9043-B374-F10FDA6FE22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000"/>
        </a:p>
      </dgm:t>
    </dgm:pt>
    <dgm:pt modelId="{2DE78999-D040-9E45-9E12-D09BB449DE65}" type="parTrans" cxnId="{5046BBCB-E1D2-9043-B374-F10FDA6FE226}">
      <dgm:prSet/>
      <dgm:spPr/>
      <dgm:t>
        <a:bodyPr/>
        <a:lstStyle/>
        <a:p>
          <a:endParaRPr lang="en-US" sz="1000"/>
        </a:p>
      </dgm:t>
    </dgm:pt>
    <dgm:pt modelId="{9699D66C-A94A-6C48-957E-03D1E773BCF9}" type="pres">
      <dgm:prSet presAssocID="{5B71E6E3-76B0-954E-BF69-73BA186C46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B5206-270E-D049-A4C8-ABF38FCCDC99}" type="pres">
      <dgm:prSet presAssocID="{3D33CF79-6215-4B4A-B20B-50CEE34ACC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A160-478F-D344-821B-1CABFEB52A99}" type="pres">
      <dgm:prSet presAssocID="{79C789DF-4D26-4C44-AE85-9BB58B869E4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013E4F-6EAF-F440-9774-9867E14842BB}" type="pres">
      <dgm:prSet presAssocID="{79C789DF-4D26-4C44-AE85-9BB58B869E4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D30B6E2-0760-2440-92BD-DBA4DFC82167}" type="pres">
      <dgm:prSet presAssocID="{E3DB683D-645F-AF4B-A396-14F0E2ABC3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11184-25E1-6949-98B6-E0EE0A5E5D2D}" type="pres">
      <dgm:prSet presAssocID="{57136F1E-DEEA-4543-BC57-F9D0334D24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D8F8BE-46F6-C84D-9501-7D0DB751D558}" type="pres">
      <dgm:prSet presAssocID="{57136F1E-DEEA-4543-BC57-F9D0334D24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582DCC-E11E-2D45-97D0-5AC1F941D136}" type="pres">
      <dgm:prSet presAssocID="{6517BCC2-5C30-744E-893B-3E2A99BF71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8AB5-F206-F640-B9ED-5D53B49A1F85}" type="pres">
      <dgm:prSet presAssocID="{E651383C-9AA2-4F4F-8079-4B9B41D736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BBD3869-62BF-6D4C-A95D-B00258F5A2C9}" type="pres">
      <dgm:prSet presAssocID="{E651383C-9AA2-4F4F-8079-4B9B41D7362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D5F50B-1550-B042-B191-37C8DAFE6489}" type="pres">
      <dgm:prSet presAssocID="{FFFFED84-A8EB-AA43-BC47-D8EB2D92B8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F5351-FBE4-0E4F-9464-446CCF5A23AC}" srcId="{5B71E6E3-76B0-954E-BF69-73BA186C46C2}" destId="{6517BCC2-5C30-744E-893B-3E2A99BF710F}" srcOrd="2" destOrd="0" parTransId="{ED073A78-179C-9D4A-AFB0-165CBE7F76B5}" sibTransId="{E651383C-9AA2-4F4F-8079-4B9B41D73620}"/>
    <dgm:cxn modelId="{CDBE7B39-2B4F-744F-B8B0-31FE35D7E79D}" type="presOf" srcId="{79C789DF-4D26-4C44-AE85-9BB58B869E4F}" destId="{4D85A160-478F-D344-821B-1CABFEB52A99}" srcOrd="0" destOrd="0" presId="urn:microsoft.com/office/officeart/2005/8/layout/process1"/>
    <dgm:cxn modelId="{83F02176-D730-D748-B87E-C5FB338EB1D7}" type="presOf" srcId="{57136F1E-DEEA-4543-BC57-F9D0334D249E}" destId="{7FD8F8BE-46F6-C84D-9501-7D0DB751D558}" srcOrd="1" destOrd="0" presId="urn:microsoft.com/office/officeart/2005/8/layout/process1"/>
    <dgm:cxn modelId="{B0BB6A40-F45D-D345-9EB2-7BD97975B3DD}" type="presOf" srcId="{3D33CF79-6215-4B4A-B20B-50CEE34ACCF1}" destId="{1B7B5206-270E-D049-A4C8-ABF38FCCDC99}" srcOrd="0" destOrd="0" presId="urn:microsoft.com/office/officeart/2005/8/layout/process1"/>
    <dgm:cxn modelId="{16D54199-B01C-B84B-8525-784A603EEC2F}" type="presOf" srcId="{E651383C-9AA2-4F4F-8079-4B9B41D73620}" destId="{A2C58AB5-F206-F640-B9ED-5D53B49A1F85}" srcOrd="0" destOrd="0" presId="urn:microsoft.com/office/officeart/2005/8/layout/process1"/>
    <dgm:cxn modelId="{DC172E34-7CF8-CC4A-80AC-DFB8B2CB1E5E}" srcId="{5B71E6E3-76B0-954E-BF69-73BA186C46C2}" destId="{E3DB683D-645F-AF4B-A396-14F0E2ABC3A5}" srcOrd="1" destOrd="0" parTransId="{A43F12C8-348B-5F4B-9C6B-263A5F4E53F6}" sibTransId="{57136F1E-DEEA-4543-BC57-F9D0334D249E}"/>
    <dgm:cxn modelId="{072BD2BC-41FB-6048-A90E-77C8F46976F6}" type="presOf" srcId="{6517BCC2-5C30-744E-893B-3E2A99BF710F}" destId="{DE582DCC-E11E-2D45-97D0-5AC1F941D136}" srcOrd="0" destOrd="0" presId="urn:microsoft.com/office/officeart/2005/8/layout/process1"/>
    <dgm:cxn modelId="{5C3C6EAC-DA8A-3E49-8E6A-AAB8AAB7F191}" type="presOf" srcId="{5B71E6E3-76B0-954E-BF69-73BA186C46C2}" destId="{9699D66C-A94A-6C48-957E-03D1E773BCF9}" srcOrd="0" destOrd="0" presId="urn:microsoft.com/office/officeart/2005/8/layout/process1"/>
    <dgm:cxn modelId="{5046BBCB-E1D2-9043-B374-F10FDA6FE226}" srcId="{5B71E6E3-76B0-954E-BF69-73BA186C46C2}" destId="{3D33CF79-6215-4B4A-B20B-50CEE34ACCF1}" srcOrd="0" destOrd="0" parTransId="{2DE78999-D040-9E45-9E12-D09BB449DE65}" sibTransId="{79C789DF-4D26-4C44-AE85-9BB58B869E4F}"/>
    <dgm:cxn modelId="{8740144C-AF6D-0344-B19A-E19AA629DBAF}" type="presOf" srcId="{79C789DF-4D26-4C44-AE85-9BB58B869E4F}" destId="{9F013E4F-6EAF-F440-9774-9867E14842BB}" srcOrd="1" destOrd="0" presId="urn:microsoft.com/office/officeart/2005/8/layout/process1"/>
    <dgm:cxn modelId="{57AEAF4E-E2ED-A04E-B521-A66C576BA75C}" type="presOf" srcId="{E3DB683D-645F-AF4B-A396-14F0E2ABC3A5}" destId="{ED30B6E2-0760-2440-92BD-DBA4DFC82167}" srcOrd="0" destOrd="0" presId="urn:microsoft.com/office/officeart/2005/8/layout/process1"/>
    <dgm:cxn modelId="{18E87DE8-11DE-5D49-92EF-2C81C8A8F414}" type="presOf" srcId="{FFFFED84-A8EB-AA43-BC47-D8EB2D92B844}" destId="{83D5F50B-1550-B042-B191-37C8DAFE6489}" srcOrd="0" destOrd="0" presId="urn:microsoft.com/office/officeart/2005/8/layout/process1"/>
    <dgm:cxn modelId="{8E39147B-0BB9-EA44-ACC3-B9D7DC07EDB5}" type="presOf" srcId="{E651383C-9AA2-4F4F-8079-4B9B41D73620}" destId="{0BBD3869-62BF-6D4C-A95D-B00258F5A2C9}" srcOrd="1" destOrd="0" presId="urn:microsoft.com/office/officeart/2005/8/layout/process1"/>
    <dgm:cxn modelId="{D7804358-521E-2045-9814-902F61A8B00E}" srcId="{5B71E6E3-76B0-954E-BF69-73BA186C46C2}" destId="{FFFFED84-A8EB-AA43-BC47-D8EB2D92B844}" srcOrd="3" destOrd="0" parTransId="{DC072015-6B2D-E642-9D3A-87132D6BCBDF}" sibTransId="{90C1529C-E93B-9847-A26B-F6C3A174540B}"/>
    <dgm:cxn modelId="{C776A8A3-F14F-D142-A7D5-2C2363AC9172}" type="presOf" srcId="{57136F1E-DEEA-4543-BC57-F9D0334D249E}" destId="{8F411184-25E1-6949-98B6-E0EE0A5E5D2D}" srcOrd="0" destOrd="0" presId="urn:microsoft.com/office/officeart/2005/8/layout/process1"/>
    <dgm:cxn modelId="{1E2F9352-EDE0-D445-963E-9B846D030303}" type="presParOf" srcId="{9699D66C-A94A-6C48-957E-03D1E773BCF9}" destId="{1B7B5206-270E-D049-A4C8-ABF38FCCDC99}" srcOrd="0" destOrd="0" presId="urn:microsoft.com/office/officeart/2005/8/layout/process1"/>
    <dgm:cxn modelId="{574BBC3E-EC36-9442-A77E-CDFC4AE23638}" type="presParOf" srcId="{9699D66C-A94A-6C48-957E-03D1E773BCF9}" destId="{4D85A160-478F-D344-821B-1CABFEB52A99}" srcOrd="1" destOrd="0" presId="urn:microsoft.com/office/officeart/2005/8/layout/process1"/>
    <dgm:cxn modelId="{20A560CB-EF60-314F-9938-26DC6EB4C706}" type="presParOf" srcId="{4D85A160-478F-D344-821B-1CABFEB52A99}" destId="{9F013E4F-6EAF-F440-9774-9867E14842BB}" srcOrd="0" destOrd="0" presId="urn:microsoft.com/office/officeart/2005/8/layout/process1"/>
    <dgm:cxn modelId="{DCF414CE-F232-4746-A1FD-5725CADF37A3}" type="presParOf" srcId="{9699D66C-A94A-6C48-957E-03D1E773BCF9}" destId="{ED30B6E2-0760-2440-92BD-DBA4DFC82167}" srcOrd="2" destOrd="0" presId="urn:microsoft.com/office/officeart/2005/8/layout/process1"/>
    <dgm:cxn modelId="{57A6F1AA-E647-3C4C-8376-84B9523C6ED9}" type="presParOf" srcId="{9699D66C-A94A-6C48-957E-03D1E773BCF9}" destId="{8F411184-25E1-6949-98B6-E0EE0A5E5D2D}" srcOrd="3" destOrd="0" presId="urn:microsoft.com/office/officeart/2005/8/layout/process1"/>
    <dgm:cxn modelId="{45C3FAB3-1560-6349-B230-11CB776C6176}" type="presParOf" srcId="{8F411184-25E1-6949-98B6-E0EE0A5E5D2D}" destId="{7FD8F8BE-46F6-C84D-9501-7D0DB751D558}" srcOrd="0" destOrd="0" presId="urn:microsoft.com/office/officeart/2005/8/layout/process1"/>
    <dgm:cxn modelId="{A15F1BBF-2FC4-E64A-8E61-28031BB7951E}" type="presParOf" srcId="{9699D66C-A94A-6C48-957E-03D1E773BCF9}" destId="{DE582DCC-E11E-2D45-97D0-5AC1F941D136}" srcOrd="4" destOrd="0" presId="urn:microsoft.com/office/officeart/2005/8/layout/process1"/>
    <dgm:cxn modelId="{A986269D-35AD-1642-94E2-6089BC8F3998}" type="presParOf" srcId="{9699D66C-A94A-6C48-957E-03D1E773BCF9}" destId="{A2C58AB5-F206-F640-B9ED-5D53B49A1F85}" srcOrd="5" destOrd="0" presId="urn:microsoft.com/office/officeart/2005/8/layout/process1"/>
    <dgm:cxn modelId="{03194D19-1182-0E4D-BB47-76C6131A84BB}" type="presParOf" srcId="{A2C58AB5-F206-F640-B9ED-5D53B49A1F85}" destId="{0BBD3869-62BF-6D4C-A95D-B00258F5A2C9}" srcOrd="0" destOrd="0" presId="urn:microsoft.com/office/officeart/2005/8/layout/process1"/>
    <dgm:cxn modelId="{A5BD83B7-A365-9144-BFA1-5A512AD130CA}" type="presParOf" srcId="{9699D66C-A94A-6C48-957E-03D1E773BCF9}" destId="{83D5F50B-1550-B042-B191-37C8DAFE64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5206-270E-D049-A4C8-ABF38FCCDC99}">
      <dsp:nvSpPr>
        <dsp:cNvPr id="0" name=""/>
        <dsp:cNvSpPr/>
      </dsp:nvSpPr>
      <dsp:spPr>
        <a:xfrm>
          <a:off x="5081" y="416056"/>
          <a:ext cx="2221856" cy="1770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800" kern="1200"/>
        </a:p>
      </dsp:txBody>
      <dsp:txXfrm>
        <a:off x="56938" y="467913"/>
        <a:ext cx="2118142" cy="1666827"/>
      </dsp:txXfrm>
    </dsp:sp>
    <dsp:sp modelId="{4D85A160-478F-D344-821B-1CABFEB52A99}">
      <dsp:nvSpPr>
        <dsp:cNvPr id="0" name=""/>
        <dsp:cNvSpPr/>
      </dsp:nvSpPr>
      <dsp:spPr>
        <a:xfrm>
          <a:off x="2449123" y="1025817"/>
          <a:ext cx="471033" cy="5510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449123" y="1136021"/>
        <a:ext cx="329723" cy="330612"/>
      </dsp:txXfrm>
    </dsp:sp>
    <dsp:sp modelId="{ED30B6E2-0760-2440-92BD-DBA4DFC82167}">
      <dsp:nvSpPr>
        <dsp:cNvPr id="0" name=""/>
        <dsp:cNvSpPr/>
      </dsp:nvSpPr>
      <dsp:spPr>
        <a:xfrm>
          <a:off x="3115680" y="416056"/>
          <a:ext cx="2221856" cy="1770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73197"/>
                <a:satOff val="-7419"/>
                <a:lumOff val="10233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173197"/>
                <a:satOff val="-7419"/>
                <a:lumOff val="10233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173197"/>
                <a:satOff val="-7419"/>
                <a:lumOff val="1023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173197"/>
                <a:satOff val="-7419"/>
                <a:lumOff val="1023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800" kern="1200"/>
        </a:p>
      </dsp:txBody>
      <dsp:txXfrm>
        <a:off x="3167537" y="467913"/>
        <a:ext cx="2118142" cy="1666827"/>
      </dsp:txXfrm>
    </dsp:sp>
    <dsp:sp modelId="{8F411184-25E1-6949-98B6-E0EE0A5E5D2D}">
      <dsp:nvSpPr>
        <dsp:cNvPr id="0" name=""/>
        <dsp:cNvSpPr/>
      </dsp:nvSpPr>
      <dsp:spPr>
        <a:xfrm>
          <a:off x="5559721" y="1025817"/>
          <a:ext cx="471033" cy="5510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259758"/>
                <a:satOff val="-10912"/>
                <a:lumOff val="14162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259758"/>
                <a:satOff val="-10912"/>
                <a:lumOff val="14162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259758"/>
                <a:satOff val="-10912"/>
                <a:lumOff val="1416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259758"/>
                <a:satOff val="-10912"/>
                <a:lumOff val="1416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559721" y="1136021"/>
        <a:ext cx="329723" cy="330612"/>
      </dsp:txXfrm>
    </dsp:sp>
    <dsp:sp modelId="{DE582DCC-E11E-2D45-97D0-5AC1F941D136}">
      <dsp:nvSpPr>
        <dsp:cNvPr id="0" name=""/>
        <dsp:cNvSpPr/>
      </dsp:nvSpPr>
      <dsp:spPr>
        <a:xfrm>
          <a:off x="6226278" y="416056"/>
          <a:ext cx="2221856" cy="1770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346395"/>
                <a:satOff val="-14838"/>
                <a:lumOff val="20465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346395"/>
                <a:satOff val="-14838"/>
                <a:lumOff val="20465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346395"/>
                <a:satOff val="-14838"/>
                <a:lumOff val="2046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346395"/>
                <a:satOff val="-14838"/>
                <a:lumOff val="2046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800" kern="1200"/>
        </a:p>
      </dsp:txBody>
      <dsp:txXfrm>
        <a:off x="6278135" y="467913"/>
        <a:ext cx="2118142" cy="1666827"/>
      </dsp:txXfrm>
    </dsp:sp>
    <dsp:sp modelId="{A2C58AB5-F206-F640-B9ED-5D53B49A1F85}">
      <dsp:nvSpPr>
        <dsp:cNvPr id="0" name=""/>
        <dsp:cNvSpPr/>
      </dsp:nvSpPr>
      <dsp:spPr>
        <a:xfrm>
          <a:off x="8670320" y="1025817"/>
          <a:ext cx="471033" cy="5510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519516"/>
                <a:satOff val="-21824"/>
                <a:lumOff val="28324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519516"/>
                <a:satOff val="-21824"/>
                <a:lumOff val="28324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519516"/>
                <a:satOff val="-21824"/>
                <a:lumOff val="2832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519516"/>
                <a:satOff val="-21824"/>
                <a:lumOff val="2832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670320" y="1136021"/>
        <a:ext cx="329723" cy="330612"/>
      </dsp:txXfrm>
    </dsp:sp>
    <dsp:sp modelId="{83D5F50B-1550-B042-B191-37C8DAFE6489}">
      <dsp:nvSpPr>
        <dsp:cNvPr id="0" name=""/>
        <dsp:cNvSpPr/>
      </dsp:nvSpPr>
      <dsp:spPr>
        <a:xfrm>
          <a:off x="9336877" y="416056"/>
          <a:ext cx="2221856" cy="1770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519592"/>
                <a:satOff val="-22257"/>
                <a:lumOff val="30698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519592"/>
                <a:satOff val="-22257"/>
                <a:lumOff val="30698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519592"/>
                <a:satOff val="-22257"/>
                <a:lumOff val="306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519592"/>
                <a:satOff val="-22257"/>
                <a:lumOff val="306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800" kern="1200"/>
        </a:p>
      </dsp:txBody>
      <dsp:txXfrm>
        <a:off x="9388734" y="467913"/>
        <a:ext cx="2118142" cy="1666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5206-270E-D049-A4C8-ABF38FCCDC99}">
      <dsp:nvSpPr>
        <dsp:cNvPr id="0" name=""/>
        <dsp:cNvSpPr/>
      </dsp:nvSpPr>
      <dsp:spPr>
        <a:xfrm>
          <a:off x="2527" y="227772"/>
          <a:ext cx="1105070" cy="99521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 kern="1200"/>
        </a:p>
      </dsp:txBody>
      <dsp:txXfrm>
        <a:off x="31676" y="256921"/>
        <a:ext cx="1046772" cy="936913"/>
      </dsp:txXfrm>
    </dsp:sp>
    <dsp:sp modelId="{4D85A160-478F-D344-821B-1CABFEB52A99}">
      <dsp:nvSpPr>
        <dsp:cNvPr id="0" name=""/>
        <dsp:cNvSpPr/>
      </dsp:nvSpPr>
      <dsp:spPr>
        <a:xfrm>
          <a:off x="1218105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18105" y="643160"/>
        <a:ext cx="163993" cy="164435"/>
      </dsp:txXfrm>
    </dsp:sp>
    <dsp:sp modelId="{ED30B6E2-0760-2440-92BD-DBA4DFC82167}">
      <dsp:nvSpPr>
        <dsp:cNvPr id="0" name=""/>
        <dsp:cNvSpPr/>
      </dsp:nvSpPr>
      <dsp:spPr>
        <a:xfrm>
          <a:off x="1549626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 kern="1200"/>
        </a:p>
      </dsp:txBody>
      <dsp:txXfrm>
        <a:off x="1578775" y="256921"/>
        <a:ext cx="1046772" cy="936913"/>
      </dsp:txXfrm>
    </dsp:sp>
    <dsp:sp modelId="{8F411184-25E1-6949-98B6-E0EE0A5E5D2D}">
      <dsp:nvSpPr>
        <dsp:cNvPr id="0" name=""/>
        <dsp:cNvSpPr/>
      </dsp:nvSpPr>
      <dsp:spPr>
        <a:xfrm>
          <a:off x="2765204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65204" y="643160"/>
        <a:ext cx="163993" cy="164435"/>
      </dsp:txXfrm>
    </dsp:sp>
    <dsp:sp modelId="{DE582DCC-E11E-2D45-97D0-5AC1F941D136}">
      <dsp:nvSpPr>
        <dsp:cNvPr id="0" name=""/>
        <dsp:cNvSpPr/>
      </dsp:nvSpPr>
      <dsp:spPr>
        <a:xfrm>
          <a:off x="3096725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 kern="1200"/>
        </a:p>
      </dsp:txBody>
      <dsp:txXfrm>
        <a:off x="3125874" y="256921"/>
        <a:ext cx="1046772" cy="936913"/>
      </dsp:txXfrm>
    </dsp:sp>
    <dsp:sp modelId="{A2C58AB5-F206-F640-B9ED-5D53B49A1F85}">
      <dsp:nvSpPr>
        <dsp:cNvPr id="0" name=""/>
        <dsp:cNvSpPr/>
      </dsp:nvSpPr>
      <dsp:spPr>
        <a:xfrm>
          <a:off x="4312303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12303" y="643160"/>
        <a:ext cx="163993" cy="164435"/>
      </dsp:txXfrm>
    </dsp:sp>
    <dsp:sp modelId="{83D5F50B-1550-B042-B191-37C8DAFE6489}">
      <dsp:nvSpPr>
        <dsp:cNvPr id="0" name=""/>
        <dsp:cNvSpPr/>
      </dsp:nvSpPr>
      <dsp:spPr>
        <a:xfrm>
          <a:off x="4643824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 kern="1200"/>
        </a:p>
      </dsp:txBody>
      <dsp:txXfrm>
        <a:off x="4672973" y="256921"/>
        <a:ext cx="1046772" cy="936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5206-270E-D049-A4C8-ABF38FCCDC99}">
      <dsp:nvSpPr>
        <dsp:cNvPr id="0" name=""/>
        <dsp:cNvSpPr/>
      </dsp:nvSpPr>
      <dsp:spPr>
        <a:xfrm>
          <a:off x="2527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 kern="1200"/>
        </a:p>
      </dsp:txBody>
      <dsp:txXfrm>
        <a:off x="31676" y="256921"/>
        <a:ext cx="1046772" cy="936913"/>
      </dsp:txXfrm>
    </dsp:sp>
    <dsp:sp modelId="{4D85A160-478F-D344-821B-1CABFEB52A99}">
      <dsp:nvSpPr>
        <dsp:cNvPr id="0" name=""/>
        <dsp:cNvSpPr/>
      </dsp:nvSpPr>
      <dsp:spPr>
        <a:xfrm>
          <a:off x="1218105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18105" y="643160"/>
        <a:ext cx="163993" cy="164435"/>
      </dsp:txXfrm>
    </dsp:sp>
    <dsp:sp modelId="{ED30B6E2-0760-2440-92BD-DBA4DFC82167}">
      <dsp:nvSpPr>
        <dsp:cNvPr id="0" name=""/>
        <dsp:cNvSpPr/>
      </dsp:nvSpPr>
      <dsp:spPr>
        <a:xfrm>
          <a:off x="1549626" y="227772"/>
          <a:ext cx="1105070" cy="99521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 kern="1200"/>
        </a:p>
      </dsp:txBody>
      <dsp:txXfrm>
        <a:off x="1578775" y="256921"/>
        <a:ext cx="1046772" cy="936913"/>
      </dsp:txXfrm>
    </dsp:sp>
    <dsp:sp modelId="{8F411184-25E1-6949-98B6-E0EE0A5E5D2D}">
      <dsp:nvSpPr>
        <dsp:cNvPr id="0" name=""/>
        <dsp:cNvSpPr/>
      </dsp:nvSpPr>
      <dsp:spPr>
        <a:xfrm>
          <a:off x="2765204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65204" y="643160"/>
        <a:ext cx="163993" cy="164435"/>
      </dsp:txXfrm>
    </dsp:sp>
    <dsp:sp modelId="{DE582DCC-E11E-2D45-97D0-5AC1F941D136}">
      <dsp:nvSpPr>
        <dsp:cNvPr id="0" name=""/>
        <dsp:cNvSpPr/>
      </dsp:nvSpPr>
      <dsp:spPr>
        <a:xfrm>
          <a:off x="3096725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 kern="1200"/>
        </a:p>
      </dsp:txBody>
      <dsp:txXfrm>
        <a:off x="3125874" y="256921"/>
        <a:ext cx="1046772" cy="936913"/>
      </dsp:txXfrm>
    </dsp:sp>
    <dsp:sp modelId="{A2C58AB5-F206-F640-B9ED-5D53B49A1F85}">
      <dsp:nvSpPr>
        <dsp:cNvPr id="0" name=""/>
        <dsp:cNvSpPr/>
      </dsp:nvSpPr>
      <dsp:spPr>
        <a:xfrm>
          <a:off x="4312303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12303" y="643160"/>
        <a:ext cx="163993" cy="164435"/>
      </dsp:txXfrm>
    </dsp:sp>
    <dsp:sp modelId="{83D5F50B-1550-B042-B191-37C8DAFE6489}">
      <dsp:nvSpPr>
        <dsp:cNvPr id="0" name=""/>
        <dsp:cNvSpPr/>
      </dsp:nvSpPr>
      <dsp:spPr>
        <a:xfrm>
          <a:off x="4643824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 kern="1200"/>
        </a:p>
      </dsp:txBody>
      <dsp:txXfrm>
        <a:off x="4672973" y="256921"/>
        <a:ext cx="1046772" cy="936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E46E-78DE-D741-B9DF-5B5867AAD16E}">
      <dsp:nvSpPr>
        <dsp:cNvPr id="0" name=""/>
        <dsp:cNvSpPr/>
      </dsp:nvSpPr>
      <dsp:spPr>
        <a:xfrm>
          <a:off x="459023" y="1914"/>
          <a:ext cx="1981565" cy="712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VGG19 model for defining features</a:t>
          </a:r>
        </a:p>
      </dsp:txBody>
      <dsp:txXfrm>
        <a:off x="479886" y="22777"/>
        <a:ext cx="1939839" cy="670596"/>
      </dsp:txXfrm>
    </dsp:sp>
    <dsp:sp modelId="{A71E9799-5F5C-014B-99EC-3C9AB00AB146}">
      <dsp:nvSpPr>
        <dsp:cNvPr id="0" name=""/>
        <dsp:cNvSpPr/>
      </dsp:nvSpPr>
      <dsp:spPr>
        <a:xfrm rot="5400000">
          <a:off x="1316245" y="732045"/>
          <a:ext cx="267121" cy="320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53642" y="758757"/>
        <a:ext cx="192327" cy="186985"/>
      </dsp:txXfrm>
    </dsp:sp>
    <dsp:sp modelId="{7E426B32-425F-0249-95E3-8EE810239A5B}">
      <dsp:nvSpPr>
        <dsp:cNvPr id="0" name=""/>
        <dsp:cNvSpPr/>
      </dsp:nvSpPr>
      <dsp:spPr>
        <a:xfrm>
          <a:off x="459023" y="1070399"/>
          <a:ext cx="1981565" cy="712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PCA for reducing number of features</a:t>
          </a:r>
        </a:p>
      </dsp:txBody>
      <dsp:txXfrm>
        <a:off x="479886" y="1091262"/>
        <a:ext cx="1939839" cy="670596"/>
      </dsp:txXfrm>
    </dsp:sp>
    <dsp:sp modelId="{47293763-67EC-0044-A464-30DED885F6E3}">
      <dsp:nvSpPr>
        <dsp:cNvPr id="0" name=""/>
        <dsp:cNvSpPr/>
      </dsp:nvSpPr>
      <dsp:spPr>
        <a:xfrm rot="5400000">
          <a:off x="1316245" y="1800530"/>
          <a:ext cx="267121" cy="320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53642" y="1827242"/>
        <a:ext cx="192327" cy="186985"/>
      </dsp:txXfrm>
    </dsp:sp>
    <dsp:sp modelId="{3E0280E7-3ED8-E94B-A6E0-83C2E83CD8CA}">
      <dsp:nvSpPr>
        <dsp:cNvPr id="0" name=""/>
        <dsp:cNvSpPr/>
      </dsp:nvSpPr>
      <dsp:spPr>
        <a:xfrm>
          <a:off x="459023" y="2138883"/>
          <a:ext cx="1981565" cy="712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/>
            <a:t>KMeans</a:t>
          </a:r>
          <a:r>
            <a:rPr lang="en-US" sz="1800" kern="1200"/>
            <a:t> for clustering</a:t>
          </a:r>
        </a:p>
      </dsp:txBody>
      <dsp:txXfrm>
        <a:off x="479886" y="2159746"/>
        <a:ext cx="1939839" cy="670596"/>
      </dsp:txXfrm>
    </dsp:sp>
    <dsp:sp modelId="{A16BCBFF-91C0-4E46-A048-E88C74DC76C8}">
      <dsp:nvSpPr>
        <dsp:cNvPr id="0" name=""/>
        <dsp:cNvSpPr/>
      </dsp:nvSpPr>
      <dsp:spPr>
        <a:xfrm rot="5400000">
          <a:off x="1316245" y="2869014"/>
          <a:ext cx="267121" cy="320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53642" y="2895726"/>
        <a:ext cx="192327" cy="186985"/>
      </dsp:txXfrm>
    </dsp:sp>
    <dsp:sp modelId="{0C63D508-910E-AB42-8603-0345DBCC7676}">
      <dsp:nvSpPr>
        <dsp:cNvPr id="0" name=""/>
        <dsp:cNvSpPr/>
      </dsp:nvSpPr>
      <dsp:spPr>
        <a:xfrm>
          <a:off x="459023" y="3207368"/>
          <a:ext cx="1981565" cy="712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Silhouette analysis for judging clusters</a:t>
          </a:r>
        </a:p>
      </dsp:txBody>
      <dsp:txXfrm>
        <a:off x="479886" y="3228231"/>
        <a:ext cx="1939839" cy="6705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5206-270E-D049-A4C8-ABF38FCCDC99}">
      <dsp:nvSpPr>
        <dsp:cNvPr id="0" name=""/>
        <dsp:cNvSpPr/>
      </dsp:nvSpPr>
      <dsp:spPr>
        <a:xfrm>
          <a:off x="2527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 kern="1200"/>
        </a:p>
      </dsp:txBody>
      <dsp:txXfrm>
        <a:off x="31676" y="256921"/>
        <a:ext cx="1046772" cy="936913"/>
      </dsp:txXfrm>
    </dsp:sp>
    <dsp:sp modelId="{4D85A160-478F-D344-821B-1CABFEB52A99}">
      <dsp:nvSpPr>
        <dsp:cNvPr id="0" name=""/>
        <dsp:cNvSpPr/>
      </dsp:nvSpPr>
      <dsp:spPr>
        <a:xfrm>
          <a:off x="1218105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18105" y="643160"/>
        <a:ext cx="163993" cy="164435"/>
      </dsp:txXfrm>
    </dsp:sp>
    <dsp:sp modelId="{ED30B6E2-0760-2440-92BD-DBA4DFC82167}">
      <dsp:nvSpPr>
        <dsp:cNvPr id="0" name=""/>
        <dsp:cNvSpPr/>
      </dsp:nvSpPr>
      <dsp:spPr>
        <a:xfrm>
          <a:off x="1549626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 kern="1200"/>
        </a:p>
      </dsp:txBody>
      <dsp:txXfrm>
        <a:off x="1578775" y="256921"/>
        <a:ext cx="1046772" cy="936913"/>
      </dsp:txXfrm>
    </dsp:sp>
    <dsp:sp modelId="{8F411184-25E1-6949-98B6-E0EE0A5E5D2D}">
      <dsp:nvSpPr>
        <dsp:cNvPr id="0" name=""/>
        <dsp:cNvSpPr/>
      </dsp:nvSpPr>
      <dsp:spPr>
        <a:xfrm>
          <a:off x="2765204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65204" y="643160"/>
        <a:ext cx="163993" cy="164435"/>
      </dsp:txXfrm>
    </dsp:sp>
    <dsp:sp modelId="{DE582DCC-E11E-2D45-97D0-5AC1F941D136}">
      <dsp:nvSpPr>
        <dsp:cNvPr id="0" name=""/>
        <dsp:cNvSpPr/>
      </dsp:nvSpPr>
      <dsp:spPr>
        <a:xfrm>
          <a:off x="3096725" y="227772"/>
          <a:ext cx="1105070" cy="99521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 kern="1200"/>
        </a:p>
      </dsp:txBody>
      <dsp:txXfrm>
        <a:off x="3125874" y="256921"/>
        <a:ext cx="1046772" cy="936913"/>
      </dsp:txXfrm>
    </dsp:sp>
    <dsp:sp modelId="{A2C58AB5-F206-F640-B9ED-5D53B49A1F85}">
      <dsp:nvSpPr>
        <dsp:cNvPr id="0" name=""/>
        <dsp:cNvSpPr/>
      </dsp:nvSpPr>
      <dsp:spPr>
        <a:xfrm>
          <a:off x="4312303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12303" y="643160"/>
        <a:ext cx="163993" cy="164435"/>
      </dsp:txXfrm>
    </dsp:sp>
    <dsp:sp modelId="{83D5F50B-1550-B042-B191-37C8DAFE6489}">
      <dsp:nvSpPr>
        <dsp:cNvPr id="0" name=""/>
        <dsp:cNvSpPr/>
      </dsp:nvSpPr>
      <dsp:spPr>
        <a:xfrm>
          <a:off x="4643824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 kern="1200"/>
        </a:p>
      </dsp:txBody>
      <dsp:txXfrm>
        <a:off x="4672973" y="256921"/>
        <a:ext cx="1046772" cy="9369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5206-270E-D049-A4C8-ABF38FCCDC99}">
      <dsp:nvSpPr>
        <dsp:cNvPr id="0" name=""/>
        <dsp:cNvSpPr/>
      </dsp:nvSpPr>
      <dsp:spPr>
        <a:xfrm>
          <a:off x="2527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 kern="1200"/>
        </a:p>
      </dsp:txBody>
      <dsp:txXfrm>
        <a:off x="31676" y="256921"/>
        <a:ext cx="1046772" cy="936913"/>
      </dsp:txXfrm>
    </dsp:sp>
    <dsp:sp modelId="{4D85A160-478F-D344-821B-1CABFEB52A99}">
      <dsp:nvSpPr>
        <dsp:cNvPr id="0" name=""/>
        <dsp:cNvSpPr/>
      </dsp:nvSpPr>
      <dsp:spPr>
        <a:xfrm>
          <a:off x="1218105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18105" y="643160"/>
        <a:ext cx="163993" cy="164435"/>
      </dsp:txXfrm>
    </dsp:sp>
    <dsp:sp modelId="{ED30B6E2-0760-2440-92BD-DBA4DFC82167}">
      <dsp:nvSpPr>
        <dsp:cNvPr id="0" name=""/>
        <dsp:cNvSpPr/>
      </dsp:nvSpPr>
      <dsp:spPr>
        <a:xfrm>
          <a:off x="1549626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 kern="1200"/>
        </a:p>
      </dsp:txBody>
      <dsp:txXfrm>
        <a:off x="1578775" y="256921"/>
        <a:ext cx="1046772" cy="936913"/>
      </dsp:txXfrm>
    </dsp:sp>
    <dsp:sp modelId="{8F411184-25E1-6949-98B6-E0EE0A5E5D2D}">
      <dsp:nvSpPr>
        <dsp:cNvPr id="0" name=""/>
        <dsp:cNvSpPr/>
      </dsp:nvSpPr>
      <dsp:spPr>
        <a:xfrm>
          <a:off x="2765204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65204" y="643160"/>
        <a:ext cx="163993" cy="164435"/>
      </dsp:txXfrm>
    </dsp:sp>
    <dsp:sp modelId="{DE582DCC-E11E-2D45-97D0-5AC1F941D136}">
      <dsp:nvSpPr>
        <dsp:cNvPr id="0" name=""/>
        <dsp:cNvSpPr/>
      </dsp:nvSpPr>
      <dsp:spPr>
        <a:xfrm>
          <a:off x="3096725" y="227772"/>
          <a:ext cx="1105070" cy="99521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 kern="1200"/>
        </a:p>
      </dsp:txBody>
      <dsp:txXfrm>
        <a:off x="3125874" y="256921"/>
        <a:ext cx="1046772" cy="936913"/>
      </dsp:txXfrm>
    </dsp:sp>
    <dsp:sp modelId="{A2C58AB5-F206-F640-B9ED-5D53B49A1F85}">
      <dsp:nvSpPr>
        <dsp:cNvPr id="0" name=""/>
        <dsp:cNvSpPr/>
      </dsp:nvSpPr>
      <dsp:spPr>
        <a:xfrm>
          <a:off x="4312303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12303" y="643160"/>
        <a:ext cx="163993" cy="164435"/>
      </dsp:txXfrm>
    </dsp:sp>
    <dsp:sp modelId="{83D5F50B-1550-B042-B191-37C8DAFE6489}">
      <dsp:nvSpPr>
        <dsp:cNvPr id="0" name=""/>
        <dsp:cNvSpPr/>
      </dsp:nvSpPr>
      <dsp:spPr>
        <a:xfrm>
          <a:off x="4643824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 kern="1200"/>
        </a:p>
      </dsp:txBody>
      <dsp:txXfrm>
        <a:off x="4672973" y="256921"/>
        <a:ext cx="1046772" cy="9369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5206-270E-D049-A4C8-ABF38FCCDC99}">
      <dsp:nvSpPr>
        <dsp:cNvPr id="0" name=""/>
        <dsp:cNvSpPr/>
      </dsp:nvSpPr>
      <dsp:spPr>
        <a:xfrm>
          <a:off x="2527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 kern="1200"/>
        </a:p>
      </dsp:txBody>
      <dsp:txXfrm>
        <a:off x="31676" y="256921"/>
        <a:ext cx="1046772" cy="936913"/>
      </dsp:txXfrm>
    </dsp:sp>
    <dsp:sp modelId="{4D85A160-478F-D344-821B-1CABFEB52A99}">
      <dsp:nvSpPr>
        <dsp:cNvPr id="0" name=""/>
        <dsp:cNvSpPr/>
      </dsp:nvSpPr>
      <dsp:spPr>
        <a:xfrm>
          <a:off x="1218105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18105" y="643160"/>
        <a:ext cx="163993" cy="164435"/>
      </dsp:txXfrm>
    </dsp:sp>
    <dsp:sp modelId="{ED30B6E2-0760-2440-92BD-DBA4DFC82167}">
      <dsp:nvSpPr>
        <dsp:cNvPr id="0" name=""/>
        <dsp:cNvSpPr/>
      </dsp:nvSpPr>
      <dsp:spPr>
        <a:xfrm>
          <a:off x="1549626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 kern="1200"/>
        </a:p>
      </dsp:txBody>
      <dsp:txXfrm>
        <a:off x="1578775" y="256921"/>
        <a:ext cx="1046772" cy="936913"/>
      </dsp:txXfrm>
    </dsp:sp>
    <dsp:sp modelId="{8F411184-25E1-6949-98B6-E0EE0A5E5D2D}">
      <dsp:nvSpPr>
        <dsp:cNvPr id="0" name=""/>
        <dsp:cNvSpPr/>
      </dsp:nvSpPr>
      <dsp:spPr>
        <a:xfrm>
          <a:off x="2765204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65204" y="643160"/>
        <a:ext cx="163993" cy="164435"/>
      </dsp:txXfrm>
    </dsp:sp>
    <dsp:sp modelId="{DE582DCC-E11E-2D45-97D0-5AC1F941D136}">
      <dsp:nvSpPr>
        <dsp:cNvPr id="0" name=""/>
        <dsp:cNvSpPr/>
      </dsp:nvSpPr>
      <dsp:spPr>
        <a:xfrm>
          <a:off x="3096725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 kern="1200"/>
        </a:p>
      </dsp:txBody>
      <dsp:txXfrm>
        <a:off x="3125874" y="256921"/>
        <a:ext cx="1046772" cy="936913"/>
      </dsp:txXfrm>
    </dsp:sp>
    <dsp:sp modelId="{A2C58AB5-F206-F640-B9ED-5D53B49A1F85}">
      <dsp:nvSpPr>
        <dsp:cNvPr id="0" name=""/>
        <dsp:cNvSpPr/>
      </dsp:nvSpPr>
      <dsp:spPr>
        <a:xfrm>
          <a:off x="4312303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12303" y="643160"/>
        <a:ext cx="163993" cy="164435"/>
      </dsp:txXfrm>
    </dsp:sp>
    <dsp:sp modelId="{83D5F50B-1550-B042-B191-37C8DAFE6489}">
      <dsp:nvSpPr>
        <dsp:cNvPr id="0" name=""/>
        <dsp:cNvSpPr/>
      </dsp:nvSpPr>
      <dsp:spPr>
        <a:xfrm>
          <a:off x="4643824" y="227772"/>
          <a:ext cx="1105070" cy="99521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 kern="1200"/>
        </a:p>
      </dsp:txBody>
      <dsp:txXfrm>
        <a:off x="4672973" y="256921"/>
        <a:ext cx="1046772" cy="9369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5206-270E-D049-A4C8-ABF38FCCDC99}">
      <dsp:nvSpPr>
        <dsp:cNvPr id="0" name=""/>
        <dsp:cNvSpPr/>
      </dsp:nvSpPr>
      <dsp:spPr>
        <a:xfrm>
          <a:off x="2527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Produce a dataset of dose response images</a:t>
          </a:r>
          <a:endParaRPr lang="en-US" sz="1000" kern="1200"/>
        </a:p>
      </dsp:txBody>
      <dsp:txXfrm>
        <a:off x="31676" y="256921"/>
        <a:ext cx="1046772" cy="936913"/>
      </dsp:txXfrm>
    </dsp:sp>
    <dsp:sp modelId="{4D85A160-478F-D344-821B-1CABFEB52A99}">
      <dsp:nvSpPr>
        <dsp:cNvPr id="0" name=""/>
        <dsp:cNvSpPr/>
      </dsp:nvSpPr>
      <dsp:spPr>
        <a:xfrm>
          <a:off x="1218105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18105" y="643160"/>
        <a:ext cx="163993" cy="164435"/>
      </dsp:txXfrm>
    </dsp:sp>
    <dsp:sp modelId="{ED30B6E2-0760-2440-92BD-DBA4DFC82167}">
      <dsp:nvSpPr>
        <dsp:cNvPr id="0" name=""/>
        <dsp:cNvSpPr/>
      </dsp:nvSpPr>
      <dsp:spPr>
        <a:xfrm>
          <a:off x="1549626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Use unsupervised learning to cluster dose curves based on visual similarity</a:t>
          </a:r>
          <a:endParaRPr lang="en-US" sz="1000" kern="1200"/>
        </a:p>
      </dsp:txBody>
      <dsp:txXfrm>
        <a:off x="1578775" y="256921"/>
        <a:ext cx="1046772" cy="936913"/>
      </dsp:txXfrm>
    </dsp:sp>
    <dsp:sp modelId="{8F411184-25E1-6949-98B6-E0EE0A5E5D2D}">
      <dsp:nvSpPr>
        <dsp:cNvPr id="0" name=""/>
        <dsp:cNvSpPr/>
      </dsp:nvSpPr>
      <dsp:spPr>
        <a:xfrm>
          <a:off x="2765204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65204" y="643160"/>
        <a:ext cx="163993" cy="164435"/>
      </dsp:txXfrm>
    </dsp:sp>
    <dsp:sp modelId="{DE582DCC-E11E-2D45-97D0-5AC1F941D136}">
      <dsp:nvSpPr>
        <dsp:cNvPr id="0" name=""/>
        <dsp:cNvSpPr/>
      </dsp:nvSpPr>
      <dsp:spPr>
        <a:xfrm>
          <a:off x="3096725" y="227772"/>
          <a:ext cx="1105070" cy="99521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Manually review obtained clusters and assign labels for curve quality</a:t>
          </a:r>
          <a:endParaRPr lang="en-US" sz="1000" kern="1200"/>
        </a:p>
      </dsp:txBody>
      <dsp:txXfrm>
        <a:off x="3125874" y="256921"/>
        <a:ext cx="1046772" cy="936913"/>
      </dsp:txXfrm>
    </dsp:sp>
    <dsp:sp modelId="{A2C58AB5-F206-F640-B9ED-5D53B49A1F85}">
      <dsp:nvSpPr>
        <dsp:cNvPr id="0" name=""/>
        <dsp:cNvSpPr/>
      </dsp:nvSpPr>
      <dsp:spPr>
        <a:xfrm>
          <a:off x="4312303" y="588349"/>
          <a:ext cx="234275" cy="27405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12303" y="643160"/>
        <a:ext cx="163993" cy="164435"/>
      </dsp:txXfrm>
    </dsp:sp>
    <dsp:sp modelId="{83D5F50B-1550-B042-B191-37C8DAFE6489}">
      <dsp:nvSpPr>
        <dsp:cNvPr id="0" name=""/>
        <dsp:cNvSpPr/>
      </dsp:nvSpPr>
      <dsp:spPr>
        <a:xfrm>
          <a:off x="4643824" y="227772"/>
          <a:ext cx="1105070" cy="99521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rPr>
            <a:t>With these labels, train supervised model capable of classifying dose response curves by their quality</a:t>
          </a:r>
          <a:endParaRPr lang="en-US" sz="1000" kern="1200" dirty="0"/>
        </a:p>
      </dsp:txBody>
      <dsp:txXfrm>
        <a:off x="4672973" y="256921"/>
        <a:ext cx="1046772" cy="936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67E73-C7D1-8E4C-8128-E77A0710946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298A6-F7A3-044C-BF24-A2E151990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298A6-F7A3-044C-BF24-A2E151990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2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4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microsoft.com/office/2007/relationships/diagramDrawing" Target="../diagrams/drawing5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diagramColors" Target="../diagrams/colors5.xml"/><Relationship Id="rId2" Type="http://schemas.openxmlformats.org/officeDocument/2006/relationships/image" Target="../media/image8.pn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diagramLayout" Target="../diagrams/layout5.xml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microsoft.com/office/2007/relationships/hdphoto" Target="../media/hdphoto1.wdp"/><Relationship Id="rId4" Type="http://schemas.openxmlformats.org/officeDocument/2006/relationships/diagramData" Target="../diagrams/data6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FDAB-049E-CDAF-DCC3-900EEC65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Dose Response Curve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95F11-F3DC-BC04-951C-33A0E99FB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Curveball Capstone Project</a:t>
            </a:r>
          </a:p>
          <a:p>
            <a:r>
              <a:rPr lang="en-US" dirty="0" smtClean="0"/>
              <a:t>Sinéad </a:t>
            </a:r>
            <a:r>
              <a:rPr lang="en-US" dirty="0"/>
              <a:t>Dunphy, </a:t>
            </a:r>
            <a:r>
              <a:rPr lang="en-US" dirty="0" err="1"/>
              <a:t>Rohit</a:t>
            </a:r>
            <a:r>
              <a:rPr lang="en-US" dirty="0"/>
              <a:t> </a:t>
            </a:r>
            <a:r>
              <a:rPr lang="en-US" dirty="0" err="1"/>
              <a:t>Duvadie</a:t>
            </a:r>
            <a:r>
              <a:rPr lang="en-US" dirty="0"/>
              <a:t>, Alyson Fay</a:t>
            </a:r>
          </a:p>
        </p:txBody>
      </p:sp>
    </p:spTree>
    <p:extLst>
      <p:ext uri="{BB962C8B-B14F-4D97-AF65-F5344CB8AC3E}">
        <p14:creationId xmlns:p14="http://schemas.microsoft.com/office/powerpoint/2010/main" val="101511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263B-9809-6BBD-A24B-A40059E8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4" y="286603"/>
            <a:ext cx="10933765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Random Forest</a:t>
            </a:r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FA7A8C-CFEA-78D1-A82C-A08E4863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62" y="2631397"/>
            <a:ext cx="5105400" cy="2762279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17BCB3D-542D-CF49-3526-4D04A71A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3" y="1901491"/>
            <a:ext cx="4550228" cy="4257139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9A0B78-3D85-88CA-B942-1A0A97126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4805"/>
              </p:ext>
            </p:extLst>
          </p:nvPr>
        </p:nvGraphicFramePr>
        <p:xfrm>
          <a:off x="6218662" y="122472"/>
          <a:ext cx="5751423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949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8" y="286603"/>
            <a:ext cx="10897062" cy="1450757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37DA-3960-4518-A38D-F5535343B01E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VGG19</a:t>
            </a:r>
            <a:r>
              <a:rPr lang="en-GB" dirty="0">
                <a:solidFill>
                  <a:schemeClr val="tx1"/>
                </a:solidFill>
              </a:rPr>
              <a:t>, PCA, and </a:t>
            </a:r>
            <a:r>
              <a:rPr lang="en-GB" dirty="0" err="1" smtClean="0">
                <a:solidFill>
                  <a:schemeClr val="tx1"/>
                </a:solidFill>
              </a:rPr>
              <a:t>Kmeans</a:t>
            </a:r>
            <a:r>
              <a:rPr lang="en-GB" dirty="0" smtClean="0">
                <a:solidFill>
                  <a:schemeClr val="tx1"/>
                </a:solidFill>
              </a:rPr>
              <a:t> clustering was successfully used to generate dose curve clusters based on curve quality to create a labelled dataset for the development of a supervised learning model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Supervised </a:t>
            </a:r>
            <a:r>
              <a:rPr lang="en-GB">
                <a:solidFill>
                  <a:schemeClr val="tx1"/>
                </a:solidFill>
              </a:rPr>
              <a:t>learning </a:t>
            </a:r>
            <a:r>
              <a:rPr lang="en-GB" smtClean="0">
                <a:solidFill>
                  <a:schemeClr val="tx1"/>
                </a:solidFill>
              </a:rPr>
              <a:t>performed </a:t>
            </a:r>
            <a:r>
              <a:rPr lang="en-GB" dirty="0">
                <a:solidFill>
                  <a:schemeClr val="tx1"/>
                </a:solidFill>
              </a:rPr>
              <a:t>well at </a:t>
            </a:r>
            <a:r>
              <a:rPr lang="en-GB" dirty="0" smtClean="0">
                <a:solidFill>
                  <a:schemeClr val="tx1"/>
                </a:solidFill>
              </a:rPr>
              <a:t>classifying dose response curves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Various models performed similarly well, with random forest achieving the highest scores across a number of evaluation metrics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Top features that predicted </a:t>
            </a:r>
            <a:r>
              <a:rPr lang="en-GB" dirty="0" smtClean="0">
                <a:solidFill>
                  <a:schemeClr val="tx1"/>
                </a:solidFill>
              </a:rPr>
              <a:t>curve classification </a:t>
            </a:r>
            <a:r>
              <a:rPr lang="en-GB" dirty="0">
                <a:solidFill>
                  <a:schemeClr val="tx1"/>
                </a:solidFill>
              </a:rPr>
              <a:t>were the minimum intensity value, standard deviation, and slope of the </a:t>
            </a:r>
            <a:r>
              <a:rPr lang="en-GB" dirty="0" smtClean="0">
                <a:solidFill>
                  <a:schemeClr val="tx1"/>
                </a:solidFill>
              </a:rPr>
              <a:t>curve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Conclusion: we have successfully developed a curve classification model which can be utilized to reduce burdensome manual review of dose response curves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3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64" y="286603"/>
            <a:ext cx="10860116" cy="1450757"/>
          </a:xfrm>
        </p:spPr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 cancer drug discovery, chemical compounds are screened on cancer cell lines in varying concentrations </a:t>
            </a:r>
            <a:r>
              <a:rPr lang="en-US" dirty="0"/>
              <a:t>to determine if the cell lines show sensitivity to a compound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response of a cell line to increasing doses of a compound can be visualized in a </a:t>
            </a:r>
            <a:r>
              <a:rPr lang="en-GB" b="1" dirty="0">
                <a:solidFill>
                  <a:srgbClr val="0070C0"/>
                </a:solidFill>
              </a:rPr>
              <a:t>dose response curve</a:t>
            </a:r>
            <a:endParaRPr lang="en-GB" b="1" dirty="0">
              <a:solidFill>
                <a:srgbClr val="0070C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Researchers identify promising drug candidates by screening large numbers of compounds against a variety of cell lines and then analyzing the resulting curves 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large scale screen can result in millions of datapoints and hundreds of thousands curves that need to be evaluated. 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Manually reviewing the curves can be burdensome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6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_1027.jpg"/>
          <p:cNvSpPr>
            <a:spLocks noChangeAspect="1" noChangeArrowheads="1"/>
          </p:cNvSpPr>
          <p:nvPr/>
        </p:nvSpPr>
        <p:spPr bwMode="auto">
          <a:xfrm>
            <a:off x="2338057" y="-952182"/>
            <a:ext cx="3959225" cy="39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530" y="286603"/>
            <a:ext cx="10875149" cy="1450757"/>
          </a:xfrm>
        </p:spPr>
        <p:txBody>
          <a:bodyPr/>
          <a:lstStyle/>
          <a:p>
            <a:r>
              <a:rPr lang="en-GB" dirty="0"/>
              <a:t>Dose response curves vary in quality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48248" y="1685604"/>
            <a:ext cx="6423837" cy="4524722"/>
            <a:chOff x="1060914" y="577015"/>
            <a:chExt cx="8169349" cy="601050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01" y="1009277"/>
              <a:ext cx="2360762" cy="236076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412" y="1009277"/>
              <a:ext cx="2360762" cy="236076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23" y="1009277"/>
              <a:ext cx="2360762" cy="236076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CC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01" y="3753910"/>
              <a:ext cx="2360762" cy="236076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CC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412" y="3753910"/>
              <a:ext cx="2360762" cy="236076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FFCC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23" y="3753910"/>
              <a:ext cx="2360762" cy="236076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 rot="16200000">
              <a:off x="-440884" y="3171003"/>
              <a:ext cx="337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Cell Viability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3329" y="6218185"/>
              <a:ext cx="337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Drug Concentration 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1534838" y="1009277"/>
              <a:ext cx="9290" cy="469278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877020" y="6185116"/>
              <a:ext cx="7284234" cy="6613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650081" y="577015"/>
              <a:ext cx="3459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/>
                <a:t>Good quality dose response curves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50080" y="3321651"/>
              <a:ext cx="3386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/>
                <a:t>Poor quality dose response curves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096173" y="4245910"/>
            <a:ext cx="3407434" cy="169277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Goal</a:t>
            </a:r>
            <a:endParaRPr lang="en-GB" b="1" u="sng" dirty="0"/>
          </a:p>
          <a:p>
            <a:pPr algn="ctr"/>
            <a:r>
              <a:rPr lang="en-GB" dirty="0"/>
              <a:t>Develop an image-based machine learning algorithm that can classify the quality of dose response curves.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917FE-3CDB-3A8B-CA99-FBB47B397D02}"/>
              </a:ext>
            </a:extLst>
          </p:cNvPr>
          <p:cNvSpPr txBox="1"/>
          <p:nvPr/>
        </p:nvSpPr>
        <p:spPr>
          <a:xfrm>
            <a:off x="8102034" y="1897322"/>
            <a:ext cx="3407434" cy="2062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/>
              <a:t>Important metrics to note</a:t>
            </a:r>
          </a:p>
          <a:p>
            <a:pPr algn="ctr"/>
            <a:r>
              <a:rPr lang="en-GB" sz="1600"/>
              <a:t>Slope of the curve</a:t>
            </a:r>
          </a:p>
          <a:p>
            <a:pPr algn="ctr"/>
            <a:r>
              <a:rPr lang="en-GB" sz="1600"/>
              <a:t>Maximum cell viability</a:t>
            </a:r>
          </a:p>
          <a:p>
            <a:pPr algn="ctr"/>
            <a:r>
              <a:rPr lang="en-GB" sz="1600"/>
              <a:t>Minimum cell viability</a:t>
            </a:r>
          </a:p>
          <a:p>
            <a:pPr algn="ctr"/>
            <a:r>
              <a:rPr lang="en-GB" sz="1600"/>
              <a:t>Standard deviation of datapoints</a:t>
            </a:r>
          </a:p>
          <a:p>
            <a:pPr algn="ctr"/>
            <a:r>
              <a:rPr lang="en-GB" sz="1600"/>
              <a:t>IC50</a:t>
            </a:r>
          </a:p>
          <a:p>
            <a:pPr algn="ctr"/>
            <a:r>
              <a:rPr lang="en-GB" sz="1600"/>
              <a:t>Upper limit of curve</a:t>
            </a:r>
          </a:p>
          <a:p>
            <a:pPr algn="ctr"/>
            <a:r>
              <a:rPr lang="en-GB" sz="1600"/>
              <a:t>Lower limit of curve</a:t>
            </a:r>
          </a:p>
        </p:txBody>
      </p:sp>
    </p:spTree>
    <p:extLst>
      <p:ext uri="{BB962C8B-B14F-4D97-AF65-F5344CB8AC3E}">
        <p14:creationId xmlns:p14="http://schemas.microsoft.com/office/powerpoint/2010/main" val="7988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98BD-CDFF-49EE-1F52-FB4468CB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450757"/>
          </a:xfrm>
        </p:spPr>
        <p:txBody>
          <a:bodyPr/>
          <a:lstStyle/>
          <a:p>
            <a:r>
              <a:rPr lang="en-US"/>
              <a:t>Project flowchart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6AF4AF-2B6C-E81C-CF8B-8D884B21C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030582"/>
              </p:ext>
            </p:extLst>
          </p:nvPr>
        </p:nvGraphicFramePr>
        <p:xfrm>
          <a:off x="323385" y="1592763"/>
          <a:ext cx="11563815" cy="260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E84955A-742E-695E-8384-391A5B95DE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987" t="5002" r="3789" b="9560"/>
          <a:stretch/>
        </p:blipFill>
        <p:spPr>
          <a:xfrm>
            <a:off x="3352800" y="3949418"/>
            <a:ext cx="2407920" cy="209964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CDBFE6-491D-D28F-D870-9DE38ECE4CA0}"/>
              </a:ext>
            </a:extLst>
          </p:cNvPr>
          <p:cNvGrpSpPr/>
          <p:nvPr/>
        </p:nvGrpSpPr>
        <p:grpSpPr>
          <a:xfrm>
            <a:off x="6466283" y="3947678"/>
            <a:ext cx="2404872" cy="2103120"/>
            <a:chOff x="6410528" y="3740285"/>
            <a:chExt cx="2404872" cy="21031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BD25CD-827B-526F-0A8C-CCE7FE118A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03607" y="3815260"/>
              <a:ext cx="2261015" cy="1955554"/>
              <a:chOff x="6566835" y="3798240"/>
              <a:chExt cx="1390393" cy="120255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018CFB6-46A2-1417-5129-5F0E42E74F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76111"/>
              <a:stretch/>
            </p:blipFill>
            <p:spPr>
              <a:xfrm>
                <a:off x="6566835" y="3798240"/>
                <a:ext cx="1390392" cy="3637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57013D5-4304-B2E3-171A-77840CEE0D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5383" r="50728"/>
              <a:stretch/>
            </p:blipFill>
            <p:spPr>
              <a:xfrm>
                <a:off x="6566836" y="4217635"/>
                <a:ext cx="1390392" cy="3637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9A467CB-2545-C7C3-4B2D-A9381EEFB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0916" r="25195"/>
              <a:stretch/>
            </p:blipFill>
            <p:spPr>
              <a:xfrm>
                <a:off x="6566836" y="4637030"/>
                <a:ext cx="1390392" cy="3637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D62A01-B409-FE8A-C73D-8AE687C9BB25}"/>
                </a:ext>
              </a:extLst>
            </p:cNvPr>
            <p:cNvSpPr/>
            <p:nvPr/>
          </p:nvSpPr>
          <p:spPr>
            <a:xfrm>
              <a:off x="6410528" y="3740285"/>
              <a:ext cx="2404872" cy="21031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4" descr="Chart&#10;&#10;Description automatically generated">
            <a:extLst>
              <a:ext uri="{FF2B5EF4-FFF2-40B4-BE49-F238E27FC236}">
                <a16:creationId xmlns:a16="http://schemas.microsoft.com/office/drawing/2014/main" id="{F6616D0E-1F4E-A4C5-A4F2-BD249EF6F6E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576718" y="3960187"/>
            <a:ext cx="2404872" cy="210312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71D5887-D853-9DAF-AEFD-B3494475494F}"/>
              </a:ext>
            </a:extLst>
          </p:cNvPr>
          <p:cNvGrpSpPr/>
          <p:nvPr/>
        </p:nvGrpSpPr>
        <p:grpSpPr>
          <a:xfrm>
            <a:off x="242365" y="3945307"/>
            <a:ext cx="2404872" cy="2135714"/>
            <a:chOff x="242365" y="3945307"/>
            <a:chExt cx="2404872" cy="2135714"/>
          </a:xfrm>
        </p:grpSpPr>
        <p:pic>
          <p:nvPicPr>
            <p:cNvPr id="41" name="Picture 41" descr="Chart, line chart&#10;&#10;Description automatically generated">
              <a:extLst>
                <a:ext uri="{FF2B5EF4-FFF2-40B4-BE49-F238E27FC236}">
                  <a16:creationId xmlns:a16="http://schemas.microsoft.com/office/drawing/2014/main" id="{461091A8-FFBF-8ACC-40B6-F0B033650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5875" y="3945307"/>
              <a:ext cx="1097280" cy="1097280"/>
            </a:xfrm>
            <a:prstGeom prst="rect">
              <a:avLst/>
            </a:prstGeom>
          </p:spPr>
        </p:pic>
        <p:pic>
          <p:nvPicPr>
            <p:cNvPr id="42" name="Picture 42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80847B33-4F93-0CD5-358F-5C2F81DE3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5875" y="4983741"/>
              <a:ext cx="1097280" cy="1097280"/>
            </a:xfrm>
            <a:prstGeom prst="rect">
              <a:avLst/>
            </a:prstGeom>
          </p:spPr>
        </p:pic>
        <p:pic>
          <p:nvPicPr>
            <p:cNvPr id="43" name="Picture 43" descr="Chart&#10;&#10;Description automatically generated">
              <a:extLst>
                <a:ext uri="{FF2B5EF4-FFF2-40B4-BE49-F238E27FC236}">
                  <a16:creationId xmlns:a16="http://schemas.microsoft.com/office/drawing/2014/main" id="{4EBFAC3F-5B0B-2C15-FC5C-EC26DC7A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62910" y="3945307"/>
              <a:ext cx="1097280" cy="1097280"/>
            </a:xfrm>
            <a:prstGeom prst="rect">
              <a:avLst/>
            </a:prstGeom>
          </p:spPr>
        </p:pic>
        <p:pic>
          <p:nvPicPr>
            <p:cNvPr id="44" name="Picture 44" descr="Chart, scatter chart&#10;&#10;Description automatically generated">
              <a:extLst>
                <a:ext uri="{FF2B5EF4-FFF2-40B4-BE49-F238E27FC236}">
                  <a16:creationId xmlns:a16="http://schemas.microsoft.com/office/drawing/2014/main" id="{061CFDCC-B456-F67D-036F-C88AC229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62910" y="4983741"/>
              <a:ext cx="1097280" cy="109728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59841D-C809-C5B6-754E-22EB8DB56672}"/>
                </a:ext>
              </a:extLst>
            </p:cNvPr>
            <p:cNvSpPr/>
            <p:nvPr/>
          </p:nvSpPr>
          <p:spPr>
            <a:xfrm>
              <a:off x="242365" y="3960187"/>
              <a:ext cx="2404872" cy="21031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14" y="286603"/>
            <a:ext cx="10933765" cy="1450757"/>
          </a:xfrm>
        </p:spPr>
        <p:txBody>
          <a:bodyPr/>
          <a:lstStyle/>
          <a:p>
            <a:r>
              <a:rPr lang="en-GB" dirty="0" smtClean="0"/>
              <a:t>Curve generation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57144" y="1845734"/>
            <a:ext cx="4937760" cy="402335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/>
              <a:t>Python package - </a:t>
            </a:r>
            <a:r>
              <a:rPr lang="en-GB" err="1"/>
              <a:t>simplydrug</a:t>
            </a:r>
            <a:endParaRPr lang="en-GB" err="1"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R package – dr4pl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30B1095-2E9E-17D4-015D-02B2814AA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04919"/>
              </p:ext>
            </p:extLst>
          </p:nvPr>
        </p:nvGraphicFramePr>
        <p:xfrm>
          <a:off x="6218662" y="122472"/>
          <a:ext cx="5751423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F45B6AE-C912-15D8-8B49-D6172F5FE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2" y="2718454"/>
            <a:ext cx="5000625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AA2B8-F440-6094-D02B-53A3147BC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527" y="2944735"/>
            <a:ext cx="4940141" cy="223456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CD51E5-EEE1-742B-D385-EDB4B93B64E9}"/>
              </a:ext>
            </a:extLst>
          </p:cNvPr>
          <p:cNvCxnSpPr/>
          <p:nvPr/>
        </p:nvCxnSpPr>
        <p:spPr>
          <a:xfrm>
            <a:off x="6126480" y="1877438"/>
            <a:ext cx="0" cy="439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3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E8A5-EE42-E682-4080-331370AE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4" y="286603"/>
            <a:ext cx="10933765" cy="1450757"/>
          </a:xfrm>
        </p:spPr>
        <p:txBody>
          <a:bodyPr/>
          <a:lstStyle/>
          <a:p>
            <a:r>
              <a:rPr lang="en-US"/>
              <a:t>Obtain clusters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4317721-1BBF-B4F6-42D4-1BFB6EA4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59" y="1878624"/>
            <a:ext cx="9271379" cy="432904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320156-5408-C35B-F1A0-1329F04DB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817344"/>
              </p:ext>
            </p:extLst>
          </p:nvPr>
        </p:nvGraphicFramePr>
        <p:xfrm>
          <a:off x="6218662" y="122472"/>
          <a:ext cx="5751423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F7A1B8-3038-2EED-DACF-EAE891CFF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383390"/>
              </p:ext>
            </p:extLst>
          </p:nvPr>
        </p:nvGraphicFramePr>
        <p:xfrm>
          <a:off x="0" y="2042755"/>
          <a:ext cx="2899612" cy="39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9914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4DE3-FD89-A985-9379-772B2934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4" y="286603"/>
            <a:ext cx="5904565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Examples of clusters with assigned labels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24024" y="2503348"/>
            <a:ext cx="5826055" cy="1183285"/>
            <a:chOff x="4762" y="2149766"/>
            <a:chExt cx="9342857" cy="192076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4" y="2149766"/>
              <a:ext cx="9333333" cy="59047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4" y="2810148"/>
              <a:ext cx="9333333" cy="59047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" y="3470530"/>
              <a:ext cx="9342857" cy="60000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56873" y="2496644"/>
            <a:ext cx="5832000" cy="1188000"/>
            <a:chOff x="1305524" y="3124238"/>
            <a:chExt cx="9580952" cy="195631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5524" y="3124238"/>
              <a:ext cx="9580952" cy="60952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5524" y="3797634"/>
              <a:ext cx="9580952" cy="60952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5524" y="4471029"/>
              <a:ext cx="9580952" cy="609524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24024" y="4436236"/>
            <a:ext cx="5826055" cy="1183285"/>
            <a:chOff x="0" y="4289715"/>
            <a:chExt cx="8152381" cy="171698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4289715"/>
              <a:ext cx="8152381" cy="52381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4891063"/>
              <a:ext cx="8152381" cy="52381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5492411"/>
              <a:ext cx="8152381" cy="5142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6268546" y="4436236"/>
            <a:ext cx="5826055" cy="1183285"/>
            <a:chOff x="1257904" y="3133762"/>
            <a:chExt cx="9685714" cy="197012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67428" y="3133762"/>
              <a:ext cx="9666667" cy="59047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62666" y="3809298"/>
              <a:ext cx="9676190" cy="6000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57904" y="4494359"/>
              <a:ext cx="9685714" cy="609524"/>
            </a:xfrm>
            <a:prstGeom prst="rect">
              <a:avLst/>
            </a:prstGeom>
          </p:spPr>
        </p:pic>
      </p:grpSp>
      <p:cxnSp>
        <p:nvCxnSpPr>
          <p:cNvPr id="46" name="Straight Connector 45"/>
          <p:cNvCxnSpPr/>
          <p:nvPr/>
        </p:nvCxnSpPr>
        <p:spPr>
          <a:xfrm>
            <a:off x="6126480" y="1877438"/>
            <a:ext cx="0" cy="439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4024" y="3881336"/>
            <a:ext cx="11967976" cy="3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654" y="1972158"/>
            <a:ext cx="88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“Good”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26480" y="1896039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“Mediocre”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654" y="398223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“Bad”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26480" y="3906118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“No Response”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EEE6998-2AC1-4501-46C1-C099F7D25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298465"/>
              </p:ext>
            </p:extLst>
          </p:nvPr>
        </p:nvGraphicFramePr>
        <p:xfrm>
          <a:off x="6218662" y="122472"/>
          <a:ext cx="5751423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44594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0F15-6023-3D4E-1581-A5006264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4" y="138827"/>
            <a:ext cx="5904565" cy="1600563"/>
          </a:xfrm>
        </p:spPr>
        <p:txBody>
          <a:bodyPr/>
          <a:lstStyle/>
          <a:p>
            <a:r>
              <a:rPr lang="en-US"/>
              <a:t>Visualization of labelled clusters</a:t>
            </a:r>
          </a:p>
        </p:txBody>
      </p:sp>
      <p:pic>
        <p:nvPicPr>
          <p:cNvPr id="3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47EBB52-25B1-E20C-27AA-2375D13D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5" y="2285023"/>
            <a:ext cx="3446613" cy="3313759"/>
          </a:xfrm>
          <a:prstGeom prst="rect">
            <a:avLst/>
          </a:prstGeom>
        </p:spPr>
      </p:pic>
      <p:pic>
        <p:nvPicPr>
          <p:cNvPr id="4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985711B0-7B92-93BC-33C0-7C82729A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68" y="2274115"/>
            <a:ext cx="3370729" cy="333557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ECA3A5-AADD-4B3B-2A3C-72B27FCCD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734464"/>
              </p:ext>
            </p:extLst>
          </p:nvPr>
        </p:nvGraphicFramePr>
        <p:xfrm>
          <a:off x="6218662" y="122472"/>
          <a:ext cx="5751423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CDDEB5F-FFFC-029D-2455-39C710470B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988" y="2747585"/>
            <a:ext cx="3294480" cy="23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450757"/>
          </a:xfrm>
        </p:spPr>
        <p:txBody>
          <a:bodyPr/>
          <a:lstStyle/>
          <a:p>
            <a:r>
              <a:rPr lang="en-GB" dirty="0" smtClean="0"/>
              <a:t>Evaluation of models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787891"/>
              </p:ext>
            </p:extLst>
          </p:nvPr>
        </p:nvGraphicFramePr>
        <p:xfrm>
          <a:off x="2996679" y="2226715"/>
          <a:ext cx="6443966" cy="3329683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575445">
                  <a:extLst>
                    <a:ext uri="{9D8B030D-6E8A-4147-A177-3AD203B41FA5}">
                      <a16:colId xmlns:a16="http://schemas.microsoft.com/office/drawing/2014/main" val="4002300374"/>
                    </a:ext>
                  </a:extLst>
                </a:gridCol>
                <a:gridCol w="965455">
                  <a:extLst>
                    <a:ext uri="{9D8B030D-6E8A-4147-A177-3AD203B41FA5}">
                      <a16:colId xmlns:a16="http://schemas.microsoft.com/office/drawing/2014/main" val="327300389"/>
                    </a:ext>
                  </a:extLst>
                </a:gridCol>
                <a:gridCol w="921569">
                  <a:extLst>
                    <a:ext uri="{9D8B030D-6E8A-4147-A177-3AD203B41FA5}">
                      <a16:colId xmlns:a16="http://schemas.microsoft.com/office/drawing/2014/main" val="320325621"/>
                    </a:ext>
                  </a:extLst>
                </a:gridCol>
                <a:gridCol w="947901">
                  <a:extLst>
                    <a:ext uri="{9D8B030D-6E8A-4147-A177-3AD203B41FA5}">
                      <a16:colId xmlns:a16="http://schemas.microsoft.com/office/drawing/2014/main" val="3019831282"/>
                    </a:ext>
                  </a:extLst>
                </a:gridCol>
                <a:gridCol w="1092718">
                  <a:extLst>
                    <a:ext uri="{9D8B030D-6E8A-4147-A177-3AD203B41FA5}">
                      <a16:colId xmlns:a16="http://schemas.microsoft.com/office/drawing/2014/main" val="358785999"/>
                    </a:ext>
                  </a:extLst>
                </a:gridCol>
                <a:gridCol w="940878">
                  <a:extLst>
                    <a:ext uri="{9D8B030D-6E8A-4147-A177-3AD203B41FA5}">
                      <a16:colId xmlns:a16="http://schemas.microsoft.com/office/drawing/2014/main" val="1315057867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Balanced 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Precision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Recall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F1 Score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791698020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0.8693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0.8579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0.8696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0.8693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0.8687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4270950397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Decision Tree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0.8005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0.7901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0.8081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0.8008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461603077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Voting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0.8258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0.8146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0.8272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0.8258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0.8259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831439618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Stacking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0.8379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0.8259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0.8377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0.8379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0.8371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924935789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Extra Tree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0.8551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0.8433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0.8551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0.8551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0.8544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2768854184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 Boost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0.8045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0.7890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0.8049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0.8045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0.8030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4023652400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9A0B78-3D85-88CA-B942-1A0A97126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02543"/>
              </p:ext>
            </p:extLst>
          </p:nvPr>
        </p:nvGraphicFramePr>
        <p:xfrm>
          <a:off x="6218662" y="122472"/>
          <a:ext cx="5751423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279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5FA499F771F4496DAFEC034EE135D" ma:contentTypeVersion="4" ma:contentTypeDescription="Create a new document." ma:contentTypeScope="" ma:versionID="928e7b18ef96eaa169521da57622ef7e">
  <xsd:schema xmlns:xsd="http://www.w3.org/2001/XMLSchema" xmlns:xs="http://www.w3.org/2001/XMLSchema" xmlns:p="http://schemas.microsoft.com/office/2006/metadata/properties" xmlns:ns2="f75a8411-aba1-45a6-9c3d-df6c24ea92ea" targetNamespace="http://schemas.microsoft.com/office/2006/metadata/properties" ma:root="true" ma:fieldsID="d1a00bb9a8ccce091fdc1cfba5b2d756" ns2:_="">
    <xsd:import namespace="f75a8411-aba1-45a6-9c3d-df6c24ea92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a8411-aba1-45a6-9c3d-df6c24ea9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7580D4-9C9B-48AC-B910-AA04E920CC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27D9D1-2135-4395-9AF7-CDB5A1406B02}"/>
</file>

<file path=customXml/itemProps3.xml><?xml version="1.0" encoding="utf-8"?>
<ds:datastoreItem xmlns:ds="http://schemas.openxmlformats.org/officeDocument/2006/customXml" ds:itemID="{089CAA1A-13BD-4297-9357-EC3B69D8D00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75a8411-aba1-45a6-9c3d-df6c24ea92e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707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Dose Response Curve Classification Model</vt:lpstr>
      <vt:lpstr>Introduction</vt:lpstr>
      <vt:lpstr>Dose response curves vary in quality</vt:lpstr>
      <vt:lpstr>Project flowchart</vt:lpstr>
      <vt:lpstr>Curve generation</vt:lpstr>
      <vt:lpstr>Obtain clusters</vt:lpstr>
      <vt:lpstr>Examples of clusters with assigned labels</vt:lpstr>
      <vt:lpstr>Visualization of labelled clusters</vt:lpstr>
      <vt:lpstr>Evaluation of models</vt:lpstr>
      <vt:lpstr>Random Forest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Dunphy, Sinead</cp:lastModifiedBy>
  <cp:revision>10</cp:revision>
  <dcterms:created xsi:type="dcterms:W3CDTF">2013-07-15T20:26:40Z</dcterms:created>
  <dcterms:modified xsi:type="dcterms:W3CDTF">2023-04-14T19:39:08Z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0x0101007455FA499F771F4496DAFEC034EE135D</vt:lpwstr>
  </property>
  <property fmtid="{D5CDD505-2E9C-101B-9397-08002B2CF9AE}" pid="3" name="MSIP_Label_3c9bec58-8084-492e-8360-0e1cfe36408c_Enabled">
    <vt:lpwstr>true</vt:lpwstr>
  </property>
  <property fmtid="{D5CDD505-2E9C-101B-9397-08002B2CF9AE}" pid="4" name="MSIP_Label_3c9bec58-8084-492e-8360-0e1cfe36408c_SetDate">
    <vt:lpwstr>2023-04-10T10:59:27Z</vt:lpwstr>
  </property>
  <property fmtid="{D5CDD505-2E9C-101B-9397-08002B2CF9AE}" pid="5" name="MSIP_Label_3c9bec58-8084-492e-8360-0e1cfe36408c_Method">
    <vt:lpwstr>Standard</vt:lpwstr>
  </property>
  <property fmtid="{D5CDD505-2E9C-101B-9397-08002B2CF9AE}" pid="6" name="MSIP_Label_3c9bec58-8084-492e-8360-0e1cfe36408c_Name">
    <vt:lpwstr>Not Protected -Pilot</vt:lpwstr>
  </property>
  <property fmtid="{D5CDD505-2E9C-101B-9397-08002B2CF9AE}" pid="7" name="MSIP_Label_3c9bec58-8084-492e-8360-0e1cfe36408c_SiteId">
    <vt:lpwstr>f35a6974-607f-47d4-82d7-ff31d7dc53a5</vt:lpwstr>
  </property>
  <property fmtid="{D5CDD505-2E9C-101B-9397-08002B2CF9AE}" pid="8" name="MSIP_Label_3c9bec58-8084-492e-8360-0e1cfe36408c_ActionId">
    <vt:lpwstr>751ad1ae-8ffd-4921-bb47-11939a502363</vt:lpwstr>
  </property>
  <property fmtid="{D5CDD505-2E9C-101B-9397-08002B2CF9AE}" pid="9" name="MSIP_Label_3c9bec58-8084-492e-8360-0e1cfe36408c_ContentBits">
    <vt:lpwstr>0</vt:lpwstr>
  </property>
</Properties>
</file>