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89" r:id="rId33"/>
    <p:sldId id="390" r:id="rId34"/>
    <p:sldId id="391" r:id="rId35"/>
    <p:sldId id="392" r:id="rId36"/>
    <p:sldId id="35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DB3F7-6441-48DE-B56B-92B94E69E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E3CFC-CC73-4CE2-B6EE-2C559769E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43D3B-6C88-4597-AA44-90B1B9CA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1A0-F4A6-4851-9695-0F052D20186F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F8BA4-AC6E-4625-88DB-11A9383D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76A5F-4F54-4D5C-AF83-DDCD87BE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766-FBB1-477B-857E-024C156931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50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ECA82-372D-4661-8C6C-F96EC234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C27E8-73A1-41BB-B4C5-B095B1721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D880F-D893-4A1F-8855-1CD12266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1A0-F4A6-4851-9695-0F052D20186F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79F05-D345-44B1-BCCF-93D0F3FC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AE327-8611-4C90-8831-F24D8BDF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766-FBB1-477B-857E-024C156931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7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609427-F4D7-4331-91A3-B94641122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4E6A3-7545-4347-9D8A-C6C76291A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EE568-D2BD-41F6-86C7-A418ECBFB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1A0-F4A6-4851-9695-0F052D20186F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E1E81-AE91-4DFC-8E0E-312DA07F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3AD84-BFA2-46B8-9330-43418739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766-FBB1-477B-857E-024C156931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45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7DD75-4F20-4C56-9FA1-E8DC8A3F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4D98C-97E3-41A0-B82E-66339E10C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99D64-4569-4085-BE80-D2366AB3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1A0-F4A6-4851-9695-0F052D20186F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0DBF9-31E9-4B34-B1FA-FC77BCCF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88B77-A346-4CAF-9CE5-E0CC816C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766-FBB1-477B-857E-024C156931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49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6442B-9980-4685-A947-4FCD6881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A7812-2575-4F1D-AD52-945C604A4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AFAA3-B11D-45D0-872D-8F3A06E5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1A0-F4A6-4851-9695-0F052D20186F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CEF6C-0F90-4C24-B9C8-C7CA0F529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9A62B-5DF0-4B2B-B364-3FEA66F5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766-FBB1-477B-857E-024C156931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45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61FDE-DC15-4B87-AA77-33CC1EE4B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79415-946B-48A5-A31D-9FF0B9EC5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A7FC1-CF57-479A-85A9-264B5B708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255B7-0A87-4508-9A72-BD797718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1A0-F4A6-4851-9695-0F052D20186F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CA4AD-4484-4105-933D-5266528B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C0FD3-0CB7-4F95-BA15-B0DD36832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766-FBB1-477B-857E-024C156931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86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468D-AEC5-4102-A713-7E8DE975C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FEC20-BE6A-47B3-8551-EBB3F8A0E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B3F2C-4D42-4BE2-B19A-6656DE731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B225-35D5-4BD4-B7D6-F653920D2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06EFE-910D-4574-A664-4D3EE2181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24F5B4-F7EB-4A10-8433-86D9C7BA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1A0-F4A6-4851-9695-0F052D20186F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B6835-3176-4048-9E62-D87BC453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819AA9-4601-429B-83D0-5A2A2106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766-FBB1-477B-857E-024C156931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26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E6154-9319-4D78-86DA-26440F9A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52E46-6DCC-40B0-B1AE-DC4BAE3BE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1A0-F4A6-4851-9695-0F052D20186F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67A12-184A-45B3-AB21-D66E09C0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E5712-7BC6-4F86-8BBB-AD1E157B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766-FBB1-477B-857E-024C156931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9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D8833-EF3E-4691-AA66-3F1C2990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1A0-F4A6-4851-9695-0F052D20186F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8BD74-1218-46BA-90F9-B8FAFD00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B2232-1335-4CB0-B894-22705018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766-FBB1-477B-857E-024C156931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17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CD56-FBD2-425F-93ED-1FA27605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1B1D-ACC6-499D-A6C0-A41A42921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BE59F-C05F-4387-B37C-B1DAAC631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E536B-9183-4F27-986D-B0B4DFEB3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1A0-F4A6-4851-9695-0F052D20186F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8D99D-6B13-4856-AFF6-2027F463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367E1-07F8-4F5B-ADA8-FC5A4869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766-FBB1-477B-857E-024C156931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79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18D7-976F-473E-8AED-B42BDC2B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A1EA87-214F-4026-BE64-106EC8C63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FF52A-CC2F-4BF5-955C-F5FFBDC3D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62EE0-C7FA-441D-9D15-7152F7BA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1A0-F4A6-4851-9695-0F052D20186F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7D995-4B2A-428A-9218-13E6E400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7F6B5-E39A-4725-8395-88827502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766-FBB1-477B-857E-024C156931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31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B97C0-DC57-427B-A79E-9960B50F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682BF-0820-49F1-80A9-D7A63CBA0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1F2D7-F88E-4AF8-9A69-BF23B3169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741A0-F4A6-4851-9695-0F052D20186F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4ADA6-8607-4BBC-91B9-D2E66CDC6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71176-CDBE-4B60-8999-01D45D13B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10766-FBB1-477B-857E-024C156931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79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E87E6A4-129A-4885-AF81-ACA651EE9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29996"/>
            <a:ext cx="10905066" cy="5398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408740-1588-459B-83C6-13B6D9F98784}"/>
              </a:ext>
            </a:extLst>
          </p:cNvPr>
          <p:cNvSpPr txBox="1"/>
          <p:nvPr/>
        </p:nvSpPr>
        <p:spPr>
          <a:xfrm>
            <a:off x="388818" y="5271920"/>
            <a:ext cx="38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ighlight>
                  <a:srgbClr val="00FF00"/>
                </a:highlight>
              </a:rPr>
              <a:t>D</a:t>
            </a:r>
            <a:endParaRPr lang="en-GB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59987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FAB3221-25C1-4917-8FED-F90E95E30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99" y="643466"/>
            <a:ext cx="9773802" cy="55710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4BD7DCB-B6F7-470A-B8DA-B1817132C5D5}"/>
              </a:ext>
            </a:extLst>
          </p:cNvPr>
          <p:cNvSpPr/>
          <p:nvPr/>
        </p:nvSpPr>
        <p:spPr>
          <a:xfrm>
            <a:off x="893042" y="282027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</a:t>
            </a:r>
            <a:endParaRPr lang="en-GB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47498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D763A4-C8AB-4DF4-8C83-1146507A8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33" y="643466"/>
            <a:ext cx="9948333" cy="55710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667BF7-01FF-4FC6-8171-B68F905CC719}"/>
              </a:ext>
            </a:extLst>
          </p:cNvPr>
          <p:cNvSpPr/>
          <p:nvPr/>
        </p:nvSpPr>
        <p:spPr>
          <a:xfrm>
            <a:off x="787027" y="4569555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C</a:t>
            </a:r>
            <a:endParaRPr lang="en-GB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33632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D7E5A64-6C93-4548-92D3-E09103431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39" y="643466"/>
            <a:ext cx="9289774" cy="55710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B91B5C-779B-4FC0-89B8-08883F27C456}"/>
              </a:ext>
            </a:extLst>
          </p:cNvPr>
          <p:cNvSpPr/>
          <p:nvPr/>
        </p:nvSpPr>
        <p:spPr>
          <a:xfrm>
            <a:off x="1038819" y="3217833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B</a:t>
            </a:r>
            <a:endParaRPr lang="en-GB" dirty="0">
              <a:highlight>
                <a:srgbClr val="00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FF3544-3C9D-4556-8E73-6F61ACA08E8E}"/>
              </a:ext>
            </a:extLst>
          </p:cNvPr>
          <p:cNvSpPr/>
          <p:nvPr/>
        </p:nvSpPr>
        <p:spPr>
          <a:xfrm>
            <a:off x="1052069" y="242270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</a:t>
            </a:r>
            <a:endParaRPr lang="en-GB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76834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01B09D8-BD1D-4724-8158-64F1D1463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813" y="643466"/>
            <a:ext cx="9208374" cy="55710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50D016-DF82-4B35-B0F9-912CEE445EB5}"/>
              </a:ext>
            </a:extLst>
          </p:cNvPr>
          <p:cNvSpPr/>
          <p:nvPr/>
        </p:nvSpPr>
        <p:spPr>
          <a:xfrm>
            <a:off x="1237602" y="3999710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C</a:t>
            </a:r>
            <a:endParaRPr lang="en-GB" dirty="0">
              <a:highlight>
                <a:srgbClr val="00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2AE7AE-EAFC-4F72-ACCC-5895AD6640C9}"/>
              </a:ext>
            </a:extLst>
          </p:cNvPr>
          <p:cNvSpPr/>
          <p:nvPr/>
        </p:nvSpPr>
        <p:spPr>
          <a:xfrm>
            <a:off x="1230978" y="2349816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</a:t>
            </a:r>
            <a:endParaRPr lang="en-GB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19203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84DB024-65DC-478D-B7AB-1E17FED3F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65" y="643466"/>
            <a:ext cx="9482669" cy="55710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63E75E-4019-4E8F-AE9E-33F37EF8342B}"/>
              </a:ext>
            </a:extLst>
          </p:cNvPr>
          <p:cNvSpPr/>
          <p:nvPr/>
        </p:nvSpPr>
        <p:spPr>
          <a:xfrm>
            <a:off x="1052069" y="543094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</a:t>
            </a:r>
            <a:endParaRPr lang="en-GB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82738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54DD278-845E-4A38-BA18-6F66083A4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014" y="643466"/>
            <a:ext cx="9021972" cy="55710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05CEF3-59E2-4A38-8B24-E064C7420471}"/>
              </a:ext>
            </a:extLst>
          </p:cNvPr>
          <p:cNvSpPr/>
          <p:nvPr/>
        </p:nvSpPr>
        <p:spPr>
          <a:xfrm>
            <a:off x="1171337" y="2369689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</a:t>
            </a:r>
            <a:endParaRPr lang="en-GB" dirty="0">
              <a:highlight>
                <a:srgbClr val="00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4D34D4-5424-43DA-8190-01C9FA75B03C}"/>
              </a:ext>
            </a:extLst>
          </p:cNvPr>
          <p:cNvSpPr/>
          <p:nvPr/>
        </p:nvSpPr>
        <p:spPr>
          <a:xfrm>
            <a:off x="1151461" y="3184696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B</a:t>
            </a:r>
            <a:endParaRPr lang="en-GB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47198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0DFC23-BE11-4B14-BD7B-F2228C3B7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06" y="643466"/>
            <a:ext cx="10713588" cy="55710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1E5E5D0-6CAC-427C-AD1E-96F150016A34}"/>
              </a:ext>
            </a:extLst>
          </p:cNvPr>
          <p:cNvSpPr/>
          <p:nvPr/>
        </p:nvSpPr>
        <p:spPr>
          <a:xfrm>
            <a:off x="422590" y="2217286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</a:t>
            </a:r>
            <a:endParaRPr lang="en-GB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93295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C97C27-A2A1-45A0-89E2-40F67F146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49" y="643466"/>
            <a:ext cx="9364804" cy="55710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256EE4-7A6B-498C-B383-7E114F6C0FAB}"/>
              </a:ext>
            </a:extLst>
          </p:cNvPr>
          <p:cNvSpPr/>
          <p:nvPr/>
        </p:nvSpPr>
        <p:spPr>
          <a:xfrm>
            <a:off x="846658" y="4801459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C</a:t>
            </a:r>
            <a:endParaRPr lang="en-GB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79326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369ED9-D76F-40BB-8F50-6016C44695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1"/>
          <a:stretch/>
        </p:blipFill>
        <p:spPr>
          <a:xfrm>
            <a:off x="1374757" y="1035698"/>
            <a:ext cx="9442485" cy="51788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D933E3-7312-46CE-AF87-7220AB9786DA}"/>
              </a:ext>
            </a:extLst>
          </p:cNvPr>
          <p:cNvSpPr/>
          <p:nvPr/>
        </p:nvSpPr>
        <p:spPr>
          <a:xfrm>
            <a:off x="1098449" y="2866642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</a:t>
            </a:r>
            <a:endParaRPr lang="en-GB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12302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58E1DB-22A7-4180-8343-850609E09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68" y="643466"/>
            <a:ext cx="9564063" cy="55710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01890C-8AC7-401B-ADD4-F53EE5ABBCBC}"/>
              </a:ext>
            </a:extLst>
          </p:cNvPr>
          <p:cNvSpPr/>
          <p:nvPr/>
        </p:nvSpPr>
        <p:spPr>
          <a:xfrm>
            <a:off x="1045440" y="233655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</a:t>
            </a:r>
            <a:endParaRPr lang="en-GB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6874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1A6A8B-586F-477D-8F21-3D63C03E9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707" y="643466"/>
            <a:ext cx="9246586" cy="5571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27EE97-E413-4C5D-9068-734FA75ABC46}"/>
              </a:ext>
            </a:extLst>
          </p:cNvPr>
          <p:cNvSpPr txBox="1"/>
          <p:nvPr/>
        </p:nvSpPr>
        <p:spPr>
          <a:xfrm>
            <a:off x="1117688" y="4755087"/>
            <a:ext cx="38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ighlight>
                  <a:srgbClr val="00FF00"/>
                </a:highlight>
              </a:rPr>
              <a:t>C</a:t>
            </a:r>
            <a:endParaRPr lang="en-GB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70614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5F9575-4DDD-4650-BF74-FD6102D68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18" y="643466"/>
            <a:ext cx="8842964" cy="55710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680FC83-3E31-4907-A29A-35436235E3C4}"/>
              </a:ext>
            </a:extLst>
          </p:cNvPr>
          <p:cNvSpPr/>
          <p:nvPr/>
        </p:nvSpPr>
        <p:spPr>
          <a:xfrm>
            <a:off x="1230968" y="233655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</a:t>
            </a:r>
            <a:endParaRPr lang="en-GB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58800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90EA6EB-1265-472A-A537-0BCDE56E9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43" y="643466"/>
            <a:ext cx="8637313" cy="55710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8F02052-A9A6-444D-B8D7-E77A22158E99}"/>
              </a:ext>
            </a:extLst>
          </p:cNvPr>
          <p:cNvSpPr/>
          <p:nvPr/>
        </p:nvSpPr>
        <p:spPr>
          <a:xfrm>
            <a:off x="1363488" y="3781043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B</a:t>
            </a:r>
            <a:endParaRPr lang="en-GB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40625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84CE2C-9C32-4203-9E73-07EE0DF924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1"/>
          <a:stretch/>
        </p:blipFill>
        <p:spPr>
          <a:xfrm>
            <a:off x="1238734" y="643466"/>
            <a:ext cx="9714531" cy="55710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B27B932-1DC2-4EB4-9FB1-90C3E979AB40}"/>
              </a:ext>
            </a:extLst>
          </p:cNvPr>
          <p:cNvSpPr/>
          <p:nvPr/>
        </p:nvSpPr>
        <p:spPr>
          <a:xfrm>
            <a:off x="939419" y="4642436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C</a:t>
            </a:r>
            <a:endParaRPr lang="en-GB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22061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5455A5-7B74-46E2-9209-F2FF7B02A3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6"/>
          <a:stretch/>
        </p:blipFill>
        <p:spPr>
          <a:xfrm>
            <a:off x="1409092" y="643466"/>
            <a:ext cx="9373815" cy="55710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E287AE-FBEF-4ABB-9630-21D18B61973A}"/>
              </a:ext>
            </a:extLst>
          </p:cNvPr>
          <p:cNvSpPr/>
          <p:nvPr/>
        </p:nvSpPr>
        <p:spPr>
          <a:xfrm>
            <a:off x="992427" y="5596592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</a:t>
            </a:r>
            <a:endParaRPr lang="en-GB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11137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7A937C5-931B-4DCF-A0E2-FA0B6B4DF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014" y="643466"/>
            <a:ext cx="9021972" cy="55710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5115DF-45C3-47B0-B27F-2C6BEFCFBA6A}"/>
              </a:ext>
            </a:extLst>
          </p:cNvPr>
          <p:cNvSpPr/>
          <p:nvPr/>
        </p:nvSpPr>
        <p:spPr>
          <a:xfrm>
            <a:off x="1350238" y="2840142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</a:t>
            </a:r>
            <a:endParaRPr lang="en-GB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57606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3563B2-FD5E-442C-B5A9-D693D475C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03" y="643466"/>
            <a:ext cx="8878193" cy="55710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F31C6D-0C75-4E48-A8B2-13FD53EC62EA}"/>
              </a:ext>
            </a:extLst>
          </p:cNvPr>
          <p:cNvSpPr/>
          <p:nvPr/>
        </p:nvSpPr>
        <p:spPr>
          <a:xfrm>
            <a:off x="1350238" y="269437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</a:t>
            </a:r>
            <a:endParaRPr lang="en-GB" dirty="0">
              <a:highlight>
                <a:srgbClr val="00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17512B-D503-4C0B-9E34-ED5C999B1D30}"/>
              </a:ext>
            </a:extLst>
          </p:cNvPr>
          <p:cNvSpPr/>
          <p:nvPr/>
        </p:nvSpPr>
        <p:spPr>
          <a:xfrm>
            <a:off x="1330361" y="5550214"/>
            <a:ext cx="317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</a:t>
            </a:r>
            <a:endParaRPr lang="en-GB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65998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B93D7F-4215-4BFF-8B76-DB91E8E4E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983" y="643466"/>
            <a:ext cx="8538034" cy="55710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B1DBC11-80AC-4330-A054-2E99014C4A78}"/>
              </a:ext>
            </a:extLst>
          </p:cNvPr>
          <p:cNvSpPr/>
          <p:nvPr/>
        </p:nvSpPr>
        <p:spPr>
          <a:xfrm>
            <a:off x="1370117" y="4675572"/>
            <a:ext cx="317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C</a:t>
            </a:r>
            <a:endParaRPr lang="en-GB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35494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4BAED17-C74C-4CDD-B5D4-ECFB41F9A7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8"/>
          <a:stretch/>
        </p:blipFill>
        <p:spPr>
          <a:xfrm>
            <a:off x="1113575" y="643466"/>
            <a:ext cx="9964850" cy="55710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A660258-2A3B-4C9E-960D-17D8BBF058FC}"/>
              </a:ext>
            </a:extLst>
          </p:cNvPr>
          <p:cNvSpPr/>
          <p:nvPr/>
        </p:nvSpPr>
        <p:spPr>
          <a:xfrm>
            <a:off x="773772" y="5536962"/>
            <a:ext cx="317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</a:t>
            </a:r>
            <a:endParaRPr lang="en-GB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45108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569DEA-138E-4843-A80C-DB70C771D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6" y="643466"/>
            <a:ext cx="9307310" cy="55710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039EFE-CE76-43F9-8EBB-E0B4F815AE21}"/>
              </a:ext>
            </a:extLst>
          </p:cNvPr>
          <p:cNvSpPr/>
          <p:nvPr/>
        </p:nvSpPr>
        <p:spPr>
          <a:xfrm>
            <a:off x="840032" y="4821345"/>
            <a:ext cx="317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</a:t>
            </a:r>
            <a:endParaRPr lang="en-GB" dirty="0">
              <a:highlight>
                <a:srgbClr val="00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966A8D-AF67-488C-9486-DDB9D99B52FB}"/>
              </a:ext>
            </a:extLst>
          </p:cNvPr>
          <p:cNvSpPr/>
          <p:nvPr/>
        </p:nvSpPr>
        <p:spPr>
          <a:xfrm>
            <a:off x="846659" y="4032840"/>
            <a:ext cx="317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C</a:t>
            </a:r>
            <a:endParaRPr lang="en-GB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27817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7BEF46-A9A9-466B-8475-AB2490CCF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65" y="643466"/>
            <a:ext cx="9136431" cy="55710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922E04-B032-4A52-86A9-636DE752B8C1}"/>
              </a:ext>
            </a:extLst>
          </p:cNvPr>
          <p:cNvSpPr/>
          <p:nvPr/>
        </p:nvSpPr>
        <p:spPr>
          <a:xfrm>
            <a:off x="893040" y="5695989"/>
            <a:ext cx="317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</a:t>
            </a:r>
            <a:endParaRPr lang="en-GB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3568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C17D85-1DA5-4FB5-88D7-504C6C875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404" y="643466"/>
            <a:ext cx="9523192" cy="5571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A80418-7422-47A7-8A25-865466E43396}"/>
              </a:ext>
            </a:extLst>
          </p:cNvPr>
          <p:cNvSpPr txBox="1"/>
          <p:nvPr/>
        </p:nvSpPr>
        <p:spPr>
          <a:xfrm>
            <a:off x="839393" y="5497212"/>
            <a:ext cx="38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ighlight>
                  <a:srgbClr val="00FF00"/>
                </a:highlight>
              </a:rPr>
              <a:t>D</a:t>
            </a:r>
            <a:endParaRPr lang="en-GB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351323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916259-80CC-4A8E-AEF1-A6CB48C5B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6"/>
          <a:stretch/>
        </p:blipFill>
        <p:spPr>
          <a:xfrm>
            <a:off x="1181171" y="643466"/>
            <a:ext cx="9829658" cy="55710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81BE29-B38E-424A-A86B-27F6DC3ED031}"/>
              </a:ext>
            </a:extLst>
          </p:cNvPr>
          <p:cNvSpPr/>
          <p:nvPr/>
        </p:nvSpPr>
        <p:spPr>
          <a:xfrm>
            <a:off x="840032" y="2833519"/>
            <a:ext cx="317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B</a:t>
            </a:r>
            <a:endParaRPr lang="en-GB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79753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25F385C-04AA-4E27-BE87-DACC44FD71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8"/>
          <a:stretch/>
        </p:blipFill>
        <p:spPr>
          <a:xfrm>
            <a:off x="1435878" y="643466"/>
            <a:ext cx="9320243" cy="55710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1CE444-76C9-478A-BAFF-7268322F364F}"/>
              </a:ext>
            </a:extLst>
          </p:cNvPr>
          <p:cNvSpPr/>
          <p:nvPr/>
        </p:nvSpPr>
        <p:spPr>
          <a:xfrm>
            <a:off x="1052064" y="3986462"/>
            <a:ext cx="317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C</a:t>
            </a:r>
            <a:endParaRPr lang="en-GB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73455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4B3F1DA-DBE6-4D46-B512-D6D5821415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8"/>
          <a:stretch/>
        </p:blipFill>
        <p:spPr>
          <a:xfrm>
            <a:off x="1244888" y="643466"/>
            <a:ext cx="9702224" cy="55710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33B578-FD90-4B6E-9C91-DD59BE1ABE3E}"/>
              </a:ext>
            </a:extLst>
          </p:cNvPr>
          <p:cNvSpPr/>
          <p:nvPr/>
        </p:nvSpPr>
        <p:spPr>
          <a:xfrm>
            <a:off x="879788" y="2860029"/>
            <a:ext cx="317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</a:t>
            </a:r>
            <a:endParaRPr lang="en-GB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04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A3A9E2-19C9-4D25-89C1-EC78D54EC0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3"/>
          <a:stretch/>
        </p:blipFill>
        <p:spPr>
          <a:xfrm>
            <a:off x="643467" y="706725"/>
            <a:ext cx="10905066" cy="544454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28832E2-FEB4-4B2F-9449-00A664A50808}"/>
              </a:ext>
            </a:extLst>
          </p:cNvPr>
          <p:cNvSpPr/>
          <p:nvPr/>
        </p:nvSpPr>
        <p:spPr>
          <a:xfrm>
            <a:off x="256935" y="4503298"/>
            <a:ext cx="317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C</a:t>
            </a:r>
            <a:endParaRPr lang="en-GB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71047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67FE80A-1129-4CBB-9139-0F9F50B4B0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8"/>
          <a:stretch/>
        </p:blipFill>
        <p:spPr>
          <a:xfrm>
            <a:off x="782883" y="643466"/>
            <a:ext cx="10626234" cy="55710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E6B113-B13B-4B70-903A-D1A6F8190E45}"/>
              </a:ext>
            </a:extLst>
          </p:cNvPr>
          <p:cNvSpPr/>
          <p:nvPr/>
        </p:nvSpPr>
        <p:spPr>
          <a:xfrm>
            <a:off x="455716" y="3509384"/>
            <a:ext cx="317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B</a:t>
            </a:r>
            <a:endParaRPr lang="en-GB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64886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D0D750-4D70-460E-8547-A62F7F8958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4"/>
          <a:stretch/>
        </p:blipFill>
        <p:spPr>
          <a:xfrm>
            <a:off x="908775" y="643466"/>
            <a:ext cx="10374450" cy="55710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19C9A4-E924-44E4-8CFC-22C9E371DB11}"/>
              </a:ext>
            </a:extLst>
          </p:cNvPr>
          <p:cNvSpPr/>
          <p:nvPr/>
        </p:nvSpPr>
        <p:spPr>
          <a:xfrm>
            <a:off x="561735" y="5589979"/>
            <a:ext cx="317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</a:t>
            </a:r>
            <a:endParaRPr lang="en-GB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74284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89FC-EE92-4558-AE9B-2F707A02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Answer Keys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B14F-5420-4D3E-B332-FD7E17C66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GB" sz="1200" dirty="0"/>
              <a:t>D</a:t>
            </a:r>
          </a:p>
          <a:p>
            <a:pPr>
              <a:buFont typeface="+mj-lt"/>
              <a:buAutoNum type="arabicPeriod"/>
            </a:pPr>
            <a:r>
              <a:rPr lang="en-GB" sz="1200" dirty="0"/>
              <a:t>C</a:t>
            </a:r>
          </a:p>
          <a:p>
            <a:pPr>
              <a:buFont typeface="+mj-lt"/>
              <a:buAutoNum type="arabicPeriod"/>
            </a:pPr>
            <a:r>
              <a:rPr lang="en-GB" sz="1200" dirty="0"/>
              <a:t>D</a:t>
            </a:r>
          </a:p>
          <a:p>
            <a:pPr>
              <a:buFont typeface="+mj-lt"/>
              <a:buAutoNum type="arabicPeriod"/>
            </a:pPr>
            <a:r>
              <a:rPr lang="en-GB" sz="1200" dirty="0"/>
              <a:t>C</a:t>
            </a:r>
          </a:p>
          <a:p>
            <a:pPr>
              <a:buFont typeface="+mj-lt"/>
              <a:buAutoNum type="arabicPeriod"/>
            </a:pPr>
            <a:r>
              <a:rPr lang="en-GB" sz="1200" dirty="0"/>
              <a:t>B</a:t>
            </a:r>
          </a:p>
          <a:p>
            <a:pPr>
              <a:buFont typeface="+mj-lt"/>
              <a:buAutoNum type="arabicPeriod"/>
            </a:pPr>
            <a:r>
              <a:rPr lang="en-GB" sz="1200" dirty="0"/>
              <a:t>B</a:t>
            </a:r>
          </a:p>
          <a:p>
            <a:pPr>
              <a:buFont typeface="+mj-lt"/>
              <a:buAutoNum type="arabicPeriod"/>
            </a:pPr>
            <a:r>
              <a:rPr lang="en-GB" sz="1200" dirty="0"/>
              <a:t>A</a:t>
            </a:r>
          </a:p>
          <a:p>
            <a:pPr>
              <a:buFont typeface="+mj-lt"/>
              <a:buAutoNum type="arabicPeriod"/>
            </a:pPr>
            <a:r>
              <a:rPr lang="en-GB" sz="1200" dirty="0"/>
              <a:t>B</a:t>
            </a:r>
          </a:p>
          <a:p>
            <a:pPr>
              <a:buFont typeface="+mj-lt"/>
              <a:buAutoNum type="arabicPeriod"/>
            </a:pPr>
            <a:r>
              <a:rPr lang="en-GB" sz="1200" dirty="0"/>
              <a:t>A,B</a:t>
            </a:r>
          </a:p>
          <a:p>
            <a:pPr>
              <a:buFont typeface="+mj-lt"/>
              <a:buAutoNum type="arabicPeriod"/>
            </a:pPr>
            <a:r>
              <a:rPr lang="en-GB" sz="1200" dirty="0"/>
              <a:t>A</a:t>
            </a:r>
          </a:p>
          <a:p>
            <a:pPr>
              <a:buFont typeface="+mj-lt"/>
              <a:buAutoNum type="arabicPeriod"/>
            </a:pPr>
            <a:r>
              <a:rPr lang="en-GB" sz="1200" dirty="0"/>
              <a:t>C</a:t>
            </a:r>
          </a:p>
          <a:p>
            <a:pPr>
              <a:buFont typeface="+mj-lt"/>
              <a:buAutoNum type="arabicPeriod"/>
            </a:pPr>
            <a:r>
              <a:rPr lang="en-GB" sz="1200" dirty="0"/>
              <a:t>A, B</a:t>
            </a:r>
          </a:p>
          <a:p>
            <a:pPr>
              <a:buFont typeface="+mj-lt"/>
              <a:buAutoNum type="arabicPeriod"/>
            </a:pPr>
            <a:r>
              <a:rPr lang="en-GB" sz="1200" dirty="0"/>
              <a:t>A, C </a:t>
            </a:r>
          </a:p>
          <a:p>
            <a:pPr>
              <a:buFont typeface="+mj-lt"/>
              <a:buAutoNum type="arabicPeriod"/>
            </a:pPr>
            <a:r>
              <a:rPr lang="en-GB" sz="1200" dirty="0"/>
              <a:t>D</a:t>
            </a:r>
          </a:p>
          <a:p>
            <a:pPr>
              <a:buFont typeface="+mj-lt"/>
              <a:buAutoNum type="arabicPeriod"/>
            </a:pPr>
            <a:r>
              <a:rPr lang="en-GB" sz="1200" dirty="0"/>
              <a:t>A, B </a:t>
            </a:r>
          </a:p>
          <a:p>
            <a:pPr>
              <a:buFont typeface="+mj-lt"/>
              <a:buAutoNum type="arabicPeriod"/>
            </a:pPr>
            <a:r>
              <a:rPr lang="en-GB" sz="1200" dirty="0"/>
              <a:t>A</a:t>
            </a:r>
          </a:p>
          <a:p>
            <a:pPr>
              <a:buFont typeface="+mj-lt"/>
              <a:buAutoNum type="arabicPeriod"/>
            </a:pPr>
            <a:r>
              <a:rPr lang="en-GB" sz="1200" dirty="0"/>
              <a:t>C</a:t>
            </a:r>
          </a:p>
          <a:p>
            <a:pPr>
              <a:buFont typeface="+mj-lt"/>
              <a:buAutoNum type="arabicPeriod"/>
            </a:pPr>
            <a:r>
              <a:rPr lang="en-GB" sz="1200" dirty="0"/>
              <a:t>A</a:t>
            </a:r>
          </a:p>
          <a:p>
            <a:pPr>
              <a:buFont typeface="+mj-lt"/>
              <a:buAutoNum type="arabicPeriod"/>
            </a:pPr>
            <a:r>
              <a:rPr lang="en-GB" sz="1200" dirty="0"/>
              <a:t>A</a:t>
            </a:r>
          </a:p>
          <a:p>
            <a:pPr>
              <a:buFont typeface="+mj-lt"/>
              <a:buAutoNum type="arabicPeriod"/>
            </a:pPr>
            <a:r>
              <a:rPr lang="en-GB" sz="1200" dirty="0"/>
              <a:t>A</a:t>
            </a:r>
          </a:p>
          <a:p>
            <a:pPr>
              <a:buFont typeface="+mj-lt"/>
              <a:buAutoNum type="arabicPeriod"/>
            </a:pPr>
            <a:r>
              <a:rPr lang="en-GB" sz="1200" dirty="0"/>
              <a:t>B</a:t>
            </a:r>
          </a:p>
          <a:p>
            <a:pPr>
              <a:buFont typeface="+mj-lt"/>
              <a:buAutoNum type="arabicPeriod"/>
            </a:pPr>
            <a:r>
              <a:rPr lang="en-GB" sz="1200" dirty="0"/>
              <a:t>C</a:t>
            </a:r>
          </a:p>
          <a:p>
            <a:pPr>
              <a:buFont typeface="+mj-lt"/>
              <a:buAutoNum type="arabicPeriod"/>
            </a:pPr>
            <a:r>
              <a:rPr lang="en-GB" sz="1200" dirty="0"/>
              <a:t>D</a:t>
            </a:r>
          </a:p>
          <a:p>
            <a:pPr>
              <a:buFont typeface="+mj-lt"/>
              <a:buAutoNum type="arabicPeriod"/>
            </a:pPr>
            <a:r>
              <a:rPr lang="en-GB" sz="1200" dirty="0"/>
              <a:t>A</a:t>
            </a:r>
          </a:p>
          <a:p>
            <a:pPr>
              <a:buFont typeface="+mj-lt"/>
              <a:buAutoNum type="arabicPeriod"/>
            </a:pPr>
            <a:r>
              <a:rPr lang="en-GB" sz="1200" dirty="0"/>
              <a:t>A, D </a:t>
            </a:r>
          </a:p>
          <a:p>
            <a:pPr>
              <a:buFont typeface="+mj-lt"/>
              <a:buAutoNum type="arabicPeriod"/>
            </a:pPr>
            <a:r>
              <a:rPr lang="en-GB" sz="1200" dirty="0"/>
              <a:t>C</a:t>
            </a:r>
          </a:p>
          <a:p>
            <a:pPr>
              <a:buFont typeface="+mj-lt"/>
              <a:buAutoNum type="arabicPeriod"/>
            </a:pPr>
            <a:r>
              <a:rPr lang="en-GB" sz="1200" dirty="0"/>
              <a:t>D</a:t>
            </a:r>
          </a:p>
          <a:p>
            <a:pPr>
              <a:buFont typeface="+mj-lt"/>
              <a:buAutoNum type="arabicPeriod"/>
            </a:pPr>
            <a:r>
              <a:rPr lang="en-GB" sz="1200" dirty="0"/>
              <a:t>C, D</a:t>
            </a:r>
          </a:p>
          <a:p>
            <a:pPr>
              <a:buFont typeface="+mj-lt"/>
              <a:buAutoNum type="arabicPeriod"/>
            </a:pPr>
            <a:r>
              <a:rPr lang="en-GB" sz="1200" dirty="0"/>
              <a:t>D</a:t>
            </a:r>
          </a:p>
          <a:p>
            <a:pPr>
              <a:buFont typeface="+mj-lt"/>
              <a:buAutoNum type="arabicPeriod"/>
            </a:pPr>
            <a:r>
              <a:rPr lang="en-GB" sz="1200" dirty="0"/>
              <a:t>B</a:t>
            </a:r>
          </a:p>
          <a:p>
            <a:pPr>
              <a:buFont typeface="+mj-lt"/>
              <a:buAutoNum type="arabicPeriod"/>
            </a:pPr>
            <a:r>
              <a:rPr lang="en-GB" sz="1200" dirty="0"/>
              <a:t>C</a:t>
            </a:r>
          </a:p>
          <a:p>
            <a:pPr>
              <a:buFont typeface="+mj-lt"/>
              <a:buAutoNum type="arabicPeriod"/>
            </a:pPr>
            <a:r>
              <a:rPr lang="en-GB" sz="1200" dirty="0"/>
              <a:t>A</a:t>
            </a:r>
          </a:p>
          <a:p>
            <a:pPr>
              <a:buFont typeface="+mj-lt"/>
              <a:buAutoNum type="arabicPeriod"/>
            </a:pPr>
            <a:r>
              <a:rPr lang="en-GB" sz="1200" dirty="0"/>
              <a:t>C</a:t>
            </a:r>
          </a:p>
          <a:p>
            <a:pPr>
              <a:buFont typeface="+mj-lt"/>
              <a:buAutoNum type="arabicPeriod"/>
            </a:pPr>
            <a:r>
              <a:rPr lang="en-GB" sz="1200" dirty="0"/>
              <a:t>B</a:t>
            </a:r>
          </a:p>
          <a:p>
            <a:pPr>
              <a:buFont typeface="+mj-lt"/>
              <a:buAutoNum type="arabicPeriod"/>
            </a:pPr>
            <a:r>
              <a:rPr lang="en-GB" sz="1200" dirty="0"/>
              <a:t>D</a:t>
            </a:r>
          </a:p>
          <a:p>
            <a:pPr>
              <a:buFont typeface="+mj-lt"/>
              <a:buAutoNum type="arabicPeriod"/>
            </a:pPr>
            <a:endParaRPr lang="en-GB" sz="1200" dirty="0"/>
          </a:p>
          <a:p>
            <a:pPr>
              <a:buFont typeface="+mj-lt"/>
              <a:buAutoNum type="arabicPeriod"/>
            </a:pPr>
            <a:endParaRPr lang="en-GB" sz="1200" dirty="0"/>
          </a:p>
          <a:p>
            <a:pPr>
              <a:buFont typeface="+mj-lt"/>
              <a:buAutoNum type="arabicPeriod"/>
            </a:pPr>
            <a:endParaRPr lang="en-GB" sz="1200" dirty="0"/>
          </a:p>
          <a:p>
            <a:pPr>
              <a:buFont typeface="+mj-lt"/>
              <a:buAutoNum type="arabicPeriod"/>
            </a:pPr>
            <a:endParaRPr lang="en-GB" sz="1200" dirty="0"/>
          </a:p>
          <a:p>
            <a:pPr>
              <a:buFont typeface="+mj-lt"/>
              <a:buAutoNum type="arabicPeriod"/>
            </a:pPr>
            <a:endParaRPr lang="en-GB" sz="1200" dirty="0"/>
          </a:p>
          <a:p>
            <a:pPr>
              <a:buFont typeface="+mj-lt"/>
              <a:buAutoNum type="arabicPeriod"/>
            </a:pPr>
            <a:endParaRPr lang="en-GB" sz="1200" dirty="0"/>
          </a:p>
          <a:p>
            <a:pPr>
              <a:buFont typeface="+mj-lt"/>
              <a:buAutoNum type="arabicPeriod"/>
            </a:pPr>
            <a:endParaRPr lang="en-GB" sz="1200" dirty="0"/>
          </a:p>
          <a:p>
            <a:pPr>
              <a:buFont typeface="+mj-lt"/>
              <a:buAutoNum type="arabicPeriod"/>
            </a:pPr>
            <a:endParaRPr lang="en-GB" sz="1200" dirty="0"/>
          </a:p>
          <a:p>
            <a:pPr>
              <a:buFont typeface="+mj-lt"/>
              <a:buAutoNum type="arabicPeriod"/>
            </a:pPr>
            <a:endParaRPr lang="en-GB" sz="1200" dirty="0"/>
          </a:p>
          <a:p>
            <a:pPr>
              <a:buFont typeface="+mj-lt"/>
              <a:buAutoNum type="arabicPeriod"/>
            </a:pPr>
            <a:endParaRPr lang="en-GB" sz="1200" dirty="0"/>
          </a:p>
          <a:p>
            <a:pPr>
              <a:buFont typeface="+mj-lt"/>
              <a:buAutoNum type="arabicPeriod"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5014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9B70D46-42DD-4571-9047-8F6B8FFCD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51" y="643466"/>
            <a:ext cx="9132898" cy="5571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9FA35C-5945-4F6C-888B-8DF50F4A0314}"/>
              </a:ext>
            </a:extLst>
          </p:cNvPr>
          <p:cNvSpPr txBox="1"/>
          <p:nvPr/>
        </p:nvSpPr>
        <p:spPr>
          <a:xfrm>
            <a:off x="1117688" y="4755087"/>
            <a:ext cx="38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ighlight>
                  <a:srgbClr val="00FF00"/>
                </a:highlight>
              </a:rPr>
              <a:t>C</a:t>
            </a:r>
            <a:endParaRPr lang="en-GB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2942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392201-02BE-46A1-A1E0-FF8DB7C89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50" y="643466"/>
            <a:ext cx="10462099" cy="5571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A007B9-4BAD-4901-811E-61CC49C8961E}"/>
              </a:ext>
            </a:extLst>
          </p:cNvPr>
          <p:cNvSpPr txBox="1"/>
          <p:nvPr/>
        </p:nvSpPr>
        <p:spPr>
          <a:xfrm>
            <a:off x="508087" y="3496130"/>
            <a:ext cx="35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ighlight>
                  <a:srgbClr val="00FF00"/>
                </a:highlight>
              </a:rPr>
              <a:t>B</a:t>
            </a:r>
            <a:endParaRPr lang="en-GB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6741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69110D-6E1A-4AB6-9E01-637F3A968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96" y="643466"/>
            <a:ext cx="10413207" cy="55710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05AA65-2C92-4E15-8AC5-294CD2ECF10F}"/>
              </a:ext>
            </a:extLst>
          </p:cNvPr>
          <p:cNvSpPr/>
          <p:nvPr/>
        </p:nvSpPr>
        <p:spPr>
          <a:xfrm>
            <a:off x="510761" y="3628647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00"/>
                </a:highlight>
                <a:latin typeface="Calibri" panose="020F0502020204030204" pitchFamily="34" charset="0"/>
              </a:rPr>
              <a:t>B</a:t>
            </a:r>
            <a:endParaRPr lang="en-GB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6390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11A84C-FEE1-40FD-AA6E-E9E2D83EF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96" y="643466"/>
            <a:ext cx="10413207" cy="55710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4BC19F-E75B-4EAE-B5F6-F4FB25B2E526}"/>
              </a:ext>
            </a:extLst>
          </p:cNvPr>
          <p:cNvSpPr/>
          <p:nvPr/>
        </p:nvSpPr>
        <p:spPr>
          <a:xfrm>
            <a:off x="510761" y="2634735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00"/>
                </a:highlight>
                <a:latin typeface="Calibri" panose="020F0502020204030204" pitchFamily="34" charset="0"/>
              </a:rPr>
              <a:t>A</a:t>
            </a:r>
            <a:endParaRPr lang="en-GB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38606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1D03A2C-7864-4F06-A2B6-0551039DD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09" y="643466"/>
            <a:ext cx="10058400" cy="557106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FDC336-E53D-4D9F-A0AA-9AF617A6F8D9}"/>
              </a:ext>
            </a:extLst>
          </p:cNvPr>
          <p:cNvSpPr/>
          <p:nvPr/>
        </p:nvSpPr>
        <p:spPr>
          <a:xfrm>
            <a:off x="840036" y="2992546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B</a:t>
            </a:r>
            <a:endParaRPr lang="en-GB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27661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0F2BE-DE48-4F8F-AF68-DAFCF46E8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677" y="643466"/>
            <a:ext cx="9058646" cy="55710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7287F63-F2E7-4487-8E24-41F8CD027A97}"/>
              </a:ext>
            </a:extLst>
          </p:cNvPr>
          <p:cNvSpPr/>
          <p:nvPr/>
        </p:nvSpPr>
        <p:spPr>
          <a:xfrm>
            <a:off x="1197845" y="2992546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B</a:t>
            </a:r>
            <a:endParaRPr lang="en-GB" dirty="0">
              <a:highlight>
                <a:srgbClr val="00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E9F3D-FA43-450D-AB71-00BC359BFF4C}"/>
              </a:ext>
            </a:extLst>
          </p:cNvPr>
          <p:cNvSpPr/>
          <p:nvPr/>
        </p:nvSpPr>
        <p:spPr>
          <a:xfrm>
            <a:off x="1177969" y="217753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</a:t>
            </a:r>
            <a:endParaRPr lang="en-GB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361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91</Words>
  <Application>Microsoft Office PowerPoint</Application>
  <PresentationFormat>Widescreen</PresentationFormat>
  <Paragraphs>87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Answer Keys -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Neeraj</dc:creator>
  <cp:lastModifiedBy>Mukesh Ranjan</cp:lastModifiedBy>
  <cp:revision>43</cp:revision>
  <dcterms:created xsi:type="dcterms:W3CDTF">2020-01-25T05:15:57Z</dcterms:created>
  <dcterms:modified xsi:type="dcterms:W3CDTF">2021-02-24T09:53:43Z</dcterms:modified>
</cp:coreProperties>
</file>