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IPL-Prediction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1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Downloaded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 selection.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3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IPL-Prediction</vt:lpstr>
      <vt:lpstr>DATASET</vt:lpstr>
      <vt:lpstr>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IPL-Prediction</dc:title>
  <dc:creator>Rohit Gurkhe</dc:creator>
  <cp:lastModifiedBy>Lenovo</cp:lastModifiedBy>
  <cp:revision>4</cp:revision>
  <dcterms:created xsi:type="dcterms:W3CDTF">2006-08-16T00:00:00Z</dcterms:created>
  <dcterms:modified xsi:type="dcterms:W3CDTF">2020-11-05T15:52:14Z</dcterms:modified>
</cp:coreProperties>
</file>