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80" r:id="rId2"/>
    <p:sldId id="281" r:id="rId3"/>
    <p:sldId id="317" r:id="rId4"/>
    <p:sldId id="286" r:id="rId5"/>
    <p:sldId id="315" r:id="rId6"/>
    <p:sldId id="318" r:id="rId7"/>
    <p:sldId id="307" r:id="rId8"/>
    <p:sldId id="293" r:id="rId9"/>
    <p:sldId id="325" r:id="rId10"/>
    <p:sldId id="332" r:id="rId11"/>
    <p:sldId id="326" r:id="rId12"/>
    <p:sldId id="327" r:id="rId13"/>
    <p:sldId id="319" r:id="rId14"/>
    <p:sldId id="331" r:id="rId15"/>
    <p:sldId id="322" r:id="rId16"/>
    <p:sldId id="313" r:id="rId17"/>
    <p:sldId id="309" r:id="rId18"/>
    <p:sldId id="316" r:id="rId19"/>
    <p:sldId id="314" r:id="rId20"/>
    <p:sldId id="310" r:id="rId21"/>
    <p:sldId id="311" r:id="rId22"/>
    <p:sldId id="292" r:id="rId23"/>
    <p:sldId id="308" r:id="rId24"/>
    <p:sldId id="328" r:id="rId25"/>
    <p:sldId id="329" r:id="rId26"/>
    <p:sldId id="284" r:id="rId27"/>
    <p:sldId id="330"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90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46C93-3970-428F-ACFB-79C16ECF1AA9}" v="7" dt="2024-06-29T05:33:22.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7" autoAdjust="0"/>
    <p:restoredTop sz="95033" autoAdjust="0"/>
  </p:normalViewPr>
  <p:slideViewPr>
    <p:cSldViewPr showGuides="1">
      <p:cViewPr>
        <p:scale>
          <a:sx n="95" d="100"/>
          <a:sy n="95" d="100"/>
        </p:scale>
        <p:origin x="1094" y="-379"/>
      </p:cViewPr>
      <p:guideLst>
        <p:guide orient="horz" pos="2159"/>
        <p:guide pos="2906"/>
      </p:guideLst>
    </p:cSldViewPr>
  </p:slideViewPr>
  <p:outlineViewPr>
    <p:cViewPr>
      <p:scale>
        <a:sx n="33" d="100"/>
        <a:sy n="33" d="100"/>
      </p:scale>
      <p:origin x="0" y="185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Gaware" userId="1b5ebe307536a33b" providerId="LiveId" clId="{51F46C93-3970-428F-ACFB-79C16ECF1AA9}"/>
    <pc:docChg chg="undo redo custSel addSld delSld modSld sldOrd">
      <pc:chgData name="Rohit Gaware" userId="1b5ebe307536a33b" providerId="LiveId" clId="{51F46C93-3970-428F-ACFB-79C16ECF1AA9}" dt="2024-06-29T09:38:47.540" v="1218" actId="680"/>
      <pc:docMkLst>
        <pc:docMk/>
      </pc:docMkLst>
      <pc:sldChg chg="modSp mod">
        <pc:chgData name="Rohit Gaware" userId="1b5ebe307536a33b" providerId="LiveId" clId="{51F46C93-3970-428F-ACFB-79C16ECF1AA9}" dt="2024-06-29T05:40:38.690" v="1194" actId="14100"/>
        <pc:sldMkLst>
          <pc:docMk/>
          <pc:sldMk cId="0" sldId="280"/>
        </pc:sldMkLst>
        <pc:spChg chg="mod">
          <ac:chgData name="Rohit Gaware" userId="1b5ebe307536a33b" providerId="LiveId" clId="{51F46C93-3970-428F-ACFB-79C16ECF1AA9}" dt="2024-06-29T05:40:38.690" v="1194" actId="14100"/>
          <ac:spMkLst>
            <pc:docMk/>
            <pc:sldMk cId="0" sldId="280"/>
            <ac:spMk id="4" creationId="{00000000-0000-0000-0000-000000000000}"/>
          </ac:spMkLst>
        </pc:spChg>
      </pc:sldChg>
      <pc:sldChg chg="modSp mod">
        <pc:chgData name="Rohit Gaware" userId="1b5ebe307536a33b" providerId="LiveId" clId="{51F46C93-3970-428F-ACFB-79C16ECF1AA9}" dt="2024-06-29T05:39:11.387" v="1178" actId="14100"/>
        <pc:sldMkLst>
          <pc:docMk/>
          <pc:sldMk cId="0" sldId="281"/>
        </pc:sldMkLst>
        <pc:spChg chg="mod">
          <ac:chgData name="Rohit Gaware" userId="1b5ebe307536a33b" providerId="LiveId" clId="{51F46C93-3970-428F-ACFB-79C16ECF1AA9}" dt="2024-06-23T14:09:39.676" v="1060" actId="255"/>
          <ac:spMkLst>
            <pc:docMk/>
            <pc:sldMk cId="0" sldId="281"/>
            <ac:spMk id="2" creationId="{DFCE646B-6BD2-3E33-5E9E-8171BFC6AA88}"/>
          </ac:spMkLst>
        </pc:spChg>
        <pc:spChg chg="mod">
          <ac:chgData name="Rohit Gaware" userId="1b5ebe307536a33b" providerId="LiveId" clId="{51F46C93-3970-428F-ACFB-79C16ECF1AA9}" dt="2024-06-29T05:39:11.387" v="1178" actId="14100"/>
          <ac:spMkLst>
            <pc:docMk/>
            <pc:sldMk cId="0" sldId="281"/>
            <ac:spMk id="5" creationId="{00000000-0000-0000-0000-000000000000}"/>
          </ac:spMkLst>
        </pc:spChg>
      </pc:sldChg>
      <pc:sldChg chg="delSp mod">
        <pc:chgData name="Rohit Gaware" userId="1b5ebe307536a33b" providerId="LiveId" clId="{51F46C93-3970-428F-ACFB-79C16ECF1AA9}" dt="2024-06-23T14:16:39.959" v="1095" actId="478"/>
        <pc:sldMkLst>
          <pc:docMk/>
          <pc:sldMk cId="0" sldId="282"/>
        </pc:sldMkLst>
        <pc:spChg chg="del">
          <ac:chgData name="Rohit Gaware" userId="1b5ebe307536a33b" providerId="LiveId" clId="{51F46C93-3970-428F-ACFB-79C16ECF1AA9}" dt="2024-06-23T14:16:39.959" v="1095" actId="478"/>
          <ac:spMkLst>
            <pc:docMk/>
            <pc:sldMk cId="0" sldId="282"/>
            <ac:spMk id="2" creationId="{00000000-0000-0000-0000-000000000000}"/>
          </ac:spMkLst>
        </pc:spChg>
      </pc:sldChg>
      <pc:sldChg chg="delSp modSp mod">
        <pc:chgData name="Rohit Gaware" userId="1b5ebe307536a33b" providerId="LiveId" clId="{51F46C93-3970-428F-ACFB-79C16ECF1AA9}" dt="2024-06-29T05:28:36.419" v="1105" actId="21"/>
        <pc:sldMkLst>
          <pc:docMk/>
          <pc:sldMk cId="0" sldId="284"/>
        </pc:sldMkLst>
        <pc:spChg chg="del">
          <ac:chgData name="Rohit Gaware" userId="1b5ebe307536a33b" providerId="LiveId" clId="{51F46C93-3970-428F-ACFB-79C16ECF1AA9}" dt="2024-06-23T14:16:33.302" v="1094" actId="478"/>
          <ac:spMkLst>
            <pc:docMk/>
            <pc:sldMk cId="0" sldId="284"/>
            <ac:spMk id="2" creationId="{00000000-0000-0000-0000-000000000000}"/>
          </ac:spMkLst>
        </pc:spChg>
        <pc:spChg chg="mod">
          <ac:chgData name="Rohit Gaware" userId="1b5ebe307536a33b" providerId="LiveId" clId="{51F46C93-3970-428F-ACFB-79C16ECF1AA9}" dt="2024-06-29T05:28:36.419" v="1105" actId="21"/>
          <ac:spMkLst>
            <pc:docMk/>
            <pc:sldMk cId="0" sldId="284"/>
            <ac:spMk id="7" creationId="{00000000-0000-0000-0000-000000000000}"/>
          </ac:spMkLst>
        </pc:spChg>
      </pc:sldChg>
      <pc:sldChg chg="modSp mod">
        <pc:chgData name="Rohit Gaware" userId="1b5ebe307536a33b" providerId="LiveId" clId="{51F46C93-3970-428F-ACFB-79C16ECF1AA9}" dt="2024-06-29T07:59:46.478" v="1201" actId="20577"/>
        <pc:sldMkLst>
          <pc:docMk/>
          <pc:sldMk cId="0" sldId="286"/>
        </pc:sldMkLst>
        <pc:spChg chg="mod">
          <ac:chgData name="Rohit Gaware" userId="1b5ebe307536a33b" providerId="LiveId" clId="{51F46C93-3970-428F-ACFB-79C16ECF1AA9}" dt="2024-06-23T14:10:05.723" v="1063" actId="14100"/>
          <ac:spMkLst>
            <pc:docMk/>
            <pc:sldMk cId="0" sldId="286"/>
            <ac:spMk id="4" creationId="{00000000-0000-0000-0000-000000000000}"/>
          </ac:spMkLst>
        </pc:spChg>
        <pc:spChg chg="mod">
          <ac:chgData name="Rohit Gaware" userId="1b5ebe307536a33b" providerId="LiveId" clId="{51F46C93-3970-428F-ACFB-79C16ECF1AA9}" dt="2024-06-29T07:59:46.478" v="1201" actId="20577"/>
          <ac:spMkLst>
            <pc:docMk/>
            <pc:sldMk cId="0" sldId="286"/>
            <ac:spMk id="6" creationId="{00000000-0000-0000-0000-000000000000}"/>
          </ac:spMkLst>
        </pc:spChg>
      </pc:sldChg>
      <pc:sldChg chg="delSp modSp mod">
        <pc:chgData name="Rohit Gaware" userId="1b5ebe307536a33b" providerId="LiveId" clId="{51F46C93-3970-428F-ACFB-79C16ECF1AA9}" dt="2024-06-23T08:08:48.319" v="844" actId="1076"/>
        <pc:sldMkLst>
          <pc:docMk/>
          <pc:sldMk cId="0" sldId="292"/>
        </pc:sldMkLst>
        <pc:spChg chg="del">
          <ac:chgData name="Rohit Gaware" userId="1b5ebe307536a33b" providerId="LiveId" clId="{51F46C93-3970-428F-ACFB-79C16ECF1AA9}" dt="2024-06-23T08:08:42.321" v="843" actId="478"/>
          <ac:spMkLst>
            <pc:docMk/>
            <pc:sldMk cId="0" sldId="292"/>
            <ac:spMk id="2" creationId="{00000000-0000-0000-0000-000000000000}"/>
          </ac:spMkLst>
        </pc:spChg>
        <pc:spChg chg="mod">
          <ac:chgData name="Rohit Gaware" userId="1b5ebe307536a33b" providerId="LiveId" clId="{51F46C93-3970-428F-ACFB-79C16ECF1AA9}" dt="2024-06-23T08:08:48.319" v="844" actId="1076"/>
          <ac:spMkLst>
            <pc:docMk/>
            <pc:sldMk cId="0" sldId="292"/>
            <ac:spMk id="3" creationId="{00000000-0000-0000-0000-000000000000}"/>
          </ac:spMkLst>
        </pc:spChg>
        <pc:spChg chg="mod">
          <ac:chgData name="Rohit Gaware" userId="1b5ebe307536a33b" providerId="LiveId" clId="{51F46C93-3970-428F-ACFB-79C16ECF1AA9}" dt="2024-06-23T08:08:28.873" v="842" actId="1076"/>
          <ac:spMkLst>
            <pc:docMk/>
            <pc:sldMk cId="0" sldId="292"/>
            <ac:spMk id="7" creationId="{00000000-0000-0000-0000-000000000000}"/>
          </ac:spMkLst>
        </pc:spChg>
      </pc:sldChg>
      <pc:sldChg chg="addSp delSp modSp mod">
        <pc:chgData name="Rohit Gaware" userId="1b5ebe307536a33b" providerId="LiveId" clId="{51F46C93-3970-428F-ACFB-79C16ECF1AA9}" dt="2024-06-23T08:06:09.725" v="806" actId="1076"/>
        <pc:sldMkLst>
          <pc:docMk/>
          <pc:sldMk cId="0" sldId="293"/>
        </pc:sldMkLst>
        <pc:spChg chg="del">
          <ac:chgData name="Rohit Gaware" userId="1b5ebe307536a33b" providerId="LiveId" clId="{51F46C93-3970-428F-ACFB-79C16ECF1AA9}" dt="2024-06-23T07:33:17.441" v="237" actId="478"/>
          <ac:spMkLst>
            <pc:docMk/>
            <pc:sldMk cId="0" sldId="293"/>
            <ac:spMk id="2" creationId="{00000000-0000-0000-0000-000000000000}"/>
          </ac:spMkLst>
        </pc:spChg>
        <pc:spChg chg="add del mod">
          <ac:chgData name="Rohit Gaware" userId="1b5ebe307536a33b" providerId="LiveId" clId="{51F46C93-3970-428F-ACFB-79C16ECF1AA9}" dt="2024-06-23T08:06:05.601" v="805" actId="1076"/>
          <ac:spMkLst>
            <pc:docMk/>
            <pc:sldMk cId="0" sldId="293"/>
            <ac:spMk id="7" creationId="{00000000-0000-0000-0000-000000000000}"/>
          </ac:spMkLst>
        </pc:spChg>
        <pc:spChg chg="mod">
          <ac:chgData name="Rohit Gaware" userId="1b5ebe307536a33b" providerId="LiveId" clId="{51F46C93-3970-428F-ACFB-79C16ECF1AA9}" dt="2024-06-23T08:06:09.725" v="806" actId="1076"/>
          <ac:spMkLst>
            <pc:docMk/>
            <pc:sldMk cId="0" sldId="293"/>
            <ac:spMk id="12" creationId="{3C70F95D-0C9A-0EFA-0F16-172D65C238E7}"/>
          </ac:spMkLst>
        </pc:spChg>
      </pc:sldChg>
      <pc:sldChg chg="del">
        <pc:chgData name="Rohit Gaware" userId="1b5ebe307536a33b" providerId="LiveId" clId="{51F46C93-3970-428F-ACFB-79C16ECF1AA9}" dt="2024-06-23T08:14:37.959" v="908" actId="47"/>
        <pc:sldMkLst>
          <pc:docMk/>
          <pc:sldMk cId="0" sldId="295"/>
        </pc:sldMkLst>
      </pc:sldChg>
      <pc:sldChg chg="delSp modSp mod">
        <pc:chgData name="Rohit Gaware" userId="1b5ebe307536a33b" providerId="LiveId" clId="{51F46C93-3970-428F-ACFB-79C16ECF1AA9}" dt="2024-06-29T05:38:38.653" v="1175" actId="14100"/>
        <pc:sldMkLst>
          <pc:docMk/>
          <pc:sldMk cId="0" sldId="307"/>
        </pc:sldMkLst>
        <pc:spChg chg="del mod">
          <ac:chgData name="Rohit Gaware" userId="1b5ebe307536a33b" providerId="LiveId" clId="{51F46C93-3970-428F-ACFB-79C16ECF1AA9}" dt="2024-06-23T14:14:24.241" v="1083" actId="478"/>
          <ac:spMkLst>
            <pc:docMk/>
            <pc:sldMk cId="0" sldId="307"/>
            <ac:spMk id="2" creationId="{00000000-0000-0000-0000-000000000000}"/>
          </ac:spMkLst>
        </pc:spChg>
        <pc:spChg chg="mod">
          <ac:chgData name="Rohit Gaware" userId="1b5ebe307536a33b" providerId="LiveId" clId="{51F46C93-3970-428F-ACFB-79C16ECF1AA9}" dt="2024-06-23T07:25:25.763" v="199" actId="1076"/>
          <ac:spMkLst>
            <pc:docMk/>
            <pc:sldMk cId="0" sldId="307"/>
            <ac:spMk id="3" creationId="{00000000-0000-0000-0000-000000000000}"/>
          </ac:spMkLst>
        </pc:spChg>
        <pc:spChg chg="mod">
          <ac:chgData name="Rohit Gaware" userId="1b5ebe307536a33b" providerId="LiveId" clId="{51F46C93-3970-428F-ACFB-79C16ECF1AA9}" dt="2024-06-23T07:23:41.787" v="197" actId="1076"/>
          <ac:spMkLst>
            <pc:docMk/>
            <pc:sldMk cId="0" sldId="307"/>
            <ac:spMk id="4" creationId="{00000000-0000-0000-0000-000000000000}"/>
          </ac:spMkLst>
        </pc:spChg>
        <pc:spChg chg="mod">
          <ac:chgData name="Rohit Gaware" userId="1b5ebe307536a33b" providerId="LiveId" clId="{51F46C93-3970-428F-ACFB-79C16ECF1AA9}" dt="2024-06-29T05:38:38.653" v="1175" actId="14100"/>
          <ac:spMkLst>
            <pc:docMk/>
            <pc:sldMk cId="0" sldId="307"/>
            <ac:spMk id="5" creationId="{00000000-0000-0000-0000-000000000000}"/>
          </ac:spMkLst>
        </pc:spChg>
      </pc:sldChg>
      <pc:sldChg chg="delSp modSp mod">
        <pc:chgData name="Rohit Gaware" userId="1b5ebe307536a33b" providerId="LiveId" clId="{51F46C93-3970-428F-ACFB-79C16ECF1AA9}" dt="2024-06-29T05:30:47.567" v="1117" actId="20577"/>
        <pc:sldMkLst>
          <pc:docMk/>
          <pc:sldMk cId="0" sldId="308"/>
        </pc:sldMkLst>
        <pc:spChg chg="del">
          <ac:chgData name="Rohit Gaware" userId="1b5ebe307536a33b" providerId="LiveId" clId="{51F46C93-3970-428F-ACFB-79C16ECF1AA9}" dt="2024-06-23T14:15:48.126" v="1085" actId="478"/>
          <ac:spMkLst>
            <pc:docMk/>
            <pc:sldMk cId="0" sldId="308"/>
            <ac:spMk id="2" creationId="{00000000-0000-0000-0000-000000000000}"/>
          </ac:spMkLst>
        </pc:spChg>
        <pc:spChg chg="mod">
          <ac:chgData name="Rohit Gaware" userId="1b5ebe307536a33b" providerId="LiveId" clId="{51F46C93-3970-428F-ACFB-79C16ECF1AA9}" dt="2024-06-29T05:30:47.567" v="1117" actId="20577"/>
          <ac:spMkLst>
            <pc:docMk/>
            <pc:sldMk cId="0" sldId="308"/>
            <ac:spMk id="3" creationId="{00000000-0000-0000-0000-000000000000}"/>
          </ac:spMkLst>
        </pc:spChg>
      </pc:sldChg>
      <pc:sldChg chg="addSp delSp modSp mod">
        <pc:chgData name="Rohit Gaware" userId="1b5ebe307536a33b" providerId="LiveId" clId="{51F46C93-3970-428F-ACFB-79C16ECF1AA9}" dt="2024-06-23T13:34:54.562" v="914" actId="14100"/>
        <pc:sldMkLst>
          <pc:docMk/>
          <pc:sldMk cId="189939808" sldId="309"/>
        </pc:sldMkLst>
        <pc:spChg chg="add del">
          <ac:chgData name="Rohit Gaware" userId="1b5ebe307536a33b" providerId="LiveId" clId="{51F46C93-3970-428F-ACFB-79C16ECF1AA9}" dt="2024-06-23T08:10:23.068" v="866" actId="478"/>
          <ac:spMkLst>
            <pc:docMk/>
            <pc:sldMk cId="189939808" sldId="309"/>
            <ac:spMk id="2" creationId="{00000000-0000-0000-0000-000000000000}"/>
          </ac:spMkLst>
        </pc:spChg>
        <pc:spChg chg="add mod">
          <ac:chgData name="Rohit Gaware" userId="1b5ebe307536a33b" providerId="LiveId" clId="{51F46C93-3970-428F-ACFB-79C16ECF1AA9}" dt="2024-06-23T08:11:32.460" v="880" actId="1076"/>
          <ac:spMkLst>
            <pc:docMk/>
            <pc:sldMk cId="189939808" sldId="309"/>
            <ac:spMk id="11" creationId="{37BDC8FD-CD9A-777A-D042-82A6906725DD}"/>
          </ac:spMkLst>
        </pc:spChg>
        <pc:picChg chg="add mod">
          <ac:chgData name="Rohit Gaware" userId="1b5ebe307536a33b" providerId="LiveId" clId="{51F46C93-3970-428F-ACFB-79C16ECF1AA9}" dt="2024-06-23T13:34:54.562" v="914" actId="14100"/>
          <ac:picMkLst>
            <pc:docMk/>
            <pc:sldMk cId="189939808" sldId="309"/>
            <ac:picMk id="8" creationId="{1C9BAFD6-9B5D-0A7A-1D4D-4F966B458D7A}"/>
          </ac:picMkLst>
        </pc:picChg>
        <pc:picChg chg="del">
          <ac:chgData name="Rohit Gaware" userId="1b5ebe307536a33b" providerId="LiveId" clId="{51F46C93-3970-428F-ACFB-79C16ECF1AA9}" dt="2024-06-23T08:09:28.548" v="846" actId="478"/>
          <ac:picMkLst>
            <pc:docMk/>
            <pc:sldMk cId="189939808" sldId="309"/>
            <ac:picMk id="9" creationId="{721C894B-5F4F-BE30-BC4B-51E4004C8E4A}"/>
          </ac:picMkLst>
        </pc:picChg>
      </pc:sldChg>
      <pc:sldChg chg="addSp delSp modSp mod">
        <pc:chgData name="Rohit Gaware" userId="1b5ebe307536a33b" providerId="LiveId" clId="{51F46C93-3970-428F-ACFB-79C16ECF1AA9}" dt="2024-06-23T08:14:17.422" v="906" actId="255"/>
        <pc:sldMkLst>
          <pc:docMk/>
          <pc:sldMk cId="27152831" sldId="310"/>
        </pc:sldMkLst>
        <pc:spChg chg="del">
          <ac:chgData name="Rohit Gaware" userId="1b5ebe307536a33b" providerId="LiveId" clId="{51F46C93-3970-428F-ACFB-79C16ECF1AA9}" dt="2024-06-23T08:14:03.797" v="903" actId="478"/>
          <ac:spMkLst>
            <pc:docMk/>
            <pc:sldMk cId="27152831" sldId="310"/>
            <ac:spMk id="2" creationId="{00000000-0000-0000-0000-000000000000}"/>
          </ac:spMkLst>
        </pc:spChg>
        <pc:spChg chg="add mod">
          <ac:chgData name="Rohit Gaware" userId="1b5ebe307536a33b" providerId="LiveId" clId="{51F46C93-3970-428F-ACFB-79C16ECF1AA9}" dt="2024-06-23T08:14:17.422" v="906" actId="255"/>
          <ac:spMkLst>
            <pc:docMk/>
            <pc:sldMk cId="27152831" sldId="310"/>
            <ac:spMk id="11" creationId="{4FE94866-4B74-D065-83CB-2EED3CD7403A}"/>
          </ac:spMkLst>
        </pc:spChg>
        <pc:picChg chg="del">
          <ac:chgData name="Rohit Gaware" userId="1b5ebe307536a33b" providerId="LiveId" clId="{51F46C93-3970-428F-ACFB-79C16ECF1AA9}" dt="2024-06-23T08:12:28.096" v="887" actId="478"/>
          <ac:picMkLst>
            <pc:docMk/>
            <pc:sldMk cId="27152831" sldId="310"/>
            <ac:picMk id="8" creationId="{9F0757A4-64C4-7D93-5DC9-A368F5C1274D}"/>
          </ac:picMkLst>
        </pc:picChg>
        <pc:picChg chg="add mod">
          <ac:chgData name="Rohit Gaware" userId="1b5ebe307536a33b" providerId="LiveId" clId="{51F46C93-3970-428F-ACFB-79C16ECF1AA9}" dt="2024-06-23T08:13:18.240" v="897" actId="14100"/>
          <ac:picMkLst>
            <pc:docMk/>
            <pc:sldMk cId="27152831" sldId="310"/>
            <ac:picMk id="9" creationId="{EC8214BE-A4D4-B3A7-64F5-D7C9E257C72F}"/>
          </ac:picMkLst>
        </pc:picChg>
      </pc:sldChg>
      <pc:sldChg chg="addSp delSp modSp mod">
        <pc:chgData name="Rohit Gaware" userId="1b5ebe307536a33b" providerId="LiveId" clId="{51F46C93-3970-428F-ACFB-79C16ECF1AA9}" dt="2024-06-29T05:33:48.248" v="1144" actId="14100"/>
        <pc:sldMkLst>
          <pc:docMk/>
          <pc:sldMk cId="2131084572" sldId="311"/>
        </pc:sldMkLst>
        <pc:spChg chg="mod">
          <ac:chgData name="Rohit Gaware" userId="1b5ebe307536a33b" providerId="LiveId" clId="{51F46C93-3970-428F-ACFB-79C16ECF1AA9}" dt="2024-06-23T14:20:06.906" v="1101" actId="20577"/>
          <ac:spMkLst>
            <pc:docMk/>
            <pc:sldMk cId="2131084572" sldId="311"/>
            <ac:spMk id="2" creationId="{00000000-0000-0000-0000-000000000000}"/>
          </ac:spMkLst>
        </pc:spChg>
        <pc:spChg chg="mod">
          <ac:chgData name="Rohit Gaware" userId="1b5ebe307536a33b" providerId="LiveId" clId="{51F46C93-3970-428F-ACFB-79C16ECF1AA9}" dt="2024-06-29T05:32:57.956" v="1141" actId="113"/>
          <ac:spMkLst>
            <pc:docMk/>
            <pc:sldMk cId="2131084572" sldId="311"/>
            <ac:spMk id="7" creationId="{00000000-0000-0000-0000-000000000000}"/>
          </ac:spMkLst>
        </pc:spChg>
        <pc:grpChg chg="del">
          <ac:chgData name="Rohit Gaware" userId="1b5ebe307536a33b" providerId="LiveId" clId="{51F46C93-3970-428F-ACFB-79C16ECF1AA9}" dt="2024-06-29T05:32:17.967" v="1118" actId="478"/>
          <ac:grpSpMkLst>
            <pc:docMk/>
            <pc:sldMk cId="2131084572" sldId="311"/>
            <ac:grpSpMk id="8" creationId="{9928FDA5-EAD3-6F27-AE58-F75A9F557D8A}"/>
          </ac:grpSpMkLst>
        </pc:grpChg>
        <pc:picChg chg="add mod">
          <ac:chgData name="Rohit Gaware" userId="1b5ebe307536a33b" providerId="LiveId" clId="{51F46C93-3970-428F-ACFB-79C16ECF1AA9}" dt="2024-06-29T05:33:48.248" v="1144" actId="14100"/>
          <ac:picMkLst>
            <pc:docMk/>
            <pc:sldMk cId="2131084572" sldId="311"/>
            <ac:picMk id="46" creationId="{A6D34652-0314-B34B-633D-50F409C72E84}"/>
          </ac:picMkLst>
        </pc:picChg>
      </pc:sldChg>
      <pc:sldChg chg="del">
        <pc:chgData name="Rohit Gaware" userId="1b5ebe307536a33b" providerId="LiveId" clId="{51F46C93-3970-428F-ACFB-79C16ECF1AA9}" dt="2024-06-23T07:37:08.877" v="320" actId="47"/>
        <pc:sldMkLst>
          <pc:docMk/>
          <pc:sldMk cId="3120234180" sldId="312"/>
        </pc:sldMkLst>
      </pc:sldChg>
      <pc:sldChg chg="delSp modSp mod">
        <pc:chgData name="Rohit Gaware" userId="1b5ebe307536a33b" providerId="LiveId" clId="{51F46C93-3970-428F-ACFB-79C16ECF1AA9}" dt="2024-06-23T14:06:11.768" v="1040" actId="255"/>
        <pc:sldMkLst>
          <pc:docMk/>
          <pc:sldMk cId="2839228702" sldId="313"/>
        </pc:sldMkLst>
        <pc:spChg chg="del">
          <ac:chgData name="Rohit Gaware" userId="1b5ebe307536a33b" providerId="LiveId" clId="{51F46C93-3970-428F-ACFB-79C16ECF1AA9}" dt="2024-06-23T14:05:45.133" v="1038" actId="478"/>
          <ac:spMkLst>
            <pc:docMk/>
            <pc:sldMk cId="2839228702" sldId="313"/>
            <ac:spMk id="2" creationId="{00000000-0000-0000-0000-000000000000}"/>
          </ac:spMkLst>
        </pc:spChg>
        <pc:spChg chg="mod">
          <ac:chgData name="Rohit Gaware" userId="1b5ebe307536a33b" providerId="LiveId" clId="{51F46C93-3970-428F-ACFB-79C16ECF1AA9}" dt="2024-06-23T14:06:11.768" v="1040" actId="255"/>
          <ac:spMkLst>
            <pc:docMk/>
            <pc:sldMk cId="2839228702" sldId="313"/>
            <ac:spMk id="12" creationId="{3C70F95D-0C9A-0EFA-0F16-172D65C238E7}"/>
          </ac:spMkLst>
        </pc:spChg>
      </pc:sldChg>
      <pc:sldChg chg="delSp modSp mod">
        <pc:chgData name="Rohit Gaware" userId="1b5ebe307536a33b" providerId="LiveId" clId="{51F46C93-3970-428F-ACFB-79C16ECF1AA9}" dt="2024-06-23T14:15:04.092" v="1084" actId="478"/>
        <pc:sldMkLst>
          <pc:docMk/>
          <pc:sldMk cId="1336866952" sldId="314"/>
        </pc:sldMkLst>
        <pc:spChg chg="del">
          <ac:chgData name="Rohit Gaware" userId="1b5ebe307536a33b" providerId="LiveId" clId="{51F46C93-3970-428F-ACFB-79C16ECF1AA9}" dt="2024-06-23T14:15:04.092" v="1084" actId="478"/>
          <ac:spMkLst>
            <pc:docMk/>
            <pc:sldMk cId="1336866952" sldId="314"/>
            <ac:spMk id="2" creationId="{00000000-0000-0000-0000-000000000000}"/>
          </ac:spMkLst>
        </pc:spChg>
        <pc:spChg chg="mod">
          <ac:chgData name="Rohit Gaware" userId="1b5ebe307536a33b" providerId="LiveId" clId="{51F46C93-3970-428F-ACFB-79C16ECF1AA9}" dt="2024-06-23T14:06:00.224" v="1039" actId="255"/>
          <ac:spMkLst>
            <pc:docMk/>
            <pc:sldMk cId="1336866952" sldId="314"/>
            <ac:spMk id="12" creationId="{3C70F95D-0C9A-0EFA-0F16-172D65C238E7}"/>
          </ac:spMkLst>
        </pc:spChg>
      </pc:sldChg>
      <pc:sldChg chg="modSp mod">
        <pc:chgData name="Rohit Gaware" userId="1b5ebe307536a33b" providerId="LiveId" clId="{51F46C93-3970-428F-ACFB-79C16ECF1AA9}" dt="2024-06-29T08:00:40.954" v="1212" actId="20577"/>
        <pc:sldMkLst>
          <pc:docMk/>
          <pc:sldMk cId="4242936529" sldId="315"/>
        </pc:sldMkLst>
        <pc:spChg chg="mod">
          <ac:chgData name="Rohit Gaware" userId="1b5ebe307536a33b" providerId="LiveId" clId="{51F46C93-3970-428F-ACFB-79C16ECF1AA9}" dt="2024-06-23T07:23:17.062" v="193" actId="1076"/>
          <ac:spMkLst>
            <pc:docMk/>
            <pc:sldMk cId="4242936529" sldId="315"/>
            <ac:spMk id="2" creationId="{DFCE646B-6BD2-3E33-5E9E-8171BFC6AA88}"/>
          </ac:spMkLst>
        </pc:spChg>
        <pc:spChg chg="mod">
          <ac:chgData name="Rohit Gaware" userId="1b5ebe307536a33b" providerId="LiveId" clId="{51F46C93-3970-428F-ACFB-79C16ECF1AA9}" dt="2024-06-29T08:00:40.954" v="1212" actId="20577"/>
          <ac:spMkLst>
            <pc:docMk/>
            <pc:sldMk cId="4242936529" sldId="315"/>
            <ac:spMk id="5" creationId="{00000000-0000-0000-0000-000000000000}"/>
          </ac:spMkLst>
        </pc:spChg>
      </pc:sldChg>
      <pc:sldChg chg="addSp delSp modSp add del mod">
        <pc:chgData name="Rohit Gaware" userId="1b5ebe307536a33b" providerId="LiveId" clId="{51F46C93-3970-428F-ACFB-79C16ECF1AA9}" dt="2024-06-23T08:14:32.986" v="907" actId="255"/>
        <pc:sldMkLst>
          <pc:docMk/>
          <pc:sldMk cId="1581363095" sldId="316"/>
        </pc:sldMkLst>
        <pc:spChg chg="del">
          <ac:chgData name="Rohit Gaware" userId="1b5ebe307536a33b" providerId="LiveId" clId="{51F46C93-3970-428F-ACFB-79C16ECF1AA9}" dt="2024-06-23T08:12:02.348" v="885" actId="478"/>
          <ac:spMkLst>
            <pc:docMk/>
            <pc:sldMk cId="1581363095" sldId="316"/>
            <ac:spMk id="2" creationId="{00000000-0000-0000-0000-000000000000}"/>
          </ac:spMkLst>
        </pc:spChg>
        <pc:spChg chg="add mod">
          <ac:chgData name="Rohit Gaware" userId="1b5ebe307536a33b" providerId="LiveId" clId="{51F46C93-3970-428F-ACFB-79C16ECF1AA9}" dt="2024-06-23T08:14:32.986" v="907" actId="255"/>
          <ac:spMkLst>
            <pc:docMk/>
            <pc:sldMk cId="1581363095" sldId="316"/>
            <ac:spMk id="11" creationId="{2F9C872F-C651-E0EB-4C32-F24F448102E4}"/>
          </ac:spMkLst>
        </pc:spChg>
        <pc:picChg chg="del">
          <ac:chgData name="Rohit Gaware" userId="1b5ebe307536a33b" providerId="LiveId" clId="{51F46C93-3970-428F-ACFB-79C16ECF1AA9}" dt="2024-06-23T08:10:40.086" v="869" actId="478"/>
          <ac:picMkLst>
            <pc:docMk/>
            <pc:sldMk cId="1581363095" sldId="316"/>
            <ac:picMk id="8" creationId="{745B5867-4BF9-95A0-D2E0-308D7349F0B8}"/>
          </ac:picMkLst>
        </pc:picChg>
        <pc:picChg chg="add mod">
          <ac:chgData name="Rohit Gaware" userId="1b5ebe307536a33b" providerId="LiveId" clId="{51F46C93-3970-428F-ACFB-79C16ECF1AA9}" dt="2024-06-23T08:13:27.642" v="898" actId="14100"/>
          <ac:picMkLst>
            <pc:docMk/>
            <pc:sldMk cId="1581363095" sldId="316"/>
            <ac:picMk id="9" creationId="{B4F978D9-CA98-B2D1-3108-A244D97898C1}"/>
          </ac:picMkLst>
        </pc:picChg>
      </pc:sldChg>
      <pc:sldChg chg="delSp modSp add mod">
        <pc:chgData name="Rohit Gaware" userId="1b5ebe307536a33b" providerId="LiveId" clId="{51F46C93-3970-428F-ACFB-79C16ECF1AA9}" dt="2024-06-29T07:53:54.695" v="1195" actId="20577"/>
        <pc:sldMkLst>
          <pc:docMk/>
          <pc:sldMk cId="1643593807" sldId="317"/>
        </pc:sldMkLst>
        <pc:spChg chg="del">
          <ac:chgData name="Rohit Gaware" userId="1b5ebe307536a33b" providerId="LiveId" clId="{51F46C93-3970-428F-ACFB-79C16ECF1AA9}" dt="2024-06-23T07:12:17.856" v="112" actId="478"/>
          <ac:spMkLst>
            <pc:docMk/>
            <pc:sldMk cId="1643593807" sldId="317"/>
            <ac:spMk id="2" creationId="{DFCE646B-6BD2-3E33-5E9E-8171BFC6AA88}"/>
          </ac:spMkLst>
        </pc:spChg>
        <pc:spChg chg="mod">
          <ac:chgData name="Rohit Gaware" userId="1b5ebe307536a33b" providerId="LiveId" clId="{51F46C93-3970-428F-ACFB-79C16ECF1AA9}" dt="2024-06-29T07:53:54.695" v="1195" actId="20577"/>
          <ac:spMkLst>
            <pc:docMk/>
            <pc:sldMk cId="1643593807" sldId="317"/>
            <ac:spMk id="5" creationId="{00000000-0000-0000-0000-000000000000}"/>
          </ac:spMkLst>
        </pc:spChg>
      </pc:sldChg>
      <pc:sldChg chg="delSp modSp add mod">
        <pc:chgData name="Rohit Gaware" userId="1b5ebe307536a33b" providerId="LiveId" clId="{51F46C93-3970-428F-ACFB-79C16ECF1AA9}" dt="2024-06-29T08:03:12.121" v="1217" actId="20577"/>
        <pc:sldMkLst>
          <pc:docMk/>
          <pc:sldMk cId="388304318" sldId="318"/>
        </pc:sldMkLst>
        <pc:spChg chg="del mod">
          <ac:chgData name="Rohit Gaware" userId="1b5ebe307536a33b" providerId="LiveId" clId="{51F46C93-3970-428F-ACFB-79C16ECF1AA9}" dt="2024-06-23T07:19:22.481" v="149" actId="478"/>
          <ac:spMkLst>
            <pc:docMk/>
            <pc:sldMk cId="388304318" sldId="318"/>
            <ac:spMk id="2" creationId="{DFCE646B-6BD2-3E33-5E9E-8171BFC6AA88}"/>
          </ac:spMkLst>
        </pc:spChg>
        <pc:spChg chg="mod">
          <ac:chgData name="Rohit Gaware" userId="1b5ebe307536a33b" providerId="LiveId" clId="{51F46C93-3970-428F-ACFB-79C16ECF1AA9}" dt="2024-06-29T08:03:12.121" v="1217" actId="20577"/>
          <ac:spMkLst>
            <pc:docMk/>
            <pc:sldMk cId="388304318" sldId="318"/>
            <ac:spMk id="5" creationId="{00000000-0000-0000-0000-000000000000}"/>
          </ac:spMkLst>
        </pc:spChg>
      </pc:sldChg>
      <pc:sldChg chg="delSp modSp add del mod">
        <pc:chgData name="Rohit Gaware" userId="1b5ebe307536a33b" providerId="LiveId" clId="{51F46C93-3970-428F-ACFB-79C16ECF1AA9}" dt="2024-06-23T08:07:19.253" v="831" actId="1076"/>
        <pc:sldMkLst>
          <pc:docMk/>
          <pc:sldMk cId="456702825" sldId="319"/>
        </pc:sldMkLst>
        <pc:spChg chg="del">
          <ac:chgData name="Rohit Gaware" userId="1b5ebe307536a33b" providerId="LiveId" clId="{51F46C93-3970-428F-ACFB-79C16ECF1AA9}" dt="2024-06-23T07:35:59.048" v="302" actId="478"/>
          <ac:spMkLst>
            <pc:docMk/>
            <pc:sldMk cId="456702825" sldId="319"/>
            <ac:spMk id="2" creationId="{00000000-0000-0000-0000-000000000000}"/>
          </ac:spMkLst>
        </pc:spChg>
        <pc:spChg chg="del mod">
          <ac:chgData name="Rohit Gaware" userId="1b5ebe307536a33b" providerId="LiveId" clId="{51F46C93-3970-428F-ACFB-79C16ECF1AA9}" dt="2024-06-23T07:32:51.517" v="234" actId="478"/>
          <ac:spMkLst>
            <pc:docMk/>
            <pc:sldMk cId="456702825" sldId="319"/>
            <ac:spMk id="7" creationId="{00000000-0000-0000-0000-000000000000}"/>
          </ac:spMkLst>
        </pc:spChg>
        <pc:spChg chg="mod">
          <ac:chgData name="Rohit Gaware" userId="1b5ebe307536a33b" providerId="LiveId" clId="{51F46C93-3970-428F-ACFB-79C16ECF1AA9}" dt="2024-06-23T08:07:19.253" v="831" actId="1076"/>
          <ac:spMkLst>
            <pc:docMk/>
            <pc:sldMk cId="456702825" sldId="319"/>
            <ac:spMk id="12" creationId="{3C70F95D-0C9A-0EFA-0F16-172D65C238E7}"/>
          </ac:spMkLst>
        </pc:spChg>
      </pc:sldChg>
      <pc:sldChg chg="add del">
        <pc:chgData name="Rohit Gaware" userId="1b5ebe307536a33b" providerId="LiveId" clId="{51F46C93-3970-428F-ACFB-79C16ECF1AA9}" dt="2024-06-23T07:37:15.317" v="322" actId="47"/>
        <pc:sldMkLst>
          <pc:docMk/>
          <pc:sldMk cId="3636521690" sldId="320"/>
        </pc:sldMkLst>
      </pc:sldChg>
      <pc:sldChg chg="modSp add del mod">
        <pc:chgData name="Rohit Gaware" userId="1b5ebe307536a33b" providerId="LiveId" clId="{51F46C93-3970-428F-ACFB-79C16ECF1AA9}" dt="2024-06-23T07:42:43.051" v="470" actId="47"/>
        <pc:sldMkLst>
          <pc:docMk/>
          <pc:sldMk cId="1124320500" sldId="321"/>
        </pc:sldMkLst>
        <pc:spChg chg="mod">
          <ac:chgData name="Rohit Gaware" userId="1b5ebe307536a33b" providerId="LiveId" clId="{51F46C93-3970-428F-ACFB-79C16ECF1AA9}" dt="2024-06-23T07:32:32.832" v="232" actId="20577"/>
          <ac:spMkLst>
            <pc:docMk/>
            <pc:sldMk cId="1124320500" sldId="321"/>
            <ac:spMk id="12" creationId="{3C70F95D-0C9A-0EFA-0F16-172D65C238E7}"/>
          </ac:spMkLst>
        </pc:spChg>
      </pc:sldChg>
      <pc:sldChg chg="modSp add mod ord">
        <pc:chgData name="Rohit Gaware" userId="1b5ebe307536a33b" providerId="LiveId" clId="{51F46C93-3970-428F-ACFB-79C16ECF1AA9}" dt="2024-06-23T08:07:38.699" v="839" actId="20577"/>
        <pc:sldMkLst>
          <pc:docMk/>
          <pc:sldMk cId="3611429014" sldId="322"/>
        </pc:sldMkLst>
        <pc:spChg chg="mod">
          <ac:chgData name="Rohit Gaware" userId="1b5ebe307536a33b" providerId="LiveId" clId="{51F46C93-3970-428F-ACFB-79C16ECF1AA9}" dt="2024-06-23T08:07:38.699" v="839" actId="20577"/>
          <ac:spMkLst>
            <pc:docMk/>
            <pc:sldMk cId="3611429014" sldId="322"/>
            <ac:spMk id="12" creationId="{3C70F95D-0C9A-0EFA-0F16-172D65C238E7}"/>
          </ac:spMkLst>
        </pc:spChg>
      </pc:sldChg>
      <pc:sldChg chg="modSp add del mod">
        <pc:chgData name="Rohit Gaware" userId="1b5ebe307536a33b" providerId="LiveId" clId="{51F46C93-3970-428F-ACFB-79C16ECF1AA9}" dt="2024-06-23T08:00:30.818" v="748" actId="47"/>
        <pc:sldMkLst>
          <pc:docMk/>
          <pc:sldMk cId="4088798705" sldId="323"/>
        </pc:sldMkLst>
        <pc:spChg chg="mod">
          <ac:chgData name="Rohit Gaware" userId="1b5ebe307536a33b" providerId="LiveId" clId="{51F46C93-3970-428F-ACFB-79C16ECF1AA9}" dt="2024-06-23T08:00:18.576" v="747" actId="20577"/>
          <ac:spMkLst>
            <pc:docMk/>
            <pc:sldMk cId="4088798705" sldId="323"/>
            <ac:spMk id="12" creationId="{3C70F95D-0C9A-0EFA-0F16-172D65C238E7}"/>
          </ac:spMkLst>
        </pc:spChg>
      </pc:sldChg>
      <pc:sldChg chg="add del">
        <pc:chgData name="Rohit Gaware" userId="1b5ebe307536a33b" providerId="LiveId" clId="{51F46C93-3970-428F-ACFB-79C16ECF1AA9}" dt="2024-06-23T07:46:59.201" v="598" actId="2890"/>
        <pc:sldMkLst>
          <pc:docMk/>
          <pc:sldMk cId="782313944" sldId="324"/>
        </pc:sldMkLst>
      </pc:sldChg>
      <pc:sldChg chg="modSp add del mod">
        <pc:chgData name="Rohit Gaware" userId="1b5ebe307536a33b" providerId="LiveId" clId="{51F46C93-3970-428F-ACFB-79C16ECF1AA9}" dt="2024-06-23T08:07:28.451" v="832" actId="47"/>
        <pc:sldMkLst>
          <pc:docMk/>
          <pc:sldMk cId="2987745652" sldId="324"/>
        </pc:sldMkLst>
        <pc:spChg chg="mod">
          <ac:chgData name="Rohit Gaware" userId="1b5ebe307536a33b" providerId="LiveId" clId="{51F46C93-3970-428F-ACFB-79C16ECF1AA9}" dt="2024-06-23T08:04:38.111" v="792" actId="20577"/>
          <ac:spMkLst>
            <pc:docMk/>
            <pc:sldMk cId="2987745652" sldId="324"/>
            <ac:spMk id="12" creationId="{3C70F95D-0C9A-0EFA-0F16-172D65C238E7}"/>
          </ac:spMkLst>
        </pc:spChg>
      </pc:sldChg>
      <pc:sldChg chg="delSp modSp add del mod">
        <pc:chgData name="Rohit Gaware" userId="1b5ebe307536a33b" providerId="LiveId" clId="{51F46C93-3970-428F-ACFB-79C16ECF1AA9}" dt="2024-06-23T08:06:25.124" v="812" actId="1076"/>
        <pc:sldMkLst>
          <pc:docMk/>
          <pc:sldMk cId="3454603493" sldId="325"/>
        </pc:sldMkLst>
        <pc:spChg chg="del">
          <ac:chgData name="Rohit Gaware" userId="1b5ebe307536a33b" providerId="LiveId" clId="{51F46C93-3970-428F-ACFB-79C16ECF1AA9}" dt="2024-06-23T08:01:57.820" v="767" actId="478"/>
          <ac:spMkLst>
            <pc:docMk/>
            <pc:sldMk cId="3454603493" sldId="325"/>
            <ac:spMk id="7" creationId="{00000000-0000-0000-0000-000000000000}"/>
          </ac:spMkLst>
        </pc:spChg>
        <pc:spChg chg="mod">
          <ac:chgData name="Rohit Gaware" userId="1b5ebe307536a33b" providerId="LiveId" clId="{51F46C93-3970-428F-ACFB-79C16ECF1AA9}" dt="2024-06-23T08:06:25.124" v="812" actId="1076"/>
          <ac:spMkLst>
            <pc:docMk/>
            <pc:sldMk cId="3454603493" sldId="325"/>
            <ac:spMk id="12" creationId="{3C70F95D-0C9A-0EFA-0F16-172D65C238E7}"/>
          </ac:spMkLst>
        </pc:spChg>
      </pc:sldChg>
      <pc:sldChg chg="modSp add mod">
        <pc:chgData name="Rohit Gaware" userId="1b5ebe307536a33b" providerId="LiveId" clId="{51F46C93-3970-428F-ACFB-79C16ECF1AA9}" dt="2024-06-23T08:06:36.183" v="817" actId="20577"/>
        <pc:sldMkLst>
          <pc:docMk/>
          <pc:sldMk cId="3517742311" sldId="326"/>
        </pc:sldMkLst>
        <pc:spChg chg="mod">
          <ac:chgData name="Rohit Gaware" userId="1b5ebe307536a33b" providerId="LiveId" clId="{51F46C93-3970-428F-ACFB-79C16ECF1AA9}" dt="2024-06-23T08:06:36.183" v="817" actId="20577"/>
          <ac:spMkLst>
            <pc:docMk/>
            <pc:sldMk cId="3517742311" sldId="326"/>
            <ac:spMk id="12" creationId="{3C70F95D-0C9A-0EFA-0F16-172D65C238E7}"/>
          </ac:spMkLst>
        </pc:spChg>
      </pc:sldChg>
      <pc:sldChg chg="modSp add mod">
        <pc:chgData name="Rohit Gaware" userId="1b5ebe307536a33b" providerId="LiveId" clId="{51F46C93-3970-428F-ACFB-79C16ECF1AA9}" dt="2024-06-23T08:06:51.224" v="821" actId="20577"/>
        <pc:sldMkLst>
          <pc:docMk/>
          <pc:sldMk cId="109438155" sldId="327"/>
        </pc:sldMkLst>
        <pc:spChg chg="mod">
          <ac:chgData name="Rohit Gaware" userId="1b5ebe307536a33b" providerId="LiveId" clId="{51F46C93-3970-428F-ACFB-79C16ECF1AA9}" dt="2024-06-23T08:06:51.224" v="821" actId="20577"/>
          <ac:spMkLst>
            <pc:docMk/>
            <pc:sldMk cId="109438155" sldId="327"/>
            <ac:spMk id="12" creationId="{3C70F95D-0C9A-0EFA-0F16-172D65C238E7}"/>
          </ac:spMkLst>
        </pc:spChg>
      </pc:sldChg>
      <pc:sldChg chg="delSp modSp add mod">
        <pc:chgData name="Rohit Gaware" userId="1b5ebe307536a33b" providerId="LiveId" clId="{51F46C93-3970-428F-ACFB-79C16ECF1AA9}" dt="2024-06-23T14:16:08.496" v="1090" actId="1076"/>
        <pc:sldMkLst>
          <pc:docMk/>
          <pc:sldMk cId="113746652" sldId="328"/>
        </pc:sldMkLst>
        <pc:spChg chg="del">
          <ac:chgData name="Rohit Gaware" userId="1b5ebe307536a33b" providerId="LiveId" clId="{51F46C93-3970-428F-ACFB-79C16ECF1AA9}" dt="2024-06-23T13:57:12.177" v="981" actId="478"/>
          <ac:spMkLst>
            <pc:docMk/>
            <pc:sldMk cId="113746652" sldId="328"/>
            <ac:spMk id="2" creationId="{00000000-0000-0000-0000-000000000000}"/>
          </ac:spMkLst>
        </pc:spChg>
        <pc:spChg chg="mod">
          <ac:chgData name="Rohit Gaware" userId="1b5ebe307536a33b" providerId="LiveId" clId="{51F46C93-3970-428F-ACFB-79C16ECF1AA9}" dt="2024-06-23T14:16:08.496" v="1090" actId="1076"/>
          <ac:spMkLst>
            <pc:docMk/>
            <pc:sldMk cId="113746652" sldId="328"/>
            <ac:spMk id="3" creationId="{00000000-0000-0000-0000-000000000000}"/>
          </ac:spMkLst>
        </pc:spChg>
        <pc:spChg chg="mod">
          <ac:chgData name="Rohit Gaware" userId="1b5ebe307536a33b" providerId="LiveId" clId="{51F46C93-3970-428F-ACFB-79C16ECF1AA9}" dt="2024-06-23T14:02:21.318" v="997" actId="1076"/>
          <ac:spMkLst>
            <pc:docMk/>
            <pc:sldMk cId="113746652" sldId="328"/>
            <ac:spMk id="7" creationId="{00000000-0000-0000-0000-000000000000}"/>
          </ac:spMkLst>
        </pc:spChg>
      </pc:sldChg>
      <pc:sldChg chg="delSp modSp add mod">
        <pc:chgData name="Rohit Gaware" userId="1b5ebe307536a33b" providerId="LiveId" clId="{51F46C93-3970-428F-ACFB-79C16ECF1AA9}" dt="2024-06-23T14:16:24.965" v="1093" actId="1076"/>
        <pc:sldMkLst>
          <pc:docMk/>
          <pc:sldMk cId="2348030594" sldId="329"/>
        </pc:sldMkLst>
        <pc:spChg chg="mod">
          <ac:chgData name="Rohit Gaware" userId="1b5ebe307536a33b" providerId="LiveId" clId="{51F46C93-3970-428F-ACFB-79C16ECF1AA9}" dt="2024-06-23T14:16:24.965" v="1093" actId="1076"/>
          <ac:spMkLst>
            <pc:docMk/>
            <pc:sldMk cId="2348030594" sldId="329"/>
            <ac:spMk id="3" creationId="{00000000-0000-0000-0000-000000000000}"/>
          </ac:spMkLst>
        </pc:spChg>
        <pc:spChg chg="del">
          <ac:chgData name="Rohit Gaware" userId="1b5ebe307536a33b" providerId="LiveId" clId="{51F46C93-3970-428F-ACFB-79C16ECF1AA9}" dt="2024-06-23T14:00:42.269" v="985" actId="478"/>
          <ac:spMkLst>
            <pc:docMk/>
            <pc:sldMk cId="2348030594" sldId="329"/>
            <ac:spMk id="7" creationId="{00000000-0000-0000-0000-000000000000}"/>
          </ac:spMkLst>
        </pc:spChg>
      </pc:sldChg>
      <pc:sldChg chg="modSp new del mod">
        <pc:chgData name="Rohit Gaware" userId="1b5ebe307536a33b" providerId="LiveId" clId="{51F46C93-3970-428F-ACFB-79C16ECF1AA9}" dt="2024-06-29T05:29:01.231" v="1109" actId="680"/>
        <pc:sldMkLst>
          <pc:docMk/>
          <pc:sldMk cId="1308697300" sldId="330"/>
        </pc:sldMkLst>
        <pc:spChg chg="mod">
          <ac:chgData name="Rohit Gaware" userId="1b5ebe307536a33b" providerId="LiveId" clId="{51F46C93-3970-428F-ACFB-79C16ECF1AA9}" dt="2024-06-29T05:28:59.180" v="1108"/>
          <ac:spMkLst>
            <pc:docMk/>
            <pc:sldMk cId="1308697300" sldId="330"/>
            <ac:spMk id="3" creationId="{140EED29-C86B-0981-B201-D5E7B8709DA2}"/>
          </ac:spMkLst>
        </pc:spChg>
      </pc:sldChg>
      <pc:sldChg chg="modSp add mod">
        <pc:chgData name="Rohit Gaware" userId="1b5ebe307536a33b" providerId="LiveId" clId="{51F46C93-3970-428F-ACFB-79C16ECF1AA9}" dt="2024-06-29T05:30:34.936" v="1115" actId="1038"/>
        <pc:sldMkLst>
          <pc:docMk/>
          <pc:sldMk cId="1918725966" sldId="330"/>
        </pc:sldMkLst>
        <pc:spChg chg="mod">
          <ac:chgData name="Rohit Gaware" userId="1b5ebe307536a33b" providerId="LiveId" clId="{51F46C93-3970-428F-ACFB-79C16ECF1AA9}" dt="2024-06-29T05:30:34.936" v="1115" actId="1038"/>
          <ac:spMkLst>
            <pc:docMk/>
            <pc:sldMk cId="1918725966" sldId="330"/>
            <ac:spMk id="7" creationId="{00000000-0000-0000-0000-000000000000}"/>
          </ac:spMkLst>
        </pc:spChg>
      </pc:sldChg>
      <pc:sldChg chg="modSp add mod">
        <pc:chgData name="Rohit Gaware" userId="1b5ebe307536a33b" providerId="LiveId" clId="{51F46C93-3970-428F-ACFB-79C16ECF1AA9}" dt="2024-06-29T05:37:41.769" v="1173" actId="20577"/>
        <pc:sldMkLst>
          <pc:docMk/>
          <pc:sldMk cId="2244606233" sldId="331"/>
        </pc:sldMkLst>
        <pc:spChg chg="mod">
          <ac:chgData name="Rohit Gaware" userId="1b5ebe307536a33b" providerId="LiveId" clId="{51F46C93-3970-428F-ACFB-79C16ECF1AA9}" dt="2024-06-29T05:37:41.769" v="1173" actId="20577"/>
          <ac:spMkLst>
            <pc:docMk/>
            <pc:sldMk cId="2244606233" sldId="331"/>
            <ac:spMk id="12" creationId="{3C70F95D-0C9A-0EFA-0F16-172D65C238E7}"/>
          </ac:spMkLst>
        </pc:spChg>
      </pc:sldChg>
      <pc:sldChg chg="new">
        <pc:chgData name="Rohit Gaware" userId="1b5ebe307536a33b" providerId="LiveId" clId="{51F46C93-3970-428F-ACFB-79C16ECF1AA9}" dt="2024-06-29T09:38:47.540" v="1218" actId="680"/>
        <pc:sldMkLst>
          <pc:docMk/>
          <pc:sldMk cId="1726379390" sldId="332"/>
        </pc:sldMkLst>
      </pc:sldChg>
    </pc:docChg>
  </pc:docChgLst>
  <pc:docChgLst>
    <pc:chgData name="Rohit Gaware" userId="1b5ebe307536a33b" providerId="LiveId" clId="{4C7519AB-7210-47F0-B94A-A3C2419B6675}"/>
    <pc:docChg chg="undo custSel addSld delSld modSld">
      <pc:chgData name="Rohit Gaware" userId="1b5ebe307536a33b" providerId="LiveId" clId="{4C7519AB-7210-47F0-B94A-A3C2419B6675}" dt="2024-05-19T10:10:14.600" v="317" actId="1076"/>
      <pc:docMkLst>
        <pc:docMk/>
      </pc:docMkLst>
      <pc:sldChg chg="modSp mod">
        <pc:chgData name="Rohit Gaware" userId="1b5ebe307536a33b" providerId="LiveId" clId="{4C7519AB-7210-47F0-B94A-A3C2419B6675}" dt="2024-05-19T10:10:14.600" v="317" actId="1076"/>
        <pc:sldMkLst>
          <pc:docMk/>
          <pc:sldMk cId="0" sldId="292"/>
        </pc:sldMkLst>
        <pc:spChg chg="mod">
          <ac:chgData name="Rohit Gaware" userId="1b5ebe307536a33b" providerId="LiveId" clId="{4C7519AB-7210-47F0-B94A-A3C2419B6675}" dt="2024-05-19T10:10:06.926" v="315" actId="1076"/>
          <ac:spMkLst>
            <pc:docMk/>
            <pc:sldMk cId="0" sldId="292"/>
            <ac:spMk id="3" creationId="{00000000-0000-0000-0000-000000000000}"/>
          </ac:spMkLst>
        </pc:spChg>
        <pc:spChg chg="mod">
          <ac:chgData name="Rohit Gaware" userId="1b5ebe307536a33b" providerId="LiveId" clId="{4C7519AB-7210-47F0-B94A-A3C2419B6675}" dt="2024-05-19T10:10:14.600" v="317" actId="1076"/>
          <ac:spMkLst>
            <pc:docMk/>
            <pc:sldMk cId="0" sldId="292"/>
            <ac:spMk id="7" creationId="{00000000-0000-0000-0000-000000000000}"/>
          </ac:spMkLst>
        </pc:spChg>
      </pc:sldChg>
      <pc:sldChg chg="modSp mod">
        <pc:chgData name="Rohit Gaware" userId="1b5ebe307536a33b" providerId="LiveId" clId="{4C7519AB-7210-47F0-B94A-A3C2419B6675}" dt="2024-05-19T07:42:59.984" v="130" actId="20577"/>
        <pc:sldMkLst>
          <pc:docMk/>
          <pc:sldMk cId="0" sldId="293"/>
        </pc:sldMkLst>
        <pc:spChg chg="mod">
          <ac:chgData name="Rohit Gaware" userId="1b5ebe307536a33b" providerId="LiveId" clId="{4C7519AB-7210-47F0-B94A-A3C2419B6675}" dt="2024-05-19T07:42:59.984" v="130" actId="20577"/>
          <ac:spMkLst>
            <pc:docMk/>
            <pc:sldMk cId="0" sldId="293"/>
            <ac:spMk id="12" creationId="{3C70F95D-0C9A-0EFA-0F16-172D65C238E7}"/>
          </ac:spMkLst>
        </pc:spChg>
      </pc:sldChg>
      <pc:sldChg chg="addSp delSp modSp">
        <pc:chgData name="Rohit Gaware" userId="1b5ebe307536a33b" providerId="LiveId" clId="{4C7519AB-7210-47F0-B94A-A3C2419B6675}" dt="2024-05-19T10:01:33.998" v="283"/>
        <pc:sldMkLst>
          <pc:docMk/>
          <pc:sldMk cId="0" sldId="295"/>
        </pc:sldMkLst>
        <pc:spChg chg="mod">
          <ac:chgData name="Rohit Gaware" userId="1b5ebe307536a33b" providerId="LiveId" clId="{4C7519AB-7210-47F0-B94A-A3C2419B6675}" dt="2024-05-19T09:52:59.724" v="225"/>
          <ac:spMkLst>
            <pc:docMk/>
            <pc:sldMk cId="0" sldId="295"/>
            <ac:spMk id="2" creationId="{00000000-0000-0000-0000-000000000000}"/>
          </ac:spMkLst>
        </pc:spChg>
        <pc:spChg chg="mod">
          <ac:chgData name="Rohit Gaware" userId="1b5ebe307536a33b" providerId="LiveId" clId="{4C7519AB-7210-47F0-B94A-A3C2419B6675}" dt="2024-05-19T09:52:59.724" v="225"/>
          <ac:spMkLst>
            <pc:docMk/>
            <pc:sldMk cId="0" sldId="295"/>
            <ac:spMk id="6" creationId="{00000000-0000-0000-0000-000000000000}"/>
          </ac:spMkLst>
        </pc:spChg>
        <pc:spChg chg="mod">
          <ac:chgData name="Rohit Gaware" userId="1b5ebe307536a33b" providerId="LiveId" clId="{4C7519AB-7210-47F0-B94A-A3C2419B6675}" dt="2024-05-19T09:52:59.724" v="225"/>
          <ac:spMkLst>
            <pc:docMk/>
            <pc:sldMk cId="0" sldId="295"/>
            <ac:spMk id="7" creationId="{00000000-0000-0000-0000-000000000000}"/>
          </ac:spMkLst>
        </pc:spChg>
        <pc:spChg chg="mod">
          <ac:chgData name="Rohit Gaware" userId="1b5ebe307536a33b" providerId="LiveId" clId="{4C7519AB-7210-47F0-B94A-A3C2419B6675}" dt="2024-05-19T09:52:59.724" v="225"/>
          <ac:spMkLst>
            <pc:docMk/>
            <pc:sldMk cId="0" sldId="295"/>
            <ac:spMk id="8" creationId="{00000000-0000-0000-0000-000000000000}"/>
          </ac:spMkLst>
        </pc:spChg>
        <pc:spChg chg="add mod">
          <ac:chgData name="Rohit Gaware" userId="1b5ebe307536a33b" providerId="LiveId" clId="{4C7519AB-7210-47F0-B94A-A3C2419B6675}" dt="2024-05-19T09:47:03.272" v="218"/>
          <ac:spMkLst>
            <pc:docMk/>
            <pc:sldMk cId="0" sldId="295"/>
            <ac:spMk id="10" creationId="{10DEB214-39E2-75EB-7493-8DC8821347EF}"/>
          </ac:spMkLst>
        </pc:spChg>
        <pc:spChg chg="add mod">
          <ac:chgData name="Rohit Gaware" userId="1b5ebe307536a33b" providerId="LiveId" clId="{4C7519AB-7210-47F0-B94A-A3C2419B6675}" dt="2024-05-19T09:47:03.272" v="218"/>
          <ac:spMkLst>
            <pc:docMk/>
            <pc:sldMk cId="0" sldId="295"/>
            <ac:spMk id="11" creationId="{DF94D7AC-A931-436D-0F84-6815FA732F4D}"/>
          </ac:spMkLst>
        </pc:spChg>
        <pc:spChg chg="add mod">
          <ac:chgData name="Rohit Gaware" userId="1b5ebe307536a33b" providerId="LiveId" clId="{4C7519AB-7210-47F0-B94A-A3C2419B6675}" dt="2024-05-19T09:47:03.272" v="218"/>
          <ac:spMkLst>
            <pc:docMk/>
            <pc:sldMk cId="0" sldId="295"/>
            <ac:spMk id="12" creationId="{E532D063-FE94-C1D6-C9EC-CBFFBD1A70EC}"/>
          </ac:spMkLst>
        </pc:spChg>
        <pc:spChg chg="add mod">
          <ac:chgData name="Rohit Gaware" userId="1b5ebe307536a33b" providerId="LiveId" clId="{4C7519AB-7210-47F0-B94A-A3C2419B6675}" dt="2024-05-19T09:47:03.272" v="218"/>
          <ac:spMkLst>
            <pc:docMk/>
            <pc:sldMk cId="0" sldId="295"/>
            <ac:spMk id="13" creationId="{A29B6161-7B19-C466-8523-4D7A1F308AE0}"/>
          </ac:spMkLst>
        </pc:spChg>
        <pc:spChg chg="add mod">
          <ac:chgData name="Rohit Gaware" userId="1b5ebe307536a33b" providerId="LiveId" clId="{4C7519AB-7210-47F0-B94A-A3C2419B6675}" dt="2024-05-19T09:52:55.853" v="223" actId="478"/>
          <ac:spMkLst>
            <pc:docMk/>
            <pc:sldMk cId="0" sldId="295"/>
            <ac:spMk id="16" creationId="{40B2585A-1331-499D-764B-6F80D21C1266}"/>
          </ac:spMkLst>
        </pc:spChg>
        <pc:spChg chg="add mod">
          <ac:chgData name="Rohit Gaware" userId="1b5ebe307536a33b" providerId="LiveId" clId="{4C7519AB-7210-47F0-B94A-A3C2419B6675}" dt="2024-05-19T09:52:55.853" v="223" actId="478"/>
          <ac:spMkLst>
            <pc:docMk/>
            <pc:sldMk cId="0" sldId="295"/>
            <ac:spMk id="17" creationId="{DB82B3F4-00DD-D207-8A67-DF8B15D3F6CB}"/>
          </ac:spMkLst>
        </pc:spChg>
        <pc:spChg chg="add mod">
          <ac:chgData name="Rohit Gaware" userId="1b5ebe307536a33b" providerId="LiveId" clId="{4C7519AB-7210-47F0-B94A-A3C2419B6675}" dt="2024-05-19T09:52:55.853" v="223" actId="478"/>
          <ac:spMkLst>
            <pc:docMk/>
            <pc:sldMk cId="0" sldId="295"/>
            <ac:spMk id="18" creationId="{3A92AFCC-EF4A-1736-67D1-CD4F750F59BC}"/>
          </ac:spMkLst>
        </pc:spChg>
        <pc:spChg chg="add mod">
          <ac:chgData name="Rohit Gaware" userId="1b5ebe307536a33b" providerId="LiveId" clId="{4C7519AB-7210-47F0-B94A-A3C2419B6675}" dt="2024-05-19T09:52:55.853" v="223" actId="478"/>
          <ac:spMkLst>
            <pc:docMk/>
            <pc:sldMk cId="0" sldId="295"/>
            <ac:spMk id="19" creationId="{6776AFA4-7E7B-BC72-8471-4FC190373DFF}"/>
          </ac:spMkLst>
        </pc:spChg>
        <pc:spChg chg="add mod">
          <ac:chgData name="Rohit Gaware" userId="1b5ebe307536a33b" providerId="LiveId" clId="{4C7519AB-7210-47F0-B94A-A3C2419B6675}" dt="2024-05-19T10:01:33.998" v="283"/>
          <ac:spMkLst>
            <pc:docMk/>
            <pc:sldMk cId="0" sldId="295"/>
            <ac:spMk id="20" creationId="{34E62A3E-2E3E-33E2-9877-AF6F27E6936F}"/>
          </ac:spMkLst>
        </pc:spChg>
        <pc:spChg chg="mod">
          <ac:chgData name="Rohit Gaware" userId="1b5ebe307536a33b" providerId="LiveId" clId="{4C7519AB-7210-47F0-B94A-A3C2419B6675}" dt="2024-05-19T10:01:33.998" v="283"/>
          <ac:spMkLst>
            <pc:docMk/>
            <pc:sldMk cId="0" sldId="295"/>
            <ac:spMk id="22" creationId="{A6D43E71-58C8-222C-7574-4F19DBC75365}"/>
          </ac:spMkLst>
        </pc:spChg>
        <pc:spChg chg="mod">
          <ac:chgData name="Rohit Gaware" userId="1b5ebe307536a33b" providerId="LiveId" clId="{4C7519AB-7210-47F0-B94A-A3C2419B6675}" dt="2024-05-19T10:01:33.998" v="283"/>
          <ac:spMkLst>
            <pc:docMk/>
            <pc:sldMk cId="0" sldId="295"/>
            <ac:spMk id="23" creationId="{C554F2CE-B35A-BD32-8134-2B7DE8DB90F0}"/>
          </ac:spMkLst>
        </pc:spChg>
        <pc:spChg chg="mod">
          <ac:chgData name="Rohit Gaware" userId="1b5ebe307536a33b" providerId="LiveId" clId="{4C7519AB-7210-47F0-B94A-A3C2419B6675}" dt="2024-05-19T10:01:33.998" v="283"/>
          <ac:spMkLst>
            <pc:docMk/>
            <pc:sldMk cId="0" sldId="295"/>
            <ac:spMk id="24" creationId="{55069CDF-0073-2174-9026-306FFD6D4EEA}"/>
          </ac:spMkLst>
        </pc:spChg>
        <pc:spChg chg="mod">
          <ac:chgData name="Rohit Gaware" userId="1b5ebe307536a33b" providerId="LiveId" clId="{4C7519AB-7210-47F0-B94A-A3C2419B6675}" dt="2024-05-19T10:01:33.998" v="283"/>
          <ac:spMkLst>
            <pc:docMk/>
            <pc:sldMk cId="0" sldId="295"/>
            <ac:spMk id="25" creationId="{DF01201E-CF74-DD43-2471-A52EBB5A4854}"/>
          </ac:spMkLst>
        </pc:spChg>
        <pc:spChg chg="mod">
          <ac:chgData name="Rohit Gaware" userId="1b5ebe307536a33b" providerId="LiveId" clId="{4C7519AB-7210-47F0-B94A-A3C2419B6675}" dt="2024-05-19T09:54:06.500" v="233"/>
          <ac:spMkLst>
            <pc:docMk/>
            <pc:sldMk cId="0" sldId="295"/>
            <ac:spMk id="27" creationId="{A6D43E71-58C8-222C-7574-4F19DBC75365}"/>
          </ac:spMkLst>
        </pc:spChg>
        <pc:spChg chg="mod">
          <ac:chgData name="Rohit Gaware" userId="1b5ebe307536a33b" providerId="LiveId" clId="{4C7519AB-7210-47F0-B94A-A3C2419B6675}" dt="2024-05-19T09:54:06.500" v="233"/>
          <ac:spMkLst>
            <pc:docMk/>
            <pc:sldMk cId="0" sldId="295"/>
            <ac:spMk id="28" creationId="{C554F2CE-B35A-BD32-8134-2B7DE8DB90F0}"/>
          </ac:spMkLst>
        </pc:spChg>
        <pc:spChg chg="mod">
          <ac:chgData name="Rohit Gaware" userId="1b5ebe307536a33b" providerId="LiveId" clId="{4C7519AB-7210-47F0-B94A-A3C2419B6675}" dt="2024-05-19T09:54:06.500" v="233"/>
          <ac:spMkLst>
            <pc:docMk/>
            <pc:sldMk cId="0" sldId="295"/>
            <ac:spMk id="29" creationId="{55069CDF-0073-2174-9026-306FFD6D4EEA}"/>
          </ac:spMkLst>
        </pc:spChg>
        <pc:spChg chg="mod">
          <ac:chgData name="Rohit Gaware" userId="1b5ebe307536a33b" providerId="LiveId" clId="{4C7519AB-7210-47F0-B94A-A3C2419B6675}" dt="2024-05-19T09:54:06.500" v="233"/>
          <ac:spMkLst>
            <pc:docMk/>
            <pc:sldMk cId="0" sldId="295"/>
            <ac:spMk id="30" creationId="{DF01201E-CF74-DD43-2471-A52EBB5A4854}"/>
          </ac:spMkLst>
        </pc:spChg>
        <pc:spChg chg="mod">
          <ac:chgData name="Rohit Gaware" userId="1b5ebe307536a33b" providerId="LiveId" clId="{4C7519AB-7210-47F0-B94A-A3C2419B6675}" dt="2024-05-19T09:54:16.986" v="234"/>
          <ac:spMkLst>
            <pc:docMk/>
            <pc:sldMk cId="0" sldId="295"/>
            <ac:spMk id="32" creationId="{D6625AA4-E060-D060-6682-D27CB78EE68C}"/>
          </ac:spMkLst>
        </pc:spChg>
        <pc:spChg chg="mod">
          <ac:chgData name="Rohit Gaware" userId="1b5ebe307536a33b" providerId="LiveId" clId="{4C7519AB-7210-47F0-B94A-A3C2419B6675}" dt="2024-05-19T09:54:16.986" v="234"/>
          <ac:spMkLst>
            <pc:docMk/>
            <pc:sldMk cId="0" sldId="295"/>
            <ac:spMk id="33" creationId="{16C06DD9-095A-1F41-5D9F-8783DCB1E920}"/>
          </ac:spMkLst>
        </pc:spChg>
        <pc:spChg chg="mod">
          <ac:chgData name="Rohit Gaware" userId="1b5ebe307536a33b" providerId="LiveId" clId="{4C7519AB-7210-47F0-B94A-A3C2419B6675}" dt="2024-05-19T09:54:16.986" v="234"/>
          <ac:spMkLst>
            <pc:docMk/>
            <pc:sldMk cId="0" sldId="295"/>
            <ac:spMk id="34" creationId="{249FC2AC-D446-E791-BB88-44C47A8A33A1}"/>
          </ac:spMkLst>
        </pc:spChg>
        <pc:spChg chg="mod">
          <ac:chgData name="Rohit Gaware" userId="1b5ebe307536a33b" providerId="LiveId" clId="{4C7519AB-7210-47F0-B94A-A3C2419B6675}" dt="2024-05-19T09:54:16.986" v="234"/>
          <ac:spMkLst>
            <pc:docMk/>
            <pc:sldMk cId="0" sldId="295"/>
            <ac:spMk id="35" creationId="{8807E182-FC27-6D12-AF84-324B1FBD917B}"/>
          </ac:spMkLst>
        </pc:spChg>
        <pc:spChg chg="add mod">
          <ac:chgData name="Rohit Gaware" userId="1b5ebe307536a33b" providerId="LiveId" clId="{4C7519AB-7210-47F0-B94A-A3C2419B6675}" dt="2024-05-19T09:56:35.537" v="238"/>
          <ac:spMkLst>
            <pc:docMk/>
            <pc:sldMk cId="0" sldId="295"/>
            <ac:spMk id="39" creationId="{4B93C77D-9F67-5CB6-086C-E3D9AF02A5C1}"/>
          </ac:spMkLst>
        </pc:spChg>
        <pc:spChg chg="add mod">
          <ac:chgData name="Rohit Gaware" userId="1b5ebe307536a33b" providerId="LiveId" clId="{4C7519AB-7210-47F0-B94A-A3C2419B6675}" dt="2024-05-19T09:56:35.537" v="238"/>
          <ac:spMkLst>
            <pc:docMk/>
            <pc:sldMk cId="0" sldId="295"/>
            <ac:spMk id="40" creationId="{85F2E5F3-07AD-FE15-66CC-A9FF50A14CC7}"/>
          </ac:spMkLst>
        </pc:spChg>
        <pc:spChg chg="add mod">
          <ac:chgData name="Rohit Gaware" userId="1b5ebe307536a33b" providerId="LiveId" clId="{4C7519AB-7210-47F0-B94A-A3C2419B6675}" dt="2024-05-19T09:56:35.537" v="238"/>
          <ac:spMkLst>
            <pc:docMk/>
            <pc:sldMk cId="0" sldId="295"/>
            <ac:spMk id="41" creationId="{3764A876-BC0E-7F8D-7704-79508A213EBF}"/>
          </ac:spMkLst>
        </pc:spChg>
        <pc:spChg chg="add mod">
          <ac:chgData name="Rohit Gaware" userId="1b5ebe307536a33b" providerId="LiveId" clId="{4C7519AB-7210-47F0-B94A-A3C2419B6675}" dt="2024-05-19T09:56:35.537" v="238"/>
          <ac:spMkLst>
            <pc:docMk/>
            <pc:sldMk cId="0" sldId="295"/>
            <ac:spMk id="42" creationId="{D9D3F9CC-F828-A266-72E3-5ABBC6E47D8E}"/>
          </ac:spMkLst>
        </pc:spChg>
        <pc:grpChg chg="mod">
          <ac:chgData name="Rohit Gaware" userId="1b5ebe307536a33b" providerId="LiveId" clId="{4C7519AB-7210-47F0-B94A-A3C2419B6675}" dt="2024-05-19T09:52:59.724" v="225"/>
          <ac:grpSpMkLst>
            <pc:docMk/>
            <pc:sldMk cId="0" sldId="295"/>
            <ac:grpSpMk id="1" creationId="{00000000-0000-0000-0000-000000000000}"/>
          </ac:grpSpMkLst>
        </pc:grpChg>
        <pc:grpChg chg="add mod">
          <ac:chgData name="Rohit Gaware" userId="1b5ebe307536a33b" providerId="LiveId" clId="{4C7519AB-7210-47F0-B94A-A3C2419B6675}" dt="2024-05-19T09:47:03.272" v="218"/>
          <ac:grpSpMkLst>
            <pc:docMk/>
            <pc:sldMk cId="0" sldId="295"/>
            <ac:grpSpMk id="5" creationId="{FE488E73-DF3D-44A9-ECAA-2B7F1D462085}"/>
          </ac:grpSpMkLst>
        </pc:grpChg>
        <pc:grpChg chg="add del mod">
          <ac:chgData name="Rohit Gaware" userId="1b5ebe307536a33b" providerId="LiveId" clId="{4C7519AB-7210-47F0-B94A-A3C2419B6675}" dt="2024-05-19T09:52:57.425" v="224" actId="478"/>
          <ac:grpSpMkLst>
            <pc:docMk/>
            <pc:sldMk cId="0" sldId="295"/>
            <ac:grpSpMk id="14" creationId="{AF12081C-10A8-864A-2C4D-96ECE1DD4E7C}"/>
          </ac:grpSpMkLst>
        </pc:grpChg>
        <pc:grpChg chg="add del mod">
          <ac:chgData name="Rohit Gaware" userId="1b5ebe307536a33b" providerId="LiveId" clId="{4C7519AB-7210-47F0-B94A-A3C2419B6675}" dt="2024-05-19T10:01:33.998" v="283"/>
          <ac:grpSpMkLst>
            <pc:docMk/>
            <pc:sldMk cId="0" sldId="295"/>
            <ac:grpSpMk id="21" creationId="{10B7093A-1FC8-FD1E-D156-03385279AD01}"/>
          </ac:grpSpMkLst>
        </pc:grpChg>
        <pc:grpChg chg="add mod">
          <ac:chgData name="Rohit Gaware" userId="1b5ebe307536a33b" providerId="LiveId" clId="{4C7519AB-7210-47F0-B94A-A3C2419B6675}" dt="2024-05-19T09:54:06.500" v="233"/>
          <ac:grpSpMkLst>
            <pc:docMk/>
            <pc:sldMk cId="0" sldId="295"/>
            <ac:grpSpMk id="26" creationId="{10B7093A-1FC8-FD1E-D156-03385279AD01}"/>
          </ac:grpSpMkLst>
        </pc:grpChg>
        <pc:grpChg chg="add mod">
          <ac:chgData name="Rohit Gaware" userId="1b5ebe307536a33b" providerId="LiveId" clId="{4C7519AB-7210-47F0-B94A-A3C2419B6675}" dt="2024-05-19T09:54:16.986" v="234"/>
          <ac:grpSpMkLst>
            <pc:docMk/>
            <pc:sldMk cId="0" sldId="295"/>
            <ac:grpSpMk id="31" creationId="{F194FB5E-EAC1-30A3-4227-794BDD9B7BFC}"/>
          </ac:grpSpMkLst>
        </pc:grpChg>
        <pc:grpChg chg="add mod">
          <ac:chgData name="Rohit Gaware" userId="1b5ebe307536a33b" providerId="LiveId" clId="{4C7519AB-7210-47F0-B94A-A3C2419B6675}" dt="2024-05-19T09:56:35.537" v="238"/>
          <ac:grpSpMkLst>
            <pc:docMk/>
            <pc:sldMk cId="0" sldId="295"/>
            <ac:grpSpMk id="37" creationId="{AF9F257C-B34C-A858-0857-8825D9865417}"/>
          </ac:grpSpMkLst>
        </pc:grpChg>
        <pc:picChg chg="mod">
          <ac:chgData name="Rohit Gaware" userId="1b5ebe307536a33b" providerId="LiveId" clId="{4C7519AB-7210-47F0-B94A-A3C2419B6675}" dt="2024-05-19T09:52:59.724" v="225"/>
          <ac:picMkLst>
            <pc:docMk/>
            <pc:sldMk cId="0" sldId="295"/>
            <ac:picMk id="3" creationId="{00000000-0000-0000-0000-000000000000}"/>
          </ac:picMkLst>
        </pc:picChg>
        <pc:picChg chg="mod">
          <ac:chgData name="Rohit Gaware" userId="1b5ebe307536a33b" providerId="LiveId" clId="{4C7519AB-7210-47F0-B94A-A3C2419B6675}" dt="2024-05-19T09:52:59.724" v="225"/>
          <ac:picMkLst>
            <pc:docMk/>
            <pc:sldMk cId="0" sldId="295"/>
            <ac:picMk id="4" creationId="{00000000-0000-0000-0000-000000000000}"/>
          </ac:picMkLst>
        </pc:picChg>
        <pc:picChg chg="add mod">
          <ac:chgData name="Rohit Gaware" userId="1b5ebe307536a33b" providerId="LiveId" clId="{4C7519AB-7210-47F0-B94A-A3C2419B6675}" dt="2024-05-19T09:47:03.272" v="218"/>
          <ac:picMkLst>
            <pc:docMk/>
            <pc:sldMk cId="0" sldId="295"/>
            <ac:picMk id="9" creationId="{90107C5B-E8A9-4E73-3056-B6711B634006}"/>
          </ac:picMkLst>
        </pc:picChg>
        <pc:picChg chg="add del mod">
          <ac:chgData name="Rohit Gaware" userId="1b5ebe307536a33b" providerId="LiveId" clId="{4C7519AB-7210-47F0-B94A-A3C2419B6675}" dt="2024-05-19T09:52:55.853" v="223" actId="478"/>
          <ac:picMkLst>
            <pc:docMk/>
            <pc:sldMk cId="0" sldId="295"/>
            <ac:picMk id="15" creationId="{4374B4F6-C5C1-4C2C-80D9-2C0997680586}"/>
          </ac:picMkLst>
        </pc:picChg>
        <pc:picChg chg="add">
          <ac:chgData name="Rohit Gaware" userId="1b5ebe307536a33b" providerId="LiveId" clId="{4C7519AB-7210-47F0-B94A-A3C2419B6675}" dt="2024-05-19T09:54:20.714" v="235"/>
          <ac:picMkLst>
            <pc:docMk/>
            <pc:sldMk cId="0" sldId="295"/>
            <ac:picMk id="36" creationId="{C147D197-5F80-5997-B405-AFBDA3440F94}"/>
          </ac:picMkLst>
        </pc:picChg>
        <pc:picChg chg="add mod">
          <ac:chgData name="Rohit Gaware" userId="1b5ebe307536a33b" providerId="LiveId" clId="{4C7519AB-7210-47F0-B94A-A3C2419B6675}" dt="2024-05-19T09:56:35.537" v="238"/>
          <ac:picMkLst>
            <pc:docMk/>
            <pc:sldMk cId="0" sldId="295"/>
            <ac:picMk id="38" creationId="{9DDC045E-A178-0B07-E0BC-2AA14CCCAD8D}"/>
          </ac:picMkLst>
        </pc:picChg>
        <pc:picChg chg="del">
          <ac:chgData name="Rohit Gaware" userId="1b5ebe307536a33b" providerId="LiveId" clId="{4C7519AB-7210-47F0-B94A-A3C2419B6675}" dt="2024-05-19T09:45:34.366" v="210" actId="478"/>
          <ac:picMkLst>
            <pc:docMk/>
            <pc:sldMk cId="0" sldId="295"/>
            <ac:picMk id="2050" creationId="{965E1BE6-9E82-DA0A-62F2-A4DAD180A115}"/>
          </ac:picMkLst>
        </pc:picChg>
        <pc:picChg chg="add del mod">
          <ac:chgData name="Rohit Gaware" userId="1b5ebe307536a33b" providerId="LiveId" clId="{4C7519AB-7210-47F0-B94A-A3C2419B6675}" dt="2024-05-19T10:01:33.998" v="283"/>
          <ac:picMkLst>
            <pc:docMk/>
            <pc:sldMk cId="0" sldId="295"/>
            <ac:picMk id="2054" creationId="{6B3FA9A7-D5CC-B14B-D25B-3F19E2A1EB0B}"/>
          </ac:picMkLst>
        </pc:picChg>
      </pc:sldChg>
      <pc:sldChg chg="modSp mod">
        <pc:chgData name="Rohit Gaware" userId="1b5ebe307536a33b" providerId="LiveId" clId="{4C7519AB-7210-47F0-B94A-A3C2419B6675}" dt="2024-05-19T07:41:42.846" v="53" actId="20577"/>
        <pc:sldMkLst>
          <pc:docMk/>
          <pc:sldMk cId="0" sldId="307"/>
        </pc:sldMkLst>
        <pc:spChg chg="mod">
          <ac:chgData name="Rohit Gaware" userId="1b5ebe307536a33b" providerId="LiveId" clId="{4C7519AB-7210-47F0-B94A-A3C2419B6675}" dt="2024-05-19T07:41:42.846" v="53" actId="20577"/>
          <ac:spMkLst>
            <pc:docMk/>
            <pc:sldMk cId="0" sldId="307"/>
            <ac:spMk id="5" creationId="{00000000-0000-0000-0000-000000000000}"/>
          </ac:spMkLst>
        </pc:spChg>
      </pc:sldChg>
      <pc:sldChg chg="modSp mod">
        <pc:chgData name="Rohit Gaware" userId="1b5ebe307536a33b" providerId="LiveId" clId="{4C7519AB-7210-47F0-B94A-A3C2419B6675}" dt="2024-05-19T10:05:57.339" v="298" actId="1076"/>
        <pc:sldMkLst>
          <pc:docMk/>
          <pc:sldMk cId="0" sldId="308"/>
        </pc:sldMkLst>
        <pc:spChg chg="mod">
          <ac:chgData name="Rohit Gaware" userId="1b5ebe307536a33b" providerId="LiveId" clId="{4C7519AB-7210-47F0-B94A-A3C2419B6675}" dt="2024-05-19T10:05:57.339" v="298" actId="1076"/>
          <ac:spMkLst>
            <pc:docMk/>
            <pc:sldMk cId="0" sldId="308"/>
            <ac:spMk id="3" creationId="{00000000-0000-0000-0000-000000000000}"/>
          </ac:spMkLst>
        </pc:spChg>
      </pc:sldChg>
      <pc:sldChg chg="modSp mod">
        <pc:chgData name="Rohit Gaware" userId="1b5ebe307536a33b" providerId="LiveId" clId="{4C7519AB-7210-47F0-B94A-A3C2419B6675}" dt="2024-05-19T10:03:06.015" v="296" actId="14100"/>
        <pc:sldMkLst>
          <pc:docMk/>
          <pc:sldMk cId="189939808" sldId="309"/>
        </pc:sldMkLst>
        <pc:picChg chg="mod">
          <ac:chgData name="Rohit Gaware" userId="1b5ebe307536a33b" providerId="LiveId" clId="{4C7519AB-7210-47F0-B94A-A3C2419B6675}" dt="2024-05-19T10:03:06.015" v="296" actId="14100"/>
          <ac:picMkLst>
            <pc:docMk/>
            <pc:sldMk cId="189939808" sldId="309"/>
            <ac:picMk id="9" creationId="{721C894B-5F4F-BE30-BC4B-51E4004C8E4A}"/>
          </ac:picMkLst>
        </pc:picChg>
      </pc:sldChg>
      <pc:sldChg chg="addSp delSp modSp mod">
        <pc:chgData name="Rohit Gaware" userId="1b5ebe307536a33b" providerId="LiveId" clId="{4C7519AB-7210-47F0-B94A-A3C2419B6675}" dt="2024-05-19T10:02:23.635" v="289" actId="14100"/>
        <pc:sldMkLst>
          <pc:docMk/>
          <pc:sldMk cId="27152831" sldId="310"/>
        </pc:sldMkLst>
        <pc:picChg chg="add mod">
          <ac:chgData name="Rohit Gaware" userId="1b5ebe307536a33b" providerId="LiveId" clId="{4C7519AB-7210-47F0-B94A-A3C2419B6675}" dt="2024-05-19T10:02:23.635" v="289" actId="14100"/>
          <ac:picMkLst>
            <pc:docMk/>
            <pc:sldMk cId="27152831" sldId="310"/>
            <ac:picMk id="8" creationId="{9F0757A4-64C4-7D93-5DC9-A368F5C1274D}"/>
          </ac:picMkLst>
        </pc:picChg>
        <pc:picChg chg="del">
          <ac:chgData name="Rohit Gaware" userId="1b5ebe307536a33b" providerId="LiveId" clId="{4C7519AB-7210-47F0-B94A-A3C2419B6675}" dt="2024-05-19T10:01:48.721" v="284" actId="478"/>
          <ac:picMkLst>
            <pc:docMk/>
            <pc:sldMk cId="27152831" sldId="310"/>
            <ac:picMk id="10" creationId="{282329B1-150F-C8CC-597C-597BC210EE37}"/>
          </ac:picMkLst>
        </pc:picChg>
      </pc:sldChg>
      <pc:sldChg chg="addSp delSp modSp mod">
        <pc:chgData name="Rohit Gaware" userId="1b5ebe307536a33b" providerId="LiveId" clId="{4C7519AB-7210-47F0-B94A-A3C2419B6675}" dt="2024-05-19T07:49:02.783" v="209" actId="14100"/>
        <pc:sldMkLst>
          <pc:docMk/>
          <pc:sldMk cId="2131084572" sldId="311"/>
        </pc:sldMkLst>
        <pc:spChg chg="mod">
          <ac:chgData name="Rohit Gaware" userId="1b5ebe307536a33b" providerId="LiveId" clId="{4C7519AB-7210-47F0-B94A-A3C2419B6675}" dt="2024-05-19T07:46:50.201" v="141" actId="1076"/>
          <ac:spMkLst>
            <pc:docMk/>
            <pc:sldMk cId="2131084572" sldId="311"/>
            <ac:spMk id="7" creationId="{00000000-0000-0000-0000-000000000000}"/>
          </ac:spMkLst>
        </pc:spChg>
        <pc:spChg chg="add mod">
          <ac:chgData name="Rohit Gaware" userId="1b5ebe307536a33b" providerId="LiveId" clId="{4C7519AB-7210-47F0-B94A-A3C2419B6675}" dt="2024-05-19T07:45:20.512" v="137"/>
          <ac:spMkLst>
            <pc:docMk/>
            <pc:sldMk cId="2131084572" sldId="311"/>
            <ac:spMk id="9" creationId="{FDA383A2-9385-3FCD-EF57-A3209941BDCA}"/>
          </ac:spMkLst>
        </pc:spChg>
        <pc:spChg chg="add mod">
          <ac:chgData name="Rohit Gaware" userId="1b5ebe307536a33b" providerId="LiveId" clId="{4C7519AB-7210-47F0-B94A-A3C2419B6675}" dt="2024-05-19T07:45:20.512" v="137"/>
          <ac:spMkLst>
            <pc:docMk/>
            <pc:sldMk cId="2131084572" sldId="311"/>
            <ac:spMk id="10" creationId="{C562EB22-E6B8-2B9C-F467-90C436159DD4}"/>
          </ac:spMkLst>
        </pc:spChg>
        <pc:spChg chg="add mod">
          <ac:chgData name="Rohit Gaware" userId="1b5ebe307536a33b" providerId="LiveId" clId="{4C7519AB-7210-47F0-B94A-A3C2419B6675}" dt="2024-05-19T07:45:20.512" v="137"/>
          <ac:spMkLst>
            <pc:docMk/>
            <pc:sldMk cId="2131084572" sldId="311"/>
            <ac:spMk id="11" creationId="{B4A3E9CD-22E1-7566-28E5-EF2D3C3DAFB3}"/>
          </ac:spMkLst>
        </pc:spChg>
        <pc:spChg chg="add mod">
          <ac:chgData name="Rohit Gaware" userId="1b5ebe307536a33b" providerId="LiveId" clId="{4C7519AB-7210-47F0-B94A-A3C2419B6675}" dt="2024-05-19T07:47:49.821" v="180" actId="1076"/>
          <ac:spMkLst>
            <pc:docMk/>
            <pc:sldMk cId="2131084572" sldId="311"/>
            <ac:spMk id="12" creationId="{55AD8B7B-09A8-210C-0936-F60011845817}"/>
          </ac:spMkLst>
        </pc:spChg>
        <pc:spChg chg="add mod">
          <ac:chgData name="Rohit Gaware" userId="1b5ebe307536a33b" providerId="LiveId" clId="{4C7519AB-7210-47F0-B94A-A3C2419B6675}" dt="2024-05-19T07:47:44.342" v="178" actId="1076"/>
          <ac:spMkLst>
            <pc:docMk/>
            <pc:sldMk cId="2131084572" sldId="311"/>
            <ac:spMk id="13" creationId="{227396A9-67D2-986C-0D7F-78E68CAFC0FC}"/>
          </ac:spMkLst>
        </pc:spChg>
        <pc:spChg chg="add mod">
          <ac:chgData name="Rohit Gaware" userId="1b5ebe307536a33b" providerId="LiveId" clId="{4C7519AB-7210-47F0-B94A-A3C2419B6675}" dt="2024-05-19T07:45:20.512" v="137"/>
          <ac:spMkLst>
            <pc:docMk/>
            <pc:sldMk cId="2131084572" sldId="311"/>
            <ac:spMk id="14" creationId="{2AE15BB5-93B3-1852-B4BB-8C5ED04FECDB}"/>
          </ac:spMkLst>
        </pc:spChg>
        <pc:spChg chg="add mod">
          <ac:chgData name="Rohit Gaware" userId="1b5ebe307536a33b" providerId="LiveId" clId="{4C7519AB-7210-47F0-B94A-A3C2419B6675}" dt="2024-05-19T07:45:20.512" v="137"/>
          <ac:spMkLst>
            <pc:docMk/>
            <pc:sldMk cId="2131084572" sldId="311"/>
            <ac:spMk id="15" creationId="{E9068A91-4B4D-4662-C26F-32F3D36A39F1}"/>
          </ac:spMkLst>
        </pc:spChg>
        <pc:spChg chg="add mod">
          <ac:chgData name="Rohit Gaware" userId="1b5ebe307536a33b" providerId="LiveId" clId="{4C7519AB-7210-47F0-B94A-A3C2419B6675}" dt="2024-05-19T07:45:20.512" v="137"/>
          <ac:spMkLst>
            <pc:docMk/>
            <pc:sldMk cId="2131084572" sldId="311"/>
            <ac:spMk id="16" creationId="{6C0E6D26-D96C-1C10-A68C-0A6E82D0EFFC}"/>
          </ac:spMkLst>
        </pc:spChg>
        <pc:spChg chg="add mod">
          <ac:chgData name="Rohit Gaware" userId="1b5ebe307536a33b" providerId="LiveId" clId="{4C7519AB-7210-47F0-B94A-A3C2419B6675}" dt="2024-05-19T07:48:51.673" v="207" actId="1076"/>
          <ac:spMkLst>
            <pc:docMk/>
            <pc:sldMk cId="2131084572" sldId="311"/>
            <ac:spMk id="17" creationId="{EE507093-77E6-319B-4A5D-0D21B0BD1681}"/>
          </ac:spMkLst>
        </pc:spChg>
        <pc:spChg chg="add mod">
          <ac:chgData name="Rohit Gaware" userId="1b5ebe307536a33b" providerId="LiveId" clId="{4C7519AB-7210-47F0-B94A-A3C2419B6675}" dt="2024-05-19T07:45:20.512" v="137"/>
          <ac:spMkLst>
            <pc:docMk/>
            <pc:sldMk cId="2131084572" sldId="311"/>
            <ac:spMk id="18" creationId="{AA187775-5843-54DE-8695-FA356C182C80}"/>
          </ac:spMkLst>
        </pc:spChg>
        <pc:spChg chg="add mod">
          <ac:chgData name="Rohit Gaware" userId="1b5ebe307536a33b" providerId="LiveId" clId="{4C7519AB-7210-47F0-B94A-A3C2419B6675}" dt="2024-05-19T07:45:20.512" v="137"/>
          <ac:spMkLst>
            <pc:docMk/>
            <pc:sldMk cId="2131084572" sldId="311"/>
            <ac:spMk id="19" creationId="{A58427C9-8442-3A3C-2A30-38E8453327AF}"/>
          </ac:spMkLst>
        </pc:spChg>
        <pc:spChg chg="add mod">
          <ac:chgData name="Rohit Gaware" userId="1b5ebe307536a33b" providerId="LiveId" clId="{4C7519AB-7210-47F0-B94A-A3C2419B6675}" dt="2024-05-19T07:45:20.512" v="137"/>
          <ac:spMkLst>
            <pc:docMk/>
            <pc:sldMk cId="2131084572" sldId="311"/>
            <ac:spMk id="20" creationId="{9824FAAA-281F-2400-D958-93F1943D446D}"/>
          </ac:spMkLst>
        </pc:spChg>
        <pc:spChg chg="add mod">
          <ac:chgData name="Rohit Gaware" userId="1b5ebe307536a33b" providerId="LiveId" clId="{4C7519AB-7210-47F0-B94A-A3C2419B6675}" dt="2024-05-19T07:45:20.512" v="137"/>
          <ac:spMkLst>
            <pc:docMk/>
            <pc:sldMk cId="2131084572" sldId="311"/>
            <ac:spMk id="21" creationId="{686BD10A-2795-C33D-8B3F-EF242A3ED9A8}"/>
          </ac:spMkLst>
        </pc:spChg>
        <pc:spChg chg="add mod">
          <ac:chgData name="Rohit Gaware" userId="1b5ebe307536a33b" providerId="LiveId" clId="{4C7519AB-7210-47F0-B94A-A3C2419B6675}" dt="2024-05-19T07:45:20.512" v="137"/>
          <ac:spMkLst>
            <pc:docMk/>
            <pc:sldMk cId="2131084572" sldId="311"/>
            <ac:spMk id="22" creationId="{F85466B0-E475-0E65-9E11-FD0632694A1C}"/>
          </ac:spMkLst>
        </pc:spChg>
        <pc:spChg chg="add mod">
          <ac:chgData name="Rohit Gaware" userId="1b5ebe307536a33b" providerId="LiveId" clId="{4C7519AB-7210-47F0-B94A-A3C2419B6675}" dt="2024-05-19T07:45:20.512" v="137"/>
          <ac:spMkLst>
            <pc:docMk/>
            <pc:sldMk cId="2131084572" sldId="311"/>
            <ac:spMk id="23" creationId="{4AF1AEDD-787D-BE8A-9319-51CEE01D86DF}"/>
          </ac:spMkLst>
        </pc:spChg>
        <pc:spChg chg="add mod">
          <ac:chgData name="Rohit Gaware" userId="1b5ebe307536a33b" providerId="LiveId" clId="{4C7519AB-7210-47F0-B94A-A3C2419B6675}" dt="2024-05-19T07:45:20.512" v="137"/>
          <ac:spMkLst>
            <pc:docMk/>
            <pc:sldMk cId="2131084572" sldId="311"/>
            <ac:spMk id="24" creationId="{CE70E0B4-ED63-42E9-60D4-3B0321791E2F}"/>
          </ac:spMkLst>
        </pc:spChg>
        <pc:spChg chg="add mod">
          <ac:chgData name="Rohit Gaware" userId="1b5ebe307536a33b" providerId="LiveId" clId="{4C7519AB-7210-47F0-B94A-A3C2419B6675}" dt="2024-05-19T07:45:20.512" v="137"/>
          <ac:spMkLst>
            <pc:docMk/>
            <pc:sldMk cId="2131084572" sldId="311"/>
            <ac:spMk id="25" creationId="{C3C01318-434B-99D5-AE3E-1B78613513F6}"/>
          </ac:spMkLst>
        </pc:spChg>
        <pc:spChg chg="add mod">
          <ac:chgData name="Rohit Gaware" userId="1b5ebe307536a33b" providerId="LiveId" clId="{4C7519AB-7210-47F0-B94A-A3C2419B6675}" dt="2024-05-19T07:45:20.512" v="137"/>
          <ac:spMkLst>
            <pc:docMk/>
            <pc:sldMk cId="2131084572" sldId="311"/>
            <ac:spMk id="26" creationId="{A3C4C807-33BD-5094-F592-B3D60FFF18FE}"/>
          </ac:spMkLst>
        </pc:spChg>
        <pc:spChg chg="add mod">
          <ac:chgData name="Rohit Gaware" userId="1b5ebe307536a33b" providerId="LiveId" clId="{4C7519AB-7210-47F0-B94A-A3C2419B6675}" dt="2024-05-19T07:45:20.512" v="137"/>
          <ac:spMkLst>
            <pc:docMk/>
            <pc:sldMk cId="2131084572" sldId="311"/>
            <ac:spMk id="27" creationId="{7C45A0ED-F4A0-E4C5-5FE7-2518D5AEA8D9}"/>
          </ac:spMkLst>
        </pc:spChg>
        <pc:spChg chg="add mod">
          <ac:chgData name="Rohit Gaware" userId="1b5ebe307536a33b" providerId="LiveId" clId="{4C7519AB-7210-47F0-B94A-A3C2419B6675}" dt="2024-05-19T07:45:20.512" v="137"/>
          <ac:spMkLst>
            <pc:docMk/>
            <pc:sldMk cId="2131084572" sldId="311"/>
            <ac:spMk id="28" creationId="{153B1974-50FE-4F99-B909-849D21D67FB8}"/>
          </ac:spMkLst>
        </pc:spChg>
        <pc:spChg chg="add mod">
          <ac:chgData name="Rohit Gaware" userId="1b5ebe307536a33b" providerId="LiveId" clId="{4C7519AB-7210-47F0-B94A-A3C2419B6675}" dt="2024-05-19T07:45:20.512" v="137"/>
          <ac:spMkLst>
            <pc:docMk/>
            <pc:sldMk cId="2131084572" sldId="311"/>
            <ac:spMk id="29" creationId="{A0A0BB94-57BC-2E65-E801-2497DBE54731}"/>
          </ac:spMkLst>
        </pc:spChg>
        <pc:spChg chg="add mod">
          <ac:chgData name="Rohit Gaware" userId="1b5ebe307536a33b" providerId="LiveId" clId="{4C7519AB-7210-47F0-B94A-A3C2419B6675}" dt="2024-05-19T07:45:20.512" v="137"/>
          <ac:spMkLst>
            <pc:docMk/>
            <pc:sldMk cId="2131084572" sldId="311"/>
            <ac:spMk id="30" creationId="{A4F299AE-B920-5BE4-8F25-D77BFAB5D420}"/>
          </ac:spMkLst>
        </pc:spChg>
        <pc:spChg chg="add mod">
          <ac:chgData name="Rohit Gaware" userId="1b5ebe307536a33b" providerId="LiveId" clId="{4C7519AB-7210-47F0-B94A-A3C2419B6675}" dt="2024-05-19T07:45:20.512" v="137"/>
          <ac:spMkLst>
            <pc:docMk/>
            <pc:sldMk cId="2131084572" sldId="311"/>
            <ac:spMk id="31" creationId="{AADE7767-DA46-05FC-1B64-1DB77E1E4319}"/>
          </ac:spMkLst>
        </pc:spChg>
        <pc:spChg chg="add mod">
          <ac:chgData name="Rohit Gaware" userId="1b5ebe307536a33b" providerId="LiveId" clId="{4C7519AB-7210-47F0-B94A-A3C2419B6675}" dt="2024-05-19T07:45:20.512" v="137"/>
          <ac:spMkLst>
            <pc:docMk/>
            <pc:sldMk cId="2131084572" sldId="311"/>
            <ac:spMk id="32" creationId="{D9ECCB99-4718-2AE9-9BF6-D2A6E83C5C64}"/>
          </ac:spMkLst>
        </pc:spChg>
        <pc:spChg chg="add mod">
          <ac:chgData name="Rohit Gaware" userId="1b5ebe307536a33b" providerId="LiveId" clId="{4C7519AB-7210-47F0-B94A-A3C2419B6675}" dt="2024-05-19T07:45:20.512" v="137"/>
          <ac:spMkLst>
            <pc:docMk/>
            <pc:sldMk cId="2131084572" sldId="311"/>
            <ac:spMk id="33" creationId="{D1FD2A1B-B23A-B87E-5A05-EA3A168BB600}"/>
          </ac:spMkLst>
        </pc:spChg>
        <pc:spChg chg="add mod">
          <ac:chgData name="Rohit Gaware" userId="1b5ebe307536a33b" providerId="LiveId" clId="{4C7519AB-7210-47F0-B94A-A3C2419B6675}" dt="2024-05-19T07:45:20.512" v="137"/>
          <ac:spMkLst>
            <pc:docMk/>
            <pc:sldMk cId="2131084572" sldId="311"/>
            <ac:spMk id="34" creationId="{CE34429A-63F0-1433-4775-DCB4C689BD48}"/>
          </ac:spMkLst>
        </pc:spChg>
        <pc:spChg chg="add mod">
          <ac:chgData name="Rohit Gaware" userId="1b5ebe307536a33b" providerId="LiveId" clId="{4C7519AB-7210-47F0-B94A-A3C2419B6675}" dt="2024-05-19T07:45:20.512" v="137"/>
          <ac:spMkLst>
            <pc:docMk/>
            <pc:sldMk cId="2131084572" sldId="311"/>
            <ac:spMk id="35" creationId="{90D3D3D7-FF69-4E1D-1986-3AB537771854}"/>
          </ac:spMkLst>
        </pc:spChg>
        <pc:spChg chg="add mod">
          <ac:chgData name="Rohit Gaware" userId="1b5ebe307536a33b" providerId="LiveId" clId="{4C7519AB-7210-47F0-B94A-A3C2419B6675}" dt="2024-05-19T07:45:20.512" v="137"/>
          <ac:spMkLst>
            <pc:docMk/>
            <pc:sldMk cId="2131084572" sldId="311"/>
            <ac:spMk id="36" creationId="{64EBD0C5-FCF7-CF88-FC7C-7E61C1B2AB06}"/>
          </ac:spMkLst>
        </pc:spChg>
        <pc:spChg chg="add mod">
          <ac:chgData name="Rohit Gaware" userId="1b5ebe307536a33b" providerId="LiveId" clId="{4C7519AB-7210-47F0-B94A-A3C2419B6675}" dt="2024-05-19T07:47:55.140" v="181" actId="1076"/>
          <ac:spMkLst>
            <pc:docMk/>
            <pc:sldMk cId="2131084572" sldId="311"/>
            <ac:spMk id="37" creationId="{B8EF850C-5D7D-B27D-E85E-5F6E1DE26C7D}"/>
          </ac:spMkLst>
        </pc:spChg>
        <pc:spChg chg="add mod">
          <ac:chgData name="Rohit Gaware" userId="1b5ebe307536a33b" providerId="LiveId" clId="{4C7519AB-7210-47F0-B94A-A3C2419B6675}" dt="2024-05-19T07:45:20.512" v="137"/>
          <ac:spMkLst>
            <pc:docMk/>
            <pc:sldMk cId="2131084572" sldId="311"/>
            <ac:spMk id="38" creationId="{6861742E-EBC0-4F63-3764-0CBE3AA6D085}"/>
          </ac:spMkLst>
        </pc:spChg>
        <pc:spChg chg="add mod">
          <ac:chgData name="Rohit Gaware" userId="1b5ebe307536a33b" providerId="LiveId" clId="{4C7519AB-7210-47F0-B94A-A3C2419B6675}" dt="2024-05-19T07:48:59.046" v="208" actId="1076"/>
          <ac:spMkLst>
            <pc:docMk/>
            <pc:sldMk cId="2131084572" sldId="311"/>
            <ac:spMk id="39" creationId="{4B623FEB-9921-C5DF-23C4-1C54707A1468}"/>
          </ac:spMkLst>
        </pc:spChg>
        <pc:spChg chg="add mod">
          <ac:chgData name="Rohit Gaware" userId="1b5ebe307536a33b" providerId="LiveId" clId="{4C7519AB-7210-47F0-B94A-A3C2419B6675}" dt="2024-05-19T07:45:20.512" v="137"/>
          <ac:spMkLst>
            <pc:docMk/>
            <pc:sldMk cId="2131084572" sldId="311"/>
            <ac:spMk id="40" creationId="{FA657FD8-A1E1-7F7B-EF73-4BBDD9557EA2}"/>
          </ac:spMkLst>
        </pc:spChg>
        <pc:spChg chg="add mod">
          <ac:chgData name="Rohit Gaware" userId="1b5ebe307536a33b" providerId="LiveId" clId="{4C7519AB-7210-47F0-B94A-A3C2419B6675}" dt="2024-05-19T07:49:02.783" v="209" actId="14100"/>
          <ac:spMkLst>
            <pc:docMk/>
            <pc:sldMk cId="2131084572" sldId="311"/>
            <ac:spMk id="41" creationId="{8D68B8DF-22D9-AF66-C3D3-8F0D44B8F76B}"/>
          </ac:spMkLst>
        </pc:spChg>
        <pc:spChg chg="add mod">
          <ac:chgData name="Rohit Gaware" userId="1b5ebe307536a33b" providerId="LiveId" clId="{4C7519AB-7210-47F0-B94A-A3C2419B6675}" dt="2024-05-19T07:45:20.512" v="137"/>
          <ac:spMkLst>
            <pc:docMk/>
            <pc:sldMk cId="2131084572" sldId="311"/>
            <ac:spMk id="42" creationId="{C19427E0-AD0F-2123-7F9F-35EE74147E43}"/>
          </ac:spMkLst>
        </pc:spChg>
        <pc:spChg chg="add mod">
          <ac:chgData name="Rohit Gaware" userId="1b5ebe307536a33b" providerId="LiveId" clId="{4C7519AB-7210-47F0-B94A-A3C2419B6675}" dt="2024-05-19T07:45:20.512" v="137"/>
          <ac:spMkLst>
            <pc:docMk/>
            <pc:sldMk cId="2131084572" sldId="311"/>
            <ac:spMk id="43" creationId="{8A9A0D71-0898-DD4F-B777-80C18DB7B9C2}"/>
          </ac:spMkLst>
        </pc:spChg>
        <pc:spChg chg="add mod">
          <ac:chgData name="Rohit Gaware" userId="1b5ebe307536a33b" providerId="LiveId" clId="{4C7519AB-7210-47F0-B94A-A3C2419B6675}" dt="2024-05-19T07:48:29.171" v="204" actId="20577"/>
          <ac:spMkLst>
            <pc:docMk/>
            <pc:sldMk cId="2131084572" sldId="311"/>
            <ac:spMk id="44" creationId="{7E482CB9-6FD5-99AD-748E-CEE30F5ABD5B}"/>
          </ac:spMkLst>
        </pc:spChg>
        <pc:grpChg chg="add mod">
          <ac:chgData name="Rohit Gaware" userId="1b5ebe307536a33b" providerId="LiveId" clId="{4C7519AB-7210-47F0-B94A-A3C2419B6675}" dt="2024-05-19T07:46:55.148" v="142" actId="1076"/>
          <ac:grpSpMkLst>
            <pc:docMk/>
            <pc:sldMk cId="2131084572" sldId="311"/>
            <ac:grpSpMk id="8" creationId="{9928FDA5-EAD3-6F27-AE58-F75A9F557D8A}"/>
          </ac:grpSpMkLst>
        </pc:grpChg>
        <pc:picChg chg="del">
          <ac:chgData name="Rohit Gaware" userId="1b5ebe307536a33b" providerId="LiveId" clId="{4C7519AB-7210-47F0-B94A-A3C2419B6675}" dt="2024-05-19T07:45:14.700" v="136" actId="478"/>
          <ac:picMkLst>
            <pc:docMk/>
            <pc:sldMk cId="2131084572" sldId="311"/>
            <ac:picMk id="1028" creationId="{E8DD1A75-B683-25EF-DED1-706B8DE76E4F}"/>
          </ac:picMkLst>
        </pc:picChg>
      </pc:sldChg>
      <pc:sldChg chg="modSp mod">
        <pc:chgData name="Rohit Gaware" userId="1b5ebe307536a33b" providerId="LiveId" clId="{4C7519AB-7210-47F0-B94A-A3C2419B6675}" dt="2024-05-19T07:44:11.708" v="135" actId="123"/>
        <pc:sldMkLst>
          <pc:docMk/>
          <pc:sldMk cId="3120234180" sldId="312"/>
        </pc:sldMkLst>
        <pc:spChg chg="mod">
          <ac:chgData name="Rohit Gaware" userId="1b5ebe307536a33b" providerId="LiveId" clId="{4C7519AB-7210-47F0-B94A-A3C2419B6675}" dt="2024-05-19T07:44:11.708" v="135" actId="123"/>
          <ac:spMkLst>
            <pc:docMk/>
            <pc:sldMk cId="3120234180" sldId="312"/>
            <ac:spMk id="12" creationId="{3C70F95D-0C9A-0EFA-0F16-172D65C238E7}"/>
          </ac:spMkLst>
        </pc:spChg>
      </pc:sldChg>
      <pc:sldChg chg="modSp mod">
        <pc:chgData name="Rohit Gaware" userId="1b5ebe307536a33b" providerId="LiveId" clId="{4C7519AB-7210-47F0-B94A-A3C2419B6675}" dt="2024-05-19T07:40:40.672" v="8" actId="1076"/>
        <pc:sldMkLst>
          <pc:docMk/>
          <pc:sldMk cId="4242936529" sldId="315"/>
        </pc:sldMkLst>
        <pc:spChg chg="mod">
          <ac:chgData name="Rohit Gaware" userId="1b5ebe307536a33b" providerId="LiveId" clId="{4C7519AB-7210-47F0-B94A-A3C2419B6675}" dt="2024-05-19T07:40:34.886" v="7" actId="1076"/>
          <ac:spMkLst>
            <pc:docMk/>
            <pc:sldMk cId="4242936529" sldId="315"/>
            <ac:spMk id="2" creationId="{DFCE646B-6BD2-3E33-5E9E-8171BFC6AA88}"/>
          </ac:spMkLst>
        </pc:spChg>
        <pc:spChg chg="mod">
          <ac:chgData name="Rohit Gaware" userId="1b5ebe307536a33b" providerId="LiveId" clId="{4C7519AB-7210-47F0-B94A-A3C2419B6675}" dt="2024-05-19T07:40:40.672" v="8" actId="1076"/>
          <ac:spMkLst>
            <pc:docMk/>
            <pc:sldMk cId="4242936529" sldId="315"/>
            <ac:spMk id="5" creationId="{00000000-0000-0000-0000-000000000000}"/>
          </ac:spMkLst>
        </pc:spChg>
      </pc:sldChg>
      <pc:sldChg chg="addSp delSp modSp mod">
        <pc:chgData name="Rohit Gaware" userId="1b5ebe307536a33b" providerId="LiveId" clId="{4C7519AB-7210-47F0-B94A-A3C2419B6675}" dt="2024-05-19T10:02:48.458" v="295" actId="14100"/>
        <pc:sldMkLst>
          <pc:docMk/>
          <pc:sldMk cId="1581363095" sldId="316"/>
        </pc:sldMkLst>
        <pc:picChg chg="add mod">
          <ac:chgData name="Rohit Gaware" userId="1b5ebe307536a33b" providerId="LiveId" clId="{4C7519AB-7210-47F0-B94A-A3C2419B6675}" dt="2024-05-19T10:02:48.458" v="295" actId="14100"/>
          <ac:picMkLst>
            <pc:docMk/>
            <pc:sldMk cId="1581363095" sldId="316"/>
            <ac:picMk id="8" creationId="{745B5867-4BF9-95A0-D2E0-308D7349F0B8}"/>
          </ac:picMkLst>
        </pc:picChg>
        <pc:picChg chg="del">
          <ac:chgData name="Rohit Gaware" userId="1b5ebe307536a33b" providerId="LiveId" clId="{4C7519AB-7210-47F0-B94A-A3C2419B6675}" dt="2024-05-19T10:02:27.681" v="290" actId="478"/>
          <ac:picMkLst>
            <pc:docMk/>
            <pc:sldMk cId="1581363095" sldId="316"/>
            <ac:picMk id="9" creationId="{29A39358-F8EA-6ACB-7AB3-C300FDAB4A73}"/>
          </ac:picMkLst>
        </pc:picChg>
      </pc:sldChg>
      <pc:sldChg chg="addSp delSp modSp add del mod">
        <pc:chgData name="Rohit Gaware" userId="1b5ebe307536a33b" providerId="LiveId" clId="{4C7519AB-7210-47F0-B94A-A3C2419B6675}" dt="2024-05-19T10:01:32.235" v="279" actId="2890"/>
        <pc:sldMkLst>
          <pc:docMk/>
          <pc:sldMk cId="1066109346" sldId="317"/>
        </pc:sldMkLst>
        <pc:spChg chg="mod">
          <ac:chgData name="Rohit Gaware" userId="1b5ebe307536a33b" providerId="LiveId" clId="{4C7519AB-7210-47F0-B94A-A3C2419B6675}" dt="2024-05-19T09:58:28.546" v="253"/>
          <ac:spMkLst>
            <pc:docMk/>
            <pc:sldMk cId="1066109346" sldId="317"/>
            <ac:spMk id="2" creationId="{00000000-0000-0000-0000-000000000000}"/>
          </ac:spMkLst>
        </pc:spChg>
        <pc:spChg chg="add del mod">
          <ac:chgData name="Rohit Gaware" userId="1b5ebe307536a33b" providerId="LiveId" clId="{4C7519AB-7210-47F0-B94A-A3C2419B6675}" dt="2024-05-19T10:01:31.299" v="277" actId="478"/>
          <ac:spMkLst>
            <pc:docMk/>
            <pc:sldMk cId="1066109346" sldId="317"/>
            <ac:spMk id="5" creationId="{00000000-0000-0000-0000-000000000000}"/>
          </ac:spMkLst>
        </pc:spChg>
        <pc:spChg chg="mod">
          <ac:chgData name="Rohit Gaware" userId="1b5ebe307536a33b" providerId="LiveId" clId="{4C7519AB-7210-47F0-B94A-A3C2419B6675}" dt="2024-05-19T09:58:28.546" v="253"/>
          <ac:spMkLst>
            <pc:docMk/>
            <pc:sldMk cId="1066109346" sldId="317"/>
            <ac:spMk id="6" creationId="{00000000-0000-0000-0000-000000000000}"/>
          </ac:spMkLst>
        </pc:spChg>
        <pc:spChg chg="mod">
          <ac:chgData name="Rohit Gaware" userId="1b5ebe307536a33b" providerId="LiveId" clId="{4C7519AB-7210-47F0-B94A-A3C2419B6675}" dt="2024-05-19T09:58:28.546" v="253"/>
          <ac:spMkLst>
            <pc:docMk/>
            <pc:sldMk cId="1066109346" sldId="317"/>
            <ac:spMk id="7" creationId="{00000000-0000-0000-0000-000000000000}"/>
          </ac:spMkLst>
        </pc:spChg>
        <pc:spChg chg="add del">
          <ac:chgData name="Rohit Gaware" userId="1b5ebe307536a33b" providerId="LiveId" clId="{4C7519AB-7210-47F0-B94A-A3C2419B6675}" dt="2024-05-19T10:01:31.934" v="278" actId="21"/>
          <ac:spMkLst>
            <pc:docMk/>
            <pc:sldMk cId="1066109346" sldId="317"/>
            <ac:spMk id="8" creationId="{00000000-0000-0000-0000-000000000000}"/>
          </ac:spMkLst>
        </pc:spChg>
        <pc:spChg chg="add mod">
          <ac:chgData name="Rohit Gaware" userId="1b5ebe307536a33b" providerId="LiveId" clId="{4C7519AB-7210-47F0-B94A-A3C2419B6675}" dt="2024-05-19T09:58:04.621" v="252"/>
          <ac:spMkLst>
            <pc:docMk/>
            <pc:sldMk cId="1066109346" sldId="317"/>
            <ac:spMk id="11" creationId="{64297141-6F90-0B67-DC2E-1EA5214FD17A}"/>
          </ac:spMkLst>
        </pc:spChg>
        <pc:spChg chg="add mod">
          <ac:chgData name="Rohit Gaware" userId="1b5ebe307536a33b" providerId="LiveId" clId="{4C7519AB-7210-47F0-B94A-A3C2419B6675}" dt="2024-05-19T09:58:04.621" v="252"/>
          <ac:spMkLst>
            <pc:docMk/>
            <pc:sldMk cId="1066109346" sldId="317"/>
            <ac:spMk id="12" creationId="{E2EC081D-C9C5-6EF4-2D00-5298EEEB24C4}"/>
          </ac:spMkLst>
        </pc:spChg>
        <pc:spChg chg="add mod">
          <ac:chgData name="Rohit Gaware" userId="1b5ebe307536a33b" providerId="LiveId" clId="{4C7519AB-7210-47F0-B94A-A3C2419B6675}" dt="2024-05-19T09:58:04.621" v="252"/>
          <ac:spMkLst>
            <pc:docMk/>
            <pc:sldMk cId="1066109346" sldId="317"/>
            <ac:spMk id="13" creationId="{41F3A0F9-A782-1E18-A9F8-F1FA822A4863}"/>
          </ac:spMkLst>
        </pc:spChg>
        <pc:spChg chg="add mod">
          <ac:chgData name="Rohit Gaware" userId="1b5ebe307536a33b" providerId="LiveId" clId="{4C7519AB-7210-47F0-B94A-A3C2419B6675}" dt="2024-05-19T09:58:04.621" v="252"/>
          <ac:spMkLst>
            <pc:docMk/>
            <pc:sldMk cId="1066109346" sldId="317"/>
            <ac:spMk id="14" creationId="{415DF3FF-6AA4-82EF-B422-89727DE59C01}"/>
          </ac:spMkLst>
        </pc:spChg>
        <pc:spChg chg="add mod">
          <ac:chgData name="Rohit Gaware" userId="1b5ebe307536a33b" providerId="LiveId" clId="{4C7519AB-7210-47F0-B94A-A3C2419B6675}" dt="2024-05-19T09:58:02.414" v="249" actId="207"/>
          <ac:spMkLst>
            <pc:docMk/>
            <pc:sldMk cId="1066109346" sldId="317"/>
            <ac:spMk id="15" creationId="{CAD377DC-B92D-9727-0105-8C387EAE598D}"/>
          </ac:spMkLst>
        </pc:spChg>
        <pc:spChg chg="add mod">
          <ac:chgData name="Rohit Gaware" userId="1b5ebe307536a33b" providerId="LiveId" clId="{4C7519AB-7210-47F0-B94A-A3C2419B6675}" dt="2024-05-19T10:01:31.025" v="276"/>
          <ac:spMkLst>
            <pc:docMk/>
            <pc:sldMk cId="1066109346" sldId="317"/>
            <ac:spMk id="16" creationId="{FD19264A-E899-7FDF-2A4B-3B70FE1A9607}"/>
          </ac:spMkLst>
        </pc:spChg>
        <pc:spChg chg="add del mod">
          <ac:chgData name="Rohit Gaware" userId="1b5ebe307536a33b" providerId="LiveId" clId="{4C7519AB-7210-47F0-B94A-A3C2419B6675}" dt="2024-05-19T10:01:31.025" v="276"/>
          <ac:spMkLst>
            <pc:docMk/>
            <pc:sldMk cId="1066109346" sldId="317"/>
            <ac:spMk id="18" creationId="{602A39D8-1438-CD28-24C6-8EA87DB9360C}"/>
          </ac:spMkLst>
        </pc:spChg>
        <pc:spChg chg="mod">
          <ac:chgData name="Rohit Gaware" userId="1b5ebe307536a33b" providerId="LiveId" clId="{4C7519AB-7210-47F0-B94A-A3C2419B6675}" dt="2024-05-19T10:01:31.025" v="276"/>
          <ac:spMkLst>
            <pc:docMk/>
            <pc:sldMk cId="1066109346" sldId="317"/>
            <ac:spMk id="19" creationId="{049DFB4C-6443-98FA-68F4-60D6ED2273A1}"/>
          </ac:spMkLst>
        </pc:spChg>
        <pc:spChg chg="mod">
          <ac:chgData name="Rohit Gaware" userId="1b5ebe307536a33b" providerId="LiveId" clId="{4C7519AB-7210-47F0-B94A-A3C2419B6675}" dt="2024-05-19T09:58:28.546" v="253"/>
          <ac:spMkLst>
            <pc:docMk/>
            <pc:sldMk cId="1066109346" sldId="317"/>
            <ac:spMk id="20" creationId="{34E62A3E-2E3E-33E2-9877-AF6F27E6936F}"/>
          </ac:spMkLst>
        </pc:spChg>
        <pc:spChg chg="mod">
          <ac:chgData name="Rohit Gaware" userId="1b5ebe307536a33b" providerId="LiveId" clId="{4C7519AB-7210-47F0-B94A-A3C2419B6675}" dt="2024-05-19T10:01:31.025" v="276"/>
          <ac:spMkLst>
            <pc:docMk/>
            <pc:sldMk cId="1066109346" sldId="317"/>
            <ac:spMk id="21" creationId="{AE860ED6-A75E-E714-C702-24EA5D6C6982}"/>
          </ac:spMkLst>
        </pc:spChg>
        <pc:spChg chg="mod">
          <ac:chgData name="Rohit Gaware" userId="1b5ebe307536a33b" providerId="LiveId" clId="{4C7519AB-7210-47F0-B94A-A3C2419B6675}" dt="2024-05-19T10:01:31.025" v="276"/>
          <ac:spMkLst>
            <pc:docMk/>
            <pc:sldMk cId="1066109346" sldId="317"/>
            <ac:spMk id="22" creationId="{E5510941-ECD7-0122-1A59-0D799272E261}"/>
          </ac:spMkLst>
        </pc:spChg>
        <pc:spChg chg="add mod">
          <ac:chgData name="Rohit Gaware" userId="1b5ebe307536a33b" providerId="LiveId" clId="{4C7519AB-7210-47F0-B94A-A3C2419B6675}" dt="2024-05-19T10:01:29.810" v="271"/>
          <ac:spMkLst>
            <pc:docMk/>
            <pc:sldMk cId="1066109346" sldId="317"/>
            <ac:spMk id="25" creationId="{1B70900A-37F5-61DD-C39B-D4C1FE74663A}"/>
          </ac:spMkLst>
        </pc:spChg>
        <pc:spChg chg="add mod">
          <ac:chgData name="Rohit Gaware" userId="1b5ebe307536a33b" providerId="LiveId" clId="{4C7519AB-7210-47F0-B94A-A3C2419B6675}" dt="2024-05-19T10:01:29.810" v="271"/>
          <ac:spMkLst>
            <pc:docMk/>
            <pc:sldMk cId="1066109346" sldId="317"/>
            <ac:spMk id="26" creationId="{E8913194-8046-49BA-1B11-35FC4642AFA3}"/>
          </ac:spMkLst>
        </pc:spChg>
        <pc:spChg chg="add mod">
          <ac:chgData name="Rohit Gaware" userId="1b5ebe307536a33b" providerId="LiveId" clId="{4C7519AB-7210-47F0-B94A-A3C2419B6675}" dt="2024-05-19T10:01:29.810" v="271"/>
          <ac:spMkLst>
            <pc:docMk/>
            <pc:sldMk cId="1066109346" sldId="317"/>
            <ac:spMk id="27" creationId="{15C0BD3F-8903-2E78-CC29-D592AF2189FF}"/>
          </ac:spMkLst>
        </pc:spChg>
        <pc:spChg chg="add mod">
          <ac:chgData name="Rohit Gaware" userId="1b5ebe307536a33b" providerId="LiveId" clId="{4C7519AB-7210-47F0-B94A-A3C2419B6675}" dt="2024-05-19T10:01:29.810" v="271"/>
          <ac:spMkLst>
            <pc:docMk/>
            <pc:sldMk cId="1066109346" sldId="317"/>
            <ac:spMk id="28" creationId="{2BF46C76-2662-DE98-EAA1-C8B2CF73AFC0}"/>
          </ac:spMkLst>
        </pc:spChg>
        <pc:grpChg chg="mod">
          <ac:chgData name="Rohit Gaware" userId="1b5ebe307536a33b" providerId="LiveId" clId="{4C7519AB-7210-47F0-B94A-A3C2419B6675}" dt="2024-05-19T09:58:28.546" v="253"/>
          <ac:grpSpMkLst>
            <pc:docMk/>
            <pc:sldMk cId="1066109346" sldId="317"/>
            <ac:grpSpMk id="1" creationId="{00000000-0000-0000-0000-000000000000}"/>
          </ac:grpSpMkLst>
        </pc:grpChg>
        <pc:grpChg chg="add mod">
          <ac:chgData name="Rohit Gaware" userId="1b5ebe307536a33b" providerId="LiveId" clId="{4C7519AB-7210-47F0-B94A-A3C2419B6675}" dt="2024-05-19T09:58:04.621" v="252"/>
          <ac:grpSpMkLst>
            <pc:docMk/>
            <pc:sldMk cId="1066109346" sldId="317"/>
            <ac:grpSpMk id="9" creationId="{AB704E98-4F38-C4EB-3C64-91AEABEB11FE}"/>
          </ac:grpSpMkLst>
        </pc:grpChg>
        <pc:grpChg chg="add del mod">
          <ac:chgData name="Rohit Gaware" userId="1b5ebe307536a33b" providerId="LiveId" clId="{4C7519AB-7210-47F0-B94A-A3C2419B6675}" dt="2024-05-19T10:01:31.025" v="276"/>
          <ac:grpSpMkLst>
            <pc:docMk/>
            <pc:sldMk cId="1066109346" sldId="317"/>
            <ac:grpSpMk id="17" creationId="{C1BD4CB6-24CD-1CA3-1FAA-0B00784509FE}"/>
          </ac:grpSpMkLst>
        </pc:grpChg>
        <pc:grpChg chg="add mod">
          <ac:chgData name="Rohit Gaware" userId="1b5ebe307536a33b" providerId="LiveId" clId="{4C7519AB-7210-47F0-B94A-A3C2419B6675}" dt="2024-05-19T10:01:29.810" v="271"/>
          <ac:grpSpMkLst>
            <pc:docMk/>
            <pc:sldMk cId="1066109346" sldId="317"/>
            <ac:grpSpMk id="23" creationId="{CA2BC82D-DB40-FE1D-9661-BED446479E27}"/>
          </ac:grpSpMkLst>
        </pc:grpChg>
        <pc:picChg chg="mod">
          <ac:chgData name="Rohit Gaware" userId="1b5ebe307536a33b" providerId="LiveId" clId="{4C7519AB-7210-47F0-B94A-A3C2419B6675}" dt="2024-05-19T09:58:28.546" v="253"/>
          <ac:picMkLst>
            <pc:docMk/>
            <pc:sldMk cId="1066109346" sldId="317"/>
            <ac:picMk id="3" creationId="{00000000-0000-0000-0000-000000000000}"/>
          </ac:picMkLst>
        </pc:picChg>
        <pc:picChg chg="mod">
          <ac:chgData name="Rohit Gaware" userId="1b5ebe307536a33b" providerId="LiveId" clId="{4C7519AB-7210-47F0-B94A-A3C2419B6675}" dt="2024-05-19T09:58:28.546" v="253"/>
          <ac:picMkLst>
            <pc:docMk/>
            <pc:sldMk cId="1066109346" sldId="317"/>
            <ac:picMk id="4" creationId="{00000000-0000-0000-0000-000000000000}"/>
          </ac:picMkLst>
        </pc:picChg>
        <pc:picChg chg="add mod">
          <ac:chgData name="Rohit Gaware" userId="1b5ebe307536a33b" providerId="LiveId" clId="{4C7519AB-7210-47F0-B94A-A3C2419B6675}" dt="2024-05-19T09:58:04.621" v="252"/>
          <ac:picMkLst>
            <pc:docMk/>
            <pc:sldMk cId="1066109346" sldId="317"/>
            <ac:picMk id="10" creationId="{A73913A7-8557-23EB-33A8-4AC50599E850}"/>
          </ac:picMkLst>
        </pc:picChg>
        <pc:picChg chg="add mod">
          <ac:chgData name="Rohit Gaware" userId="1b5ebe307536a33b" providerId="LiveId" clId="{4C7519AB-7210-47F0-B94A-A3C2419B6675}" dt="2024-05-19T10:01:29.810" v="271"/>
          <ac:picMkLst>
            <pc:docMk/>
            <pc:sldMk cId="1066109346" sldId="317"/>
            <ac:picMk id="24" creationId="{33F05E1D-A070-4649-0392-78518A2A64CC}"/>
          </ac:picMkLst>
        </pc:picChg>
        <pc:picChg chg="add del mod">
          <ac:chgData name="Rohit Gaware" userId="1b5ebe307536a33b" providerId="LiveId" clId="{4C7519AB-7210-47F0-B94A-A3C2419B6675}" dt="2024-05-19T10:01:31.025" v="276"/>
          <ac:picMkLst>
            <pc:docMk/>
            <pc:sldMk cId="1066109346" sldId="317"/>
            <ac:picMk id="3078" creationId="{398F65A7-AB6C-8EC3-B651-C1F216876DC6}"/>
          </ac:picMkLst>
        </pc:picChg>
      </pc:sldChg>
    </pc:docChg>
  </pc:docChgLst>
  <pc:docChgLst>
    <pc:chgData name="Rohit Gaware" userId="1b5ebe307536a33b" providerId="LiveId" clId="{C4804A0C-C34A-4B4D-8A64-E4F28583929D}"/>
    <pc:docChg chg="modSld">
      <pc:chgData name="Rohit Gaware" userId="1b5ebe307536a33b" providerId="LiveId" clId="{C4804A0C-C34A-4B4D-8A64-E4F28583929D}" dt="2024-03-29T13:55:42.197" v="1" actId="1076"/>
      <pc:docMkLst>
        <pc:docMk/>
      </pc:docMkLst>
      <pc:sldChg chg="modSp mod">
        <pc:chgData name="Rohit Gaware" userId="1b5ebe307536a33b" providerId="LiveId" clId="{C4804A0C-C34A-4B4D-8A64-E4F28583929D}" dt="2024-03-29T13:55:42.197" v="1" actId="1076"/>
        <pc:sldMkLst>
          <pc:docMk/>
          <pc:sldMk cId="0" sldId="284"/>
        </pc:sldMkLst>
        <pc:spChg chg="mod">
          <ac:chgData name="Rohit Gaware" userId="1b5ebe307536a33b" providerId="LiveId" clId="{C4804A0C-C34A-4B4D-8A64-E4F28583929D}" dt="2024-03-29T13:55:42.197" v="1" actId="1076"/>
          <ac:spMkLst>
            <pc:docMk/>
            <pc:sldMk cId="0" sldId="284"/>
            <ac:spMk id="4" creationId="{00000000-0000-0000-0000-000000000000}"/>
          </ac:spMkLst>
        </pc:spChg>
        <pc:spChg chg="mod">
          <ac:chgData name="Rohit Gaware" userId="1b5ebe307536a33b" providerId="LiveId" clId="{C4804A0C-C34A-4B4D-8A64-E4F28583929D}" dt="2024-03-29T13:55:39.254" v="0" actId="1076"/>
          <ac:spMkLst>
            <pc:docMk/>
            <pc:sldMk cId="0" sldId="284"/>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3ADEF-1232-40E6-AA0C-2DC4E3D89003}" type="datetimeFigureOut">
              <a:rPr lang="en-GB" smtClean="0"/>
              <a:t>29/06/2024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E719B-CAD1-4CDF-AC07-FD62E51C143C}" type="slidenum">
              <a:rPr lang="en-GB" smtClean="0"/>
              <a:t>‹#›</a:t>
            </a:fld>
            <a:endParaRPr lang="en-GB"/>
          </a:p>
        </p:txBody>
      </p:sp>
    </p:spTree>
    <p:extLst>
      <p:ext uri="{BB962C8B-B14F-4D97-AF65-F5344CB8AC3E}">
        <p14:creationId xmlns:p14="http://schemas.microsoft.com/office/powerpoint/2010/main" val="2746352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719B-CAD1-4CDF-AC07-FD62E51C143C}" type="slidenum">
              <a:rPr lang="en-GB" smtClean="0"/>
              <a:t>11</a:t>
            </a:fld>
            <a:endParaRPr lang="en-GB"/>
          </a:p>
        </p:txBody>
      </p:sp>
    </p:spTree>
    <p:extLst>
      <p:ext uri="{BB962C8B-B14F-4D97-AF65-F5344CB8AC3E}">
        <p14:creationId xmlns:p14="http://schemas.microsoft.com/office/powerpoint/2010/main" val="1976483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719B-CAD1-4CDF-AC07-FD62E51C143C}" type="slidenum">
              <a:rPr lang="en-GB" smtClean="0"/>
              <a:t>12</a:t>
            </a:fld>
            <a:endParaRPr lang="en-GB"/>
          </a:p>
        </p:txBody>
      </p:sp>
    </p:spTree>
    <p:extLst>
      <p:ext uri="{BB962C8B-B14F-4D97-AF65-F5344CB8AC3E}">
        <p14:creationId xmlns:p14="http://schemas.microsoft.com/office/powerpoint/2010/main" val="1257129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719B-CAD1-4CDF-AC07-FD62E51C143C}" type="slidenum">
              <a:rPr lang="en-GB" smtClean="0"/>
              <a:t>13</a:t>
            </a:fld>
            <a:endParaRPr lang="en-GB"/>
          </a:p>
        </p:txBody>
      </p:sp>
    </p:spTree>
    <p:extLst>
      <p:ext uri="{BB962C8B-B14F-4D97-AF65-F5344CB8AC3E}">
        <p14:creationId xmlns:p14="http://schemas.microsoft.com/office/powerpoint/2010/main" val="400312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719B-CAD1-4CDF-AC07-FD62E51C143C}" type="slidenum">
              <a:rPr lang="en-GB" smtClean="0"/>
              <a:t>14</a:t>
            </a:fld>
            <a:endParaRPr lang="en-GB"/>
          </a:p>
        </p:txBody>
      </p:sp>
    </p:spTree>
    <p:extLst>
      <p:ext uri="{BB962C8B-B14F-4D97-AF65-F5344CB8AC3E}">
        <p14:creationId xmlns:p14="http://schemas.microsoft.com/office/powerpoint/2010/main" val="3006374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719B-CAD1-4CDF-AC07-FD62E51C143C}" type="slidenum">
              <a:rPr lang="en-GB" smtClean="0"/>
              <a:t>15</a:t>
            </a:fld>
            <a:endParaRPr lang="en-GB"/>
          </a:p>
        </p:txBody>
      </p:sp>
    </p:spTree>
    <p:extLst>
      <p:ext uri="{BB962C8B-B14F-4D97-AF65-F5344CB8AC3E}">
        <p14:creationId xmlns:p14="http://schemas.microsoft.com/office/powerpoint/2010/main" val="3693035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719B-CAD1-4CDF-AC07-FD62E51C143C}" type="slidenum">
              <a:rPr lang="en-GB" smtClean="0"/>
              <a:t>16</a:t>
            </a:fld>
            <a:endParaRPr lang="en-GB"/>
          </a:p>
        </p:txBody>
      </p:sp>
    </p:spTree>
    <p:extLst>
      <p:ext uri="{BB962C8B-B14F-4D97-AF65-F5344CB8AC3E}">
        <p14:creationId xmlns:p14="http://schemas.microsoft.com/office/powerpoint/2010/main" val="4118739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719B-CAD1-4CDF-AC07-FD62E51C143C}" type="slidenum">
              <a:rPr lang="en-GB" smtClean="0"/>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719B-CAD1-4CDF-AC07-FD62E51C143C}" type="slidenum">
              <a:rPr lang="en-GB" smtClean="0"/>
              <a:t>18</a:t>
            </a:fld>
            <a:endParaRPr lang="en-GB"/>
          </a:p>
        </p:txBody>
      </p:sp>
    </p:spTree>
    <p:extLst>
      <p:ext uri="{BB962C8B-B14F-4D97-AF65-F5344CB8AC3E}">
        <p14:creationId xmlns:p14="http://schemas.microsoft.com/office/powerpoint/2010/main" val="2397547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719B-CAD1-4CDF-AC07-FD62E51C143C}" type="slidenum">
              <a:rPr lang="en-GB" smtClean="0"/>
              <a:t>19</a:t>
            </a:fld>
            <a:endParaRPr lang="en-GB"/>
          </a:p>
        </p:txBody>
      </p:sp>
    </p:spTree>
    <p:extLst>
      <p:ext uri="{BB962C8B-B14F-4D97-AF65-F5344CB8AC3E}">
        <p14:creationId xmlns:p14="http://schemas.microsoft.com/office/powerpoint/2010/main" val="2334999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719B-CAD1-4CDF-AC07-FD62E51C143C}" type="slidenum">
              <a:rPr lang="en-GB" smtClean="0"/>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719B-CAD1-4CDF-AC07-FD62E51C143C}" type="slidenum">
              <a:rPr lang="en-GB" smtClean="0"/>
              <a:t>21</a:t>
            </a:fld>
            <a:endParaRPr lang="en-GB"/>
          </a:p>
        </p:txBody>
      </p:sp>
    </p:spTree>
    <p:extLst>
      <p:ext uri="{BB962C8B-B14F-4D97-AF65-F5344CB8AC3E}">
        <p14:creationId xmlns:p14="http://schemas.microsoft.com/office/powerpoint/2010/main" val="2165158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22</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23</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24</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91419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25</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11425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26</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27</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152484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28</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3</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52325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4</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5</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07575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6</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67615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7</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719B-CAD1-4CDF-AC07-FD62E51C143C}" type="slidenum">
              <a:rPr lang="en-GB" smtClean="0"/>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719B-CAD1-4CDF-AC07-FD62E51C143C}" type="slidenum">
              <a:rPr lang="en-GB" smtClean="0"/>
              <a:t>9</a:t>
            </a:fld>
            <a:endParaRPr lang="en-GB"/>
          </a:p>
        </p:txBody>
      </p:sp>
    </p:spTree>
    <p:extLst>
      <p:ext uri="{BB962C8B-B14F-4D97-AF65-F5344CB8AC3E}">
        <p14:creationId xmlns:p14="http://schemas.microsoft.com/office/powerpoint/2010/main" val="19643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D7E4E4F-BA7C-4D10-845C-18789292CD0A}" type="datetime1">
              <a:rPr lang="en-GB" smtClean="0"/>
              <a:t>29/06/2024</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1394A54-B6A5-46E9-BC35-D976CF9033A6}" type="datetime1">
              <a:rPr lang="en-GB" smtClean="0"/>
              <a:t>29/06/2024</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1B89FCE-706D-4A56-8AF2-A50FDEF543B9}" type="datetime1">
              <a:rPr lang="en-GB" smtClean="0"/>
              <a:t>29/06/2024</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CE39685-336F-451A-A6DF-414681C4E95E}" type="datetime1">
              <a:rPr lang="en-GB" smtClean="0"/>
              <a:t>29/06/2024</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1ACE73-CA8B-4C00-9F7F-7050716BE23A}" type="datetime1">
              <a:rPr lang="en-GB" smtClean="0"/>
              <a:t>29/06/2024</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3B0EED0-1A75-42C2-B147-E777F3B1ABE8}" type="datetime1">
              <a:rPr lang="en-GB" smtClean="0"/>
              <a:t>29/06/2024</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7DA483F-0DBA-461C-9F42-D119F9D22CCD}" type="datetime1">
              <a:rPr lang="en-GB" smtClean="0"/>
              <a:t>29/06/2024</a:t>
            </a:fld>
            <a:endParaRPr lang="en-GB"/>
          </a:p>
        </p:txBody>
      </p:sp>
      <p:sp>
        <p:nvSpPr>
          <p:cNvPr id="8" name="Footer Placeholder 7"/>
          <p:cNvSpPr>
            <a:spLocks noGrp="1"/>
          </p:cNvSpPr>
          <p:nvPr>
            <p:ph type="ftr" sz="quarter" idx="11"/>
          </p:nvPr>
        </p:nvSpPr>
        <p:spPr/>
        <p:txBody>
          <a:bodyPr/>
          <a:lstStyle/>
          <a:p>
            <a:r>
              <a:rPr lang="en-GB"/>
              <a:t>ICIMSI-2021</a:t>
            </a:r>
          </a:p>
        </p:txBody>
      </p:sp>
      <p:sp>
        <p:nvSpPr>
          <p:cNvPr id="9" name="Slide Number Placeholder 8"/>
          <p:cNvSpPr>
            <a:spLocks noGrp="1"/>
          </p:cNvSpPr>
          <p:nvPr>
            <p:ph type="sldNum" sz="quarter" idx="12"/>
          </p:nvPr>
        </p:nvSpPr>
        <p:spPr/>
        <p:txBody>
          <a:bodyPr/>
          <a:lstStyle/>
          <a:p>
            <a:fld id="{1EC248AB-E565-412B-9D95-9B07D6A4F3F3}"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A98EF2-2BD1-4CA1-BA8D-4019326CF6D8}" type="datetime1">
              <a:rPr lang="en-GB" smtClean="0"/>
              <a:t>29/06/2024</a:t>
            </a:fld>
            <a:endParaRPr lang="en-GB"/>
          </a:p>
        </p:txBody>
      </p:sp>
      <p:sp>
        <p:nvSpPr>
          <p:cNvPr id="4" name="Footer Placeholder 3"/>
          <p:cNvSpPr>
            <a:spLocks noGrp="1"/>
          </p:cNvSpPr>
          <p:nvPr>
            <p:ph type="ftr" sz="quarter" idx="11"/>
          </p:nvPr>
        </p:nvSpPr>
        <p:spPr/>
        <p:txBody>
          <a:bodyPr/>
          <a:lstStyle/>
          <a:p>
            <a:r>
              <a:rPr lang="en-GB"/>
              <a:t>ICIMSI-2021</a:t>
            </a:r>
          </a:p>
        </p:txBody>
      </p:sp>
      <p:sp>
        <p:nvSpPr>
          <p:cNvPr id="5" name="Slide Number Placeholder 4"/>
          <p:cNvSpPr>
            <a:spLocks noGrp="1"/>
          </p:cNvSpPr>
          <p:nvPr>
            <p:ph type="sldNum" sz="quarter" idx="12"/>
          </p:nvPr>
        </p:nvSpPr>
        <p:spPr/>
        <p:txBody>
          <a:bodyPr/>
          <a:lstStyle/>
          <a:p>
            <a:fld id="{1EC248AB-E565-412B-9D95-9B07D6A4F3F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7CE5A-4FF3-4A24-A537-7C20736B8CFF}" type="datetime1">
              <a:rPr lang="en-GB" smtClean="0"/>
              <a:t>29/06/2024</a:t>
            </a:fld>
            <a:endParaRPr lang="en-GB"/>
          </a:p>
        </p:txBody>
      </p:sp>
      <p:sp>
        <p:nvSpPr>
          <p:cNvPr id="3" name="Footer Placeholder 2"/>
          <p:cNvSpPr>
            <a:spLocks noGrp="1"/>
          </p:cNvSpPr>
          <p:nvPr>
            <p:ph type="ftr" sz="quarter" idx="11"/>
          </p:nvPr>
        </p:nvSpPr>
        <p:spPr/>
        <p:txBody>
          <a:bodyPr/>
          <a:lstStyle/>
          <a:p>
            <a:r>
              <a:rPr lang="en-GB"/>
              <a:t>ICIMSI-2021</a:t>
            </a:r>
          </a:p>
        </p:txBody>
      </p:sp>
      <p:sp>
        <p:nvSpPr>
          <p:cNvPr id="4" name="Slide Number Placeholder 3"/>
          <p:cNvSpPr>
            <a:spLocks noGrp="1"/>
          </p:cNvSpPr>
          <p:nvPr>
            <p:ph type="sldNum" sz="quarter" idx="12"/>
          </p:nvPr>
        </p:nvSpPr>
        <p:spPr/>
        <p:txBody>
          <a:bodyPr/>
          <a:lstStyle/>
          <a:p>
            <a:fld id="{1EC248AB-E565-412B-9D95-9B07D6A4F3F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4AC8EE-BB2B-41E2-91B8-9EAA6C1CF8D2}" type="datetime1">
              <a:rPr lang="en-GB" smtClean="0"/>
              <a:t>29/06/2024</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4951B-BBD6-4122-B030-D0A9F6BFFF0A}" type="datetime1">
              <a:rPr lang="en-GB" smtClean="0"/>
              <a:t>29/06/2024</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5D8C2-13D5-4041-8216-1D2760B4DCC0}" type="datetime1">
              <a:rPr lang="en-GB" smtClean="0"/>
              <a:t>29/06/2024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ICIMSI-2021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248AB-E565-412B-9D95-9B07D6A4F3F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883459"/>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sp>
        <p:nvSpPr>
          <p:cNvPr id="4" name="TextBox 3"/>
          <p:cNvSpPr txBox="1"/>
          <p:nvPr/>
        </p:nvSpPr>
        <p:spPr>
          <a:xfrm>
            <a:off x="539552" y="1556792"/>
            <a:ext cx="7920880" cy="6370975"/>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Presentation on</a:t>
            </a:r>
          </a:p>
          <a:p>
            <a:endParaRPr lang="en-US" sz="2000" dirty="0">
              <a:latin typeface="Times New Roman" panose="02020603050405020304" pitchFamily="18" charset="0"/>
              <a:cs typeface="Times New Roman" panose="02020603050405020304" pitchFamily="18" charset="0"/>
            </a:endParaRPr>
          </a:p>
          <a:p>
            <a:pPr algn="ctr"/>
            <a:r>
              <a:rPr lang="en-US" sz="2400" b="1" dirty="0">
                <a:solidFill>
                  <a:schemeClr val="accent1">
                    <a:lumMod val="75000"/>
                  </a:schemeClr>
                </a:solidFill>
                <a:latin typeface="Times New Roman" panose="02020603050405020304" pitchFamily="18" charset="0"/>
                <a:cs typeface="Times New Roman" panose="02020603050405020304" pitchFamily="18" charset="0"/>
              </a:rPr>
              <a:t> “AI Health-Bot : Predictive Symptom Analysis and Voice-Based Treatment Recommendations”</a:t>
            </a:r>
          </a:p>
          <a:p>
            <a:pPr algn="ctr"/>
            <a:endParaRPr lang="en-US" sz="2400" b="1"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By</a:t>
            </a: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Tanuj Choudhary[42]</a:t>
            </a:r>
          </a:p>
          <a:p>
            <a:pPr algn="ctr"/>
            <a:r>
              <a:rPr lang="en-US" sz="2000" b="1" dirty="0">
                <a:solidFill>
                  <a:srgbClr val="FF0000"/>
                </a:solidFill>
                <a:latin typeface="Times New Roman" panose="02020603050405020304" pitchFamily="18" charset="0"/>
                <a:cs typeface="Times New Roman" panose="02020603050405020304" pitchFamily="18" charset="0"/>
              </a:rPr>
              <a:t>Rohit Gaware [30] </a:t>
            </a:r>
          </a:p>
          <a:p>
            <a:pPr algn="ct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Under Guidance Of </a:t>
            </a:r>
          </a:p>
          <a:p>
            <a:pPr algn="ctr"/>
            <a:r>
              <a:rPr lang="en-US" sz="2000" b="1" dirty="0">
                <a:latin typeface="Times New Roman" panose="02020603050405020304" pitchFamily="18" charset="0"/>
                <a:cs typeface="Times New Roman" panose="02020603050405020304" pitchFamily="18" charset="0"/>
              </a:rPr>
              <a:t>   Prof. Priyanka Vyas</a:t>
            </a: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solidFill>
                  <a:schemeClr val="accent4">
                    <a:lumMod val="50000"/>
                  </a:schemeClr>
                </a:solidFill>
                <a:latin typeface="Times New Roman" panose="02020603050405020304" pitchFamily="18" charset="0"/>
                <a:cs typeface="Times New Roman" panose="02020603050405020304" pitchFamily="18" charset="0"/>
              </a:rPr>
              <a:t>Department of Computer Science </a:t>
            </a:r>
            <a:r>
              <a:rPr lang="en-IN" sz="2000" b="1" dirty="0">
                <a:solidFill>
                  <a:schemeClr val="accent4">
                    <a:lumMod val="50000"/>
                  </a:schemeClr>
                </a:solidFill>
                <a:latin typeface="Times New Roman" panose="02020603050405020304" pitchFamily="18" charset="0"/>
                <a:cs typeface="Times New Roman" panose="02020603050405020304" pitchFamily="18" charset="0"/>
              </a:rPr>
              <a:t>Engineering</a:t>
            </a:r>
          </a:p>
          <a:p>
            <a:pPr algn="ctr"/>
            <a:r>
              <a:rPr lang="en-US" sz="2000" b="1" dirty="0">
                <a:solidFill>
                  <a:schemeClr val="accent4">
                    <a:lumMod val="50000"/>
                  </a:schemeClr>
                </a:solidFill>
                <a:latin typeface="Times New Roman" panose="02020603050405020304" pitchFamily="18" charset="0"/>
                <a:cs typeface="Times New Roman" panose="02020603050405020304" pitchFamily="18" charset="0"/>
              </a:rPr>
              <a:t>(Artificial Intelligence)</a:t>
            </a:r>
          </a:p>
          <a:p>
            <a:pPr algn="ctr"/>
            <a:endParaRPr lang="en-US" sz="2000"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dirty="0"/>
          </a:p>
          <a:p>
            <a:endParaRPr lang="en-US" dirty="0"/>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21B36CF-39D5-84A0-68A2-056184AF2A07}"/>
              </a:ext>
            </a:extLst>
          </p:cNvPr>
          <p:cNvSpPr>
            <a:spLocks noGrp="1"/>
          </p:cNvSpPr>
          <p:nvPr>
            <p:ph type="sldNum" sz="quarter" idx="12"/>
          </p:nvPr>
        </p:nvSpPr>
        <p:spPr/>
        <p:txBody>
          <a:bodyPr/>
          <a:lstStyle/>
          <a:p>
            <a:fld id="{1EC248AB-E565-412B-9D95-9B07D6A4F3F3}"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57725C-F48B-3F2B-A2B7-7A3534A6EF15}"/>
              </a:ext>
            </a:extLst>
          </p:cNvPr>
          <p:cNvSpPr>
            <a:spLocks noGrp="1"/>
          </p:cNvSpPr>
          <p:nvPr>
            <p:ph type="sldNum" sz="quarter" idx="12"/>
          </p:nvPr>
        </p:nvSpPr>
        <p:spPr/>
        <p:txBody>
          <a:bodyPr/>
          <a:lstStyle/>
          <a:p>
            <a:fld id="{1EC248AB-E565-412B-9D95-9B07D6A4F3F3}" type="slidenum">
              <a:rPr lang="en-GB" smtClean="0"/>
              <a:t>10</a:t>
            </a:fld>
            <a:endParaRPr lang="en-GB"/>
          </a:p>
        </p:txBody>
      </p:sp>
    </p:spTree>
    <p:extLst>
      <p:ext uri="{BB962C8B-B14F-4D97-AF65-F5344CB8AC3E}">
        <p14:creationId xmlns:p14="http://schemas.microsoft.com/office/powerpoint/2010/main" val="172637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079612" y="-7491"/>
            <a:ext cx="6984776" cy="1060227"/>
          </a:xfrm>
          <a:prstGeom prst="rect">
            <a:avLst/>
          </a:prstGeom>
          <a:solidFill>
            <a:schemeClr val="bg1"/>
          </a:solidFill>
          <a:effectLst>
            <a:outerShdw dist="35921" dir="2700000" algn="ctr" rotWithShape="0">
              <a:schemeClr val="accent1">
                <a:alpha val="50000"/>
              </a:schemeClr>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5" name="Picture 3"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062" y="0"/>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8" name="TextBox 7"/>
          <p:cNvSpPr txBox="1"/>
          <p:nvPr/>
        </p:nvSpPr>
        <p:spPr>
          <a:xfrm>
            <a:off x="753110" y="2421255"/>
            <a:ext cx="7461250" cy="53937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C70F95D-0C9A-0EFA-0F16-172D65C238E7}"/>
              </a:ext>
            </a:extLst>
          </p:cNvPr>
          <p:cNvSpPr txBox="1"/>
          <p:nvPr/>
        </p:nvSpPr>
        <p:spPr>
          <a:xfrm>
            <a:off x="520370" y="2421255"/>
            <a:ext cx="8176283" cy="3693319"/>
          </a:xfrm>
          <a:prstGeom prst="rect">
            <a:avLst/>
          </a:prstGeom>
          <a:noFill/>
        </p:spPr>
        <p:txBody>
          <a:bodyPr wrap="square">
            <a:spAutoFit/>
          </a:bodyPr>
          <a:lstStyle/>
          <a:p>
            <a:pPr algn="just"/>
            <a:r>
              <a:rPr lang="en-US" b="1" dirty="0"/>
              <a:t>3. </a:t>
            </a:r>
            <a:r>
              <a:rPr lang="en-US" b="1" dirty="0">
                <a:latin typeface="Times New Roman" panose="02020603050405020304" pitchFamily="18" charset="0"/>
                <a:cs typeface="Times New Roman" panose="02020603050405020304" pitchFamily="18" charset="0"/>
              </a:rPr>
              <a:t>Development Environment Setup</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Setting up the development environment is critical to support the effective implementation of various algorithms and system components. This involves selecting and configuring appropriate tools and frameworks for Python programming, NLP processing, DL model training, voice recognition, ensuring compatibility and optimal performance across different system functionalities. Additionally, necessary libraries and dependencies for text processing, neural networks, speech-to-text conversion, and frontend development frameworks are installed and configured to support the project requirements.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26EF91C4-F892-F290-24D8-07879C979041}"/>
              </a:ext>
            </a:extLst>
          </p:cNvPr>
          <p:cNvSpPr>
            <a:spLocks noGrp="1"/>
          </p:cNvSpPr>
          <p:nvPr>
            <p:ph type="sldNum" sz="quarter" idx="12"/>
          </p:nvPr>
        </p:nvSpPr>
        <p:spPr/>
        <p:txBody>
          <a:bodyPr/>
          <a:lstStyle/>
          <a:p>
            <a:fld id="{1EC248AB-E565-412B-9D95-9B07D6A4F3F3}" type="slidenum">
              <a:rPr lang="en-GB" smtClean="0"/>
              <a:t>11</a:t>
            </a:fld>
            <a:endParaRPr lang="en-GB"/>
          </a:p>
        </p:txBody>
      </p:sp>
    </p:spTree>
    <p:extLst>
      <p:ext uri="{BB962C8B-B14F-4D97-AF65-F5344CB8AC3E}">
        <p14:creationId xmlns:p14="http://schemas.microsoft.com/office/powerpoint/2010/main" val="351774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079612" y="-7491"/>
            <a:ext cx="6984776" cy="1060227"/>
          </a:xfrm>
          <a:prstGeom prst="rect">
            <a:avLst/>
          </a:prstGeom>
          <a:solidFill>
            <a:schemeClr val="bg1"/>
          </a:solidFill>
          <a:effectLst>
            <a:outerShdw dist="35921" dir="2700000" algn="ctr" rotWithShape="0">
              <a:schemeClr val="accent1">
                <a:alpha val="50000"/>
              </a:schemeClr>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5" name="Picture 3"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062" y="0"/>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8" name="TextBox 7"/>
          <p:cNvSpPr txBox="1"/>
          <p:nvPr/>
        </p:nvSpPr>
        <p:spPr>
          <a:xfrm>
            <a:off x="753110" y="2421255"/>
            <a:ext cx="7461250" cy="53937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C70F95D-0C9A-0EFA-0F16-172D65C238E7}"/>
              </a:ext>
            </a:extLst>
          </p:cNvPr>
          <p:cNvSpPr txBox="1"/>
          <p:nvPr/>
        </p:nvSpPr>
        <p:spPr>
          <a:xfrm>
            <a:off x="520370" y="2421255"/>
            <a:ext cx="8176283" cy="3416320"/>
          </a:xfrm>
          <a:prstGeom prst="rect">
            <a:avLst/>
          </a:prstGeom>
          <a:noFill/>
        </p:spPr>
        <p:txBody>
          <a:bodyPr wrap="square">
            <a:spAutoFit/>
          </a:bodyPr>
          <a:lstStyle/>
          <a:p>
            <a:pPr algn="just"/>
            <a:r>
              <a:rPr lang="en-US" b="1" dirty="0"/>
              <a:t>4. </a:t>
            </a:r>
            <a:r>
              <a:rPr lang="en-US" b="1" dirty="0">
                <a:latin typeface="Times New Roman" panose="02020603050405020304" pitchFamily="18" charset="0"/>
                <a:cs typeface="Times New Roman" panose="02020603050405020304" pitchFamily="18" charset="0"/>
              </a:rPr>
              <a:t>Implementing NLP Algorithms </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significant task in the project is developing NLP algorithms to analyze user-input symptoms, extract relevant information, and predict potential diseases. Raw user inputs, typically in text format, undergo preprocessing to clean and normalize the text using techniques such as tokenization, stop word removal, and stemming or lemmatization. NLP models are trained to understand and interpret medical symptoms provided by users, employing techniques like named entity recognition (NER) to identify specific symptoms mentioned in the input text.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2E0DE1BD-BDA3-FAB0-08BF-E108CE6041CF}"/>
              </a:ext>
            </a:extLst>
          </p:cNvPr>
          <p:cNvSpPr>
            <a:spLocks noGrp="1"/>
          </p:cNvSpPr>
          <p:nvPr>
            <p:ph type="sldNum" sz="quarter" idx="12"/>
          </p:nvPr>
        </p:nvSpPr>
        <p:spPr/>
        <p:txBody>
          <a:bodyPr/>
          <a:lstStyle/>
          <a:p>
            <a:fld id="{1EC248AB-E565-412B-9D95-9B07D6A4F3F3}" type="slidenum">
              <a:rPr lang="en-GB" smtClean="0"/>
              <a:t>12</a:t>
            </a:fld>
            <a:endParaRPr lang="en-GB"/>
          </a:p>
        </p:txBody>
      </p:sp>
    </p:spTree>
    <p:extLst>
      <p:ext uri="{BB962C8B-B14F-4D97-AF65-F5344CB8AC3E}">
        <p14:creationId xmlns:p14="http://schemas.microsoft.com/office/powerpoint/2010/main" val="10943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079612" y="-7491"/>
            <a:ext cx="6984776" cy="1060227"/>
          </a:xfrm>
          <a:prstGeom prst="rect">
            <a:avLst/>
          </a:prstGeom>
          <a:solidFill>
            <a:schemeClr val="bg1"/>
          </a:solidFill>
          <a:effectLst>
            <a:outerShdw dist="35921" dir="2700000" algn="ctr" rotWithShape="0">
              <a:schemeClr val="accent1">
                <a:alpha val="50000"/>
              </a:schemeClr>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5" name="Picture 3"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062" y="0"/>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8" name="TextBox 7"/>
          <p:cNvSpPr txBox="1"/>
          <p:nvPr/>
        </p:nvSpPr>
        <p:spPr>
          <a:xfrm>
            <a:off x="753110" y="2421255"/>
            <a:ext cx="7461250" cy="53937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C70F95D-0C9A-0EFA-0F16-172D65C238E7}"/>
              </a:ext>
            </a:extLst>
          </p:cNvPr>
          <p:cNvSpPr txBox="1"/>
          <p:nvPr/>
        </p:nvSpPr>
        <p:spPr>
          <a:xfrm>
            <a:off x="540060" y="2079361"/>
            <a:ext cx="8136904" cy="4247317"/>
          </a:xfrm>
          <a:prstGeom prst="rect">
            <a:avLst/>
          </a:prstGeom>
          <a:noFill/>
        </p:spPr>
        <p:txBody>
          <a:bodyPr wrap="square">
            <a:spAutoFit/>
          </a:bodyPr>
          <a:lstStyle/>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 Implementing Deep Learning Algorithms </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development of Deep Learning algorithms involves using neural networks to process data and predict potential diseases based on user symptoms. Relevant medical datasets containing symptom-disease relationships are collected and preprocessed, which may involve data cleaning, normalization, and feature extraction. Neural network architectures suitable for medical diagnosis, such as convolutional neural networks (CNNs) or recurrent neural networks (RNNs), are selected or designed and then trained to learn patterns and relationships between symptoms and diseases. These deep learning algorithms collaborate with NLP components to enhance disease prediction accuracy by receiving preprocessed symptom data from NLP modules and providing disease predictions back to the NLP system.</a:t>
            </a:r>
          </a:p>
          <a:p>
            <a:pPr algn="just"/>
            <a:endParaRPr lang="en-US" dirty="0">
              <a:latin typeface="Times New Roman" panose="02020603050405020304" pitchFamily="18" charset="0"/>
              <a:cs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A08DD734-FC7F-31CF-B7BE-1D3578751340}"/>
              </a:ext>
            </a:extLst>
          </p:cNvPr>
          <p:cNvSpPr>
            <a:spLocks noGrp="1"/>
          </p:cNvSpPr>
          <p:nvPr>
            <p:ph type="sldNum" sz="quarter" idx="12"/>
          </p:nvPr>
        </p:nvSpPr>
        <p:spPr/>
        <p:txBody>
          <a:bodyPr/>
          <a:lstStyle/>
          <a:p>
            <a:fld id="{1EC248AB-E565-412B-9D95-9B07D6A4F3F3}" type="slidenum">
              <a:rPr lang="en-GB" smtClean="0"/>
              <a:t>13</a:t>
            </a:fld>
            <a:endParaRPr lang="en-GB"/>
          </a:p>
        </p:txBody>
      </p:sp>
    </p:spTree>
    <p:extLst>
      <p:ext uri="{BB962C8B-B14F-4D97-AF65-F5344CB8AC3E}">
        <p14:creationId xmlns:p14="http://schemas.microsoft.com/office/powerpoint/2010/main" val="456702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079612" y="-7491"/>
            <a:ext cx="6984776" cy="1060227"/>
          </a:xfrm>
          <a:prstGeom prst="rect">
            <a:avLst/>
          </a:prstGeom>
          <a:solidFill>
            <a:schemeClr val="bg1"/>
          </a:solidFill>
          <a:effectLst>
            <a:outerShdw dist="35921" dir="2700000" algn="ctr" rotWithShape="0">
              <a:schemeClr val="accent1">
                <a:alpha val="50000"/>
              </a:schemeClr>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5" name="Picture 3"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062" y="0"/>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8" name="TextBox 7"/>
          <p:cNvSpPr txBox="1"/>
          <p:nvPr/>
        </p:nvSpPr>
        <p:spPr>
          <a:xfrm>
            <a:off x="753110" y="2421255"/>
            <a:ext cx="7461250" cy="53937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C70F95D-0C9A-0EFA-0F16-172D65C238E7}"/>
              </a:ext>
            </a:extLst>
          </p:cNvPr>
          <p:cNvSpPr txBox="1"/>
          <p:nvPr/>
        </p:nvSpPr>
        <p:spPr>
          <a:xfrm>
            <a:off x="540060" y="2079361"/>
            <a:ext cx="8136904" cy="3693319"/>
          </a:xfrm>
          <a:prstGeom prst="rect">
            <a:avLst/>
          </a:prstGeom>
          <a:noFill/>
        </p:spPr>
        <p:txBody>
          <a:bodyPr wrap="square">
            <a:spAutoFit/>
          </a:bodyPr>
          <a:lstStyle/>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RNN Training Algorithm</a:t>
            </a:r>
          </a:p>
          <a:p>
            <a:pPr algn="just"/>
            <a:endParaRPr lang="en-US" dirty="0"/>
          </a:p>
          <a:p>
            <a:pPr algn="just"/>
            <a:r>
              <a:rPr lang="en-US" dirty="0"/>
              <a:t> 1. Initialize RNN model parameters.</a:t>
            </a:r>
          </a:p>
          <a:p>
            <a:pPr algn="just"/>
            <a:endParaRPr lang="en-US" dirty="0"/>
          </a:p>
          <a:p>
            <a:pPr algn="just"/>
            <a:r>
              <a:rPr lang="en-US" dirty="0"/>
              <a:t>2. Load dataset of symptom sequences and corresponding medical conditions.</a:t>
            </a:r>
          </a:p>
          <a:p>
            <a:pPr algn="just"/>
            <a:r>
              <a:rPr lang="en-US" dirty="0"/>
              <a:t> </a:t>
            </a:r>
          </a:p>
          <a:p>
            <a:pPr algn="just"/>
            <a:r>
              <a:rPr lang="en-US" dirty="0"/>
              <a:t>3. While the model has not converged:</a:t>
            </a:r>
          </a:p>
          <a:p>
            <a:pPr algn="just"/>
            <a:r>
              <a:rPr lang="en-US" dirty="0"/>
              <a:t> • Sample a batch of symptom sequences and their labels. </a:t>
            </a:r>
          </a:p>
          <a:p>
            <a:pPr algn="just"/>
            <a:r>
              <a:rPr lang="en-US" dirty="0"/>
              <a:t> • Perform a forward pass through the RNN to compute predictions.</a:t>
            </a:r>
          </a:p>
          <a:p>
            <a:pPr algn="just"/>
            <a:r>
              <a:rPr lang="en-US" dirty="0"/>
              <a:t> • Compute the loss using an appropriate loss function, such as </a:t>
            </a:r>
            <a:r>
              <a:rPr lang="en-US" dirty="0" err="1"/>
              <a:t>crossentropy</a:t>
            </a:r>
            <a:r>
              <a:rPr lang="en-US" dirty="0"/>
              <a:t>.</a:t>
            </a:r>
          </a:p>
          <a:p>
            <a:pPr algn="just"/>
            <a:r>
              <a:rPr lang="en-US" dirty="0"/>
              <a:t> • Backpropagate gradients and update model parameters.</a:t>
            </a:r>
            <a:endParaRPr lang="en-US" dirty="0">
              <a:latin typeface="Times New Roman" panose="02020603050405020304" pitchFamily="18" charset="0"/>
              <a:cs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A08DD734-FC7F-31CF-B7BE-1D3578751340}"/>
              </a:ext>
            </a:extLst>
          </p:cNvPr>
          <p:cNvSpPr>
            <a:spLocks noGrp="1"/>
          </p:cNvSpPr>
          <p:nvPr>
            <p:ph type="sldNum" sz="quarter" idx="12"/>
          </p:nvPr>
        </p:nvSpPr>
        <p:spPr/>
        <p:txBody>
          <a:bodyPr/>
          <a:lstStyle/>
          <a:p>
            <a:fld id="{1EC248AB-E565-412B-9D95-9B07D6A4F3F3}" type="slidenum">
              <a:rPr lang="en-GB" smtClean="0"/>
              <a:t>14</a:t>
            </a:fld>
            <a:endParaRPr lang="en-GB"/>
          </a:p>
        </p:txBody>
      </p:sp>
    </p:spTree>
    <p:extLst>
      <p:ext uri="{BB962C8B-B14F-4D97-AF65-F5344CB8AC3E}">
        <p14:creationId xmlns:p14="http://schemas.microsoft.com/office/powerpoint/2010/main" val="2244606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079612" y="-7491"/>
            <a:ext cx="6984776" cy="1060227"/>
          </a:xfrm>
          <a:prstGeom prst="rect">
            <a:avLst/>
          </a:prstGeom>
          <a:solidFill>
            <a:schemeClr val="bg1"/>
          </a:solidFill>
          <a:effectLst>
            <a:outerShdw dist="35921" dir="2700000" algn="ctr" rotWithShape="0">
              <a:schemeClr val="accent1">
                <a:alpha val="50000"/>
              </a:schemeClr>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5" name="Picture 3"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062" y="0"/>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8" name="TextBox 7"/>
          <p:cNvSpPr txBox="1"/>
          <p:nvPr/>
        </p:nvSpPr>
        <p:spPr>
          <a:xfrm>
            <a:off x="753110" y="2421255"/>
            <a:ext cx="7461250" cy="53937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C70F95D-0C9A-0EFA-0F16-172D65C238E7}"/>
              </a:ext>
            </a:extLst>
          </p:cNvPr>
          <p:cNvSpPr txBox="1"/>
          <p:nvPr/>
        </p:nvSpPr>
        <p:spPr>
          <a:xfrm>
            <a:off x="611560" y="2421255"/>
            <a:ext cx="8176283" cy="369331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6. Voice Input System Integration</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integration of a voice input system into the Health-Bot allows users to input symptoms and queries using voice commands, enhancing accessibility and user experience. Speech recognition libraries are utilized to convert spoken input from users into text format suitable for further processing by the NLP and DL algorithms. The converted text undergoes the same preprocessing steps as text inputs, ensuring consistency in handling both text and voice inputs within the Health-Bot system. Processed text from voice inputs is fed into the NLP algorithms for symptom analysis and disease prediction, ensuring that voice inputs are seamlessly processed and interpreted to provide accurate health-related information to users.</a:t>
            </a:r>
            <a:endParaRPr lang="en-US" dirty="0"/>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B00A299C-6881-98EC-2589-4C024FAD2FD3}"/>
              </a:ext>
            </a:extLst>
          </p:cNvPr>
          <p:cNvSpPr>
            <a:spLocks noGrp="1"/>
          </p:cNvSpPr>
          <p:nvPr>
            <p:ph type="sldNum" sz="quarter" idx="12"/>
          </p:nvPr>
        </p:nvSpPr>
        <p:spPr/>
        <p:txBody>
          <a:bodyPr/>
          <a:lstStyle/>
          <a:p>
            <a:fld id="{1EC248AB-E565-412B-9D95-9B07D6A4F3F3}" type="slidenum">
              <a:rPr lang="en-GB" smtClean="0"/>
              <a:t>15</a:t>
            </a:fld>
            <a:endParaRPr lang="en-GB"/>
          </a:p>
        </p:txBody>
      </p:sp>
    </p:spTree>
    <p:extLst>
      <p:ext uri="{BB962C8B-B14F-4D97-AF65-F5344CB8AC3E}">
        <p14:creationId xmlns:p14="http://schemas.microsoft.com/office/powerpoint/2010/main" val="361142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079612" y="-7491"/>
            <a:ext cx="6984776" cy="1060227"/>
          </a:xfrm>
          <a:prstGeom prst="rect">
            <a:avLst/>
          </a:prstGeom>
          <a:solidFill>
            <a:schemeClr val="bg1"/>
          </a:solidFill>
          <a:effectLst>
            <a:outerShdw dist="35921" dir="2700000" algn="ctr" rotWithShape="0">
              <a:schemeClr val="accent1">
                <a:alpha val="50000"/>
              </a:schemeClr>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5" name="Picture 3"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062" y="0"/>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7" name="TextBox 6"/>
          <p:cNvSpPr txBox="1"/>
          <p:nvPr/>
        </p:nvSpPr>
        <p:spPr>
          <a:xfrm>
            <a:off x="1636545" y="1663251"/>
            <a:ext cx="695214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Identification and Solution</a:t>
            </a:r>
            <a:endParaRPr lang="en-IN" sz="3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53110" y="2421255"/>
            <a:ext cx="7461250" cy="53937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C70F95D-0C9A-0EFA-0F16-172D65C238E7}"/>
              </a:ext>
            </a:extLst>
          </p:cNvPr>
          <p:cNvSpPr txBox="1"/>
          <p:nvPr/>
        </p:nvSpPr>
        <p:spPr>
          <a:xfrm>
            <a:off x="474441" y="2555627"/>
            <a:ext cx="8372110" cy="4016484"/>
          </a:xfrm>
          <a:prstGeom prst="rect">
            <a:avLst/>
          </a:prstGeom>
          <a:noFill/>
        </p:spPr>
        <p:txBody>
          <a:bodyPr wrap="square">
            <a:spAutoFit/>
          </a:bodyPr>
          <a:lstStyle/>
          <a:p>
            <a:pPr algn="just"/>
            <a:r>
              <a:rPr lang="en-US" sz="1700" b="1" dirty="0">
                <a:latin typeface="Times New Roman" panose="02020603050405020304" pitchFamily="18" charset="0"/>
                <a:cs typeface="Times New Roman" panose="02020603050405020304" pitchFamily="18" charset="0"/>
              </a:rPr>
              <a:t>Limited Accuracy in Predictive Symptom Analysis:</a:t>
            </a:r>
          </a:p>
          <a:p>
            <a:pPr algn="just"/>
            <a:r>
              <a:rPr lang="en-US" sz="1700" b="1" dirty="0">
                <a:latin typeface="Times New Roman" panose="02020603050405020304" pitchFamily="18" charset="0"/>
                <a:cs typeface="Times New Roman" panose="02020603050405020304" pitchFamily="18" charset="0"/>
              </a:rPr>
              <a:t>Problem:</a:t>
            </a:r>
            <a:r>
              <a:rPr lang="en-US" sz="1700" dirty="0">
                <a:latin typeface="Times New Roman" panose="02020603050405020304" pitchFamily="18" charset="0"/>
                <a:cs typeface="Times New Roman" panose="02020603050405020304" pitchFamily="18" charset="0"/>
              </a:rPr>
              <a:t> The current predictive symptom analysis component of the AI Health-Bot may suffer from limited accuracy, leading to inaccuracies in predicting health conditions based on reported symptoms. This can result in misdiagnoses or delayed interventions, negatively impacting patient outcomes.</a:t>
            </a:r>
          </a:p>
          <a:p>
            <a:pPr algn="just"/>
            <a:endParaRPr lang="en-US" sz="1700" dirty="0">
              <a:latin typeface="Times New Roman" panose="02020603050405020304" pitchFamily="18" charset="0"/>
              <a:cs typeface="Times New Roman" panose="02020603050405020304" pitchFamily="18" charset="0"/>
            </a:endParaRPr>
          </a:p>
          <a:p>
            <a:pPr algn="just"/>
            <a:r>
              <a:rPr lang="en-US" sz="1700" b="1" dirty="0">
                <a:latin typeface="Times New Roman" panose="02020603050405020304" pitchFamily="18" charset="0"/>
                <a:cs typeface="Times New Roman" panose="02020603050405020304" pitchFamily="18" charset="0"/>
              </a:rPr>
              <a:t>Solution:</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Enhancing Predictive Symptom Analysis:</a:t>
            </a:r>
          </a:p>
          <a:p>
            <a:pPr algn="just"/>
            <a:r>
              <a:rPr lang="en-US" sz="1700" b="1" dirty="0">
                <a:latin typeface="Times New Roman" panose="02020603050405020304" pitchFamily="18" charset="0"/>
                <a:cs typeface="Times New Roman" panose="02020603050405020304" pitchFamily="18" charset="0"/>
              </a:rPr>
              <a:t>Solution:</a:t>
            </a:r>
            <a:r>
              <a:rPr lang="en-US" sz="1700" dirty="0">
                <a:latin typeface="Times New Roman" panose="02020603050405020304" pitchFamily="18" charset="0"/>
                <a:cs typeface="Times New Roman" panose="02020603050405020304" pitchFamily="18" charset="0"/>
              </a:rPr>
              <a:t> Implement advanced machine learning algorithms and techniques to enhance the accuracy and reliability of predictive symptom analysis. This could involve using more sophisticated models, such as deep learning algorithms, that can better capture complex patterns in symptom data. Additionally, incorporating a wider range of data sources, such as medical records or genetic information, can provide more comprehensive insights into a user's health status. Regular updates and refinements to the predictive models based on real-world feedback and performance monitoring can further improve accuracy over time.</a:t>
            </a:r>
          </a:p>
        </p:txBody>
      </p:sp>
      <p:sp>
        <p:nvSpPr>
          <p:cNvPr id="9" name="Slide Number Placeholder 8">
            <a:extLst>
              <a:ext uri="{FF2B5EF4-FFF2-40B4-BE49-F238E27FC236}">
                <a16:creationId xmlns:a16="http://schemas.microsoft.com/office/drawing/2014/main" id="{940F922D-DD19-7D6E-3980-401B0DB0ECA4}"/>
              </a:ext>
            </a:extLst>
          </p:cNvPr>
          <p:cNvSpPr>
            <a:spLocks noGrp="1"/>
          </p:cNvSpPr>
          <p:nvPr>
            <p:ph type="sldNum" sz="quarter" idx="12"/>
          </p:nvPr>
        </p:nvSpPr>
        <p:spPr/>
        <p:txBody>
          <a:bodyPr/>
          <a:lstStyle/>
          <a:p>
            <a:fld id="{1EC248AB-E565-412B-9D95-9B07D6A4F3F3}" type="slidenum">
              <a:rPr lang="en-GB" smtClean="0"/>
              <a:t>16</a:t>
            </a:fld>
            <a:endParaRPr lang="en-GB"/>
          </a:p>
        </p:txBody>
      </p:sp>
    </p:spTree>
    <p:extLst>
      <p:ext uri="{BB962C8B-B14F-4D97-AF65-F5344CB8AC3E}">
        <p14:creationId xmlns:p14="http://schemas.microsoft.com/office/powerpoint/2010/main" val="283922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079612" y="-7491"/>
            <a:ext cx="6984776" cy="1060227"/>
          </a:xfrm>
          <a:prstGeom prst="rect">
            <a:avLst/>
          </a:prstGeom>
          <a:solidFill>
            <a:schemeClr val="bg1"/>
          </a:solidFill>
          <a:effectLst>
            <a:outerShdw dist="35921" dir="2700000" algn="ctr" rotWithShape="0">
              <a:schemeClr val="accent1">
                <a:alpha val="50000"/>
              </a:schemeClr>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5" name="Picture 3"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062" y="0"/>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7" name="TextBox 6"/>
          <p:cNvSpPr txBox="1"/>
          <p:nvPr/>
        </p:nvSpPr>
        <p:spPr>
          <a:xfrm>
            <a:off x="3255710" y="1528188"/>
            <a:ext cx="2704587"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Output</a:t>
            </a:r>
          </a:p>
        </p:txBody>
      </p:sp>
      <p:pic>
        <p:nvPicPr>
          <p:cNvPr id="8" name="Picture 7">
            <a:extLst>
              <a:ext uri="{FF2B5EF4-FFF2-40B4-BE49-F238E27FC236}">
                <a16:creationId xmlns:a16="http://schemas.microsoft.com/office/drawing/2014/main" id="{1C9BAFD6-9B5D-0A7A-1D4D-4F966B458D7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2424794"/>
            <a:ext cx="6660739" cy="3580669"/>
          </a:xfrm>
          <a:prstGeom prst="rect">
            <a:avLst/>
          </a:prstGeom>
          <a:noFill/>
          <a:ln>
            <a:noFill/>
          </a:ln>
        </p:spPr>
      </p:pic>
      <p:sp>
        <p:nvSpPr>
          <p:cNvPr id="11" name="TextBox 10">
            <a:extLst>
              <a:ext uri="{FF2B5EF4-FFF2-40B4-BE49-F238E27FC236}">
                <a16:creationId xmlns:a16="http://schemas.microsoft.com/office/drawing/2014/main" id="{37BDC8FD-CD9A-777A-D042-82A6906725DD}"/>
              </a:ext>
            </a:extLst>
          </p:cNvPr>
          <p:cNvSpPr txBox="1"/>
          <p:nvPr/>
        </p:nvSpPr>
        <p:spPr>
          <a:xfrm>
            <a:off x="2276168" y="6132628"/>
            <a:ext cx="4591664" cy="369332"/>
          </a:xfrm>
          <a:prstGeom prst="rect">
            <a:avLst/>
          </a:prstGeom>
          <a:noFill/>
        </p:spPr>
        <p:txBody>
          <a:bodyPr wrap="square">
            <a:spAutoFit/>
          </a:bodyPr>
          <a:lstStyle/>
          <a:p>
            <a:pPr marL="661035" marR="479425" algn="ctr">
              <a:spcBef>
                <a:spcPts val="295"/>
              </a:spcBef>
              <a:spcAft>
                <a:spcPts val="0"/>
              </a:spcAft>
            </a:pPr>
            <a:r>
              <a:rPr lang="en-US" sz="1800" b="1" spc="-5" dirty="0">
                <a:effectLst/>
                <a:latin typeface="Times New Roman" panose="02020603050405020304" pitchFamily="18" charset="0"/>
                <a:ea typeface="Times New Roman" panose="02020603050405020304" pitchFamily="18" charset="0"/>
              </a:rPr>
              <a:t>Login Page </a:t>
            </a:r>
            <a:endParaRPr lang="en-US" sz="2400" b="1"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574C0945-9A2C-7B83-DAF5-C1B4FBCC4506}"/>
              </a:ext>
            </a:extLst>
          </p:cNvPr>
          <p:cNvSpPr>
            <a:spLocks noGrp="1"/>
          </p:cNvSpPr>
          <p:nvPr>
            <p:ph type="sldNum" sz="quarter" idx="12"/>
          </p:nvPr>
        </p:nvSpPr>
        <p:spPr/>
        <p:txBody>
          <a:bodyPr/>
          <a:lstStyle/>
          <a:p>
            <a:fld id="{1EC248AB-E565-412B-9D95-9B07D6A4F3F3}" type="slidenum">
              <a:rPr lang="en-GB" smtClean="0"/>
              <a:t>17</a:t>
            </a:fld>
            <a:endParaRPr lang="en-GB"/>
          </a:p>
        </p:txBody>
      </p:sp>
    </p:spTree>
    <p:extLst>
      <p:ext uri="{BB962C8B-B14F-4D97-AF65-F5344CB8AC3E}">
        <p14:creationId xmlns:p14="http://schemas.microsoft.com/office/powerpoint/2010/main" val="18993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079612" y="-7491"/>
            <a:ext cx="6984776" cy="1060227"/>
          </a:xfrm>
          <a:prstGeom prst="rect">
            <a:avLst/>
          </a:prstGeom>
          <a:solidFill>
            <a:schemeClr val="bg1"/>
          </a:solidFill>
          <a:effectLst>
            <a:outerShdw dist="35921" dir="2700000" algn="ctr" rotWithShape="0">
              <a:schemeClr val="accent1">
                <a:alpha val="50000"/>
              </a:schemeClr>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5" name="Picture 3"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062" y="0"/>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7" name="TextBox 6"/>
          <p:cNvSpPr txBox="1"/>
          <p:nvPr/>
        </p:nvSpPr>
        <p:spPr>
          <a:xfrm>
            <a:off x="3255710" y="1528188"/>
            <a:ext cx="2704587"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Output</a:t>
            </a:r>
          </a:p>
        </p:txBody>
      </p:sp>
      <p:pic>
        <p:nvPicPr>
          <p:cNvPr id="9" name="Picture 8">
            <a:extLst>
              <a:ext uri="{FF2B5EF4-FFF2-40B4-BE49-F238E27FC236}">
                <a16:creationId xmlns:a16="http://schemas.microsoft.com/office/drawing/2014/main" id="{B4F978D9-CA98-B2D1-3108-A244D97898C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59633" y="2312533"/>
            <a:ext cx="6804755" cy="3705263"/>
          </a:xfrm>
          <a:prstGeom prst="rect">
            <a:avLst/>
          </a:prstGeom>
          <a:noFill/>
          <a:ln>
            <a:noFill/>
          </a:ln>
        </p:spPr>
      </p:pic>
      <p:sp>
        <p:nvSpPr>
          <p:cNvPr id="11" name="TextBox 10">
            <a:extLst>
              <a:ext uri="{FF2B5EF4-FFF2-40B4-BE49-F238E27FC236}">
                <a16:creationId xmlns:a16="http://schemas.microsoft.com/office/drawing/2014/main" id="{2F9C872F-C651-E0EB-4C32-F24F448102E4}"/>
              </a:ext>
            </a:extLst>
          </p:cNvPr>
          <p:cNvSpPr txBox="1"/>
          <p:nvPr/>
        </p:nvSpPr>
        <p:spPr>
          <a:xfrm>
            <a:off x="2312171" y="6217366"/>
            <a:ext cx="4591664" cy="338554"/>
          </a:xfrm>
          <a:prstGeom prst="rect">
            <a:avLst/>
          </a:prstGeom>
          <a:noFill/>
        </p:spPr>
        <p:txBody>
          <a:bodyPr wrap="square">
            <a:spAutoFit/>
          </a:bodyPr>
          <a:lstStyle/>
          <a:p>
            <a:pPr marL="661035" marR="479425" algn="ctr">
              <a:spcBef>
                <a:spcPts val="295"/>
              </a:spcBef>
              <a:spcAft>
                <a:spcPts val="0"/>
              </a:spcAft>
            </a:pPr>
            <a:r>
              <a:rPr lang="en-US" sz="1600" b="1" spc="-5" dirty="0">
                <a:effectLst/>
                <a:latin typeface="Times New Roman" panose="02020603050405020304" pitchFamily="18" charset="0"/>
                <a:ea typeface="Times New Roman" panose="02020603050405020304" pitchFamily="18" charset="0"/>
              </a:rPr>
              <a:t>Chatbot Homepage</a:t>
            </a:r>
            <a:endParaRPr lang="en-US" sz="1600" b="1"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46E5ADDD-3F44-6B9A-A812-183AA0A6E81C}"/>
              </a:ext>
            </a:extLst>
          </p:cNvPr>
          <p:cNvSpPr>
            <a:spLocks noGrp="1"/>
          </p:cNvSpPr>
          <p:nvPr>
            <p:ph type="sldNum" sz="quarter" idx="12"/>
          </p:nvPr>
        </p:nvSpPr>
        <p:spPr/>
        <p:txBody>
          <a:bodyPr/>
          <a:lstStyle/>
          <a:p>
            <a:fld id="{1EC248AB-E565-412B-9D95-9B07D6A4F3F3}" type="slidenum">
              <a:rPr lang="en-GB" smtClean="0"/>
              <a:t>18</a:t>
            </a:fld>
            <a:endParaRPr lang="en-GB"/>
          </a:p>
        </p:txBody>
      </p:sp>
    </p:spTree>
    <p:extLst>
      <p:ext uri="{BB962C8B-B14F-4D97-AF65-F5344CB8AC3E}">
        <p14:creationId xmlns:p14="http://schemas.microsoft.com/office/powerpoint/2010/main" val="1581363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079612" y="-7491"/>
            <a:ext cx="6984776" cy="1060227"/>
          </a:xfrm>
          <a:prstGeom prst="rect">
            <a:avLst/>
          </a:prstGeom>
          <a:solidFill>
            <a:schemeClr val="bg1"/>
          </a:solidFill>
          <a:effectLst>
            <a:outerShdw dist="35921" dir="2700000" algn="ctr" rotWithShape="0">
              <a:schemeClr val="accent1">
                <a:alpha val="50000"/>
              </a:schemeClr>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5" name="Picture 3"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062" y="0"/>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8" name="TextBox 7"/>
          <p:cNvSpPr txBox="1"/>
          <p:nvPr/>
        </p:nvSpPr>
        <p:spPr>
          <a:xfrm>
            <a:off x="753110" y="2421255"/>
            <a:ext cx="7461250" cy="53937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C70F95D-0C9A-0EFA-0F16-172D65C238E7}"/>
              </a:ext>
            </a:extLst>
          </p:cNvPr>
          <p:cNvSpPr txBox="1"/>
          <p:nvPr/>
        </p:nvSpPr>
        <p:spPr>
          <a:xfrm>
            <a:off x="457200" y="1643162"/>
            <a:ext cx="8372110" cy="4539704"/>
          </a:xfrm>
          <a:prstGeom prst="rect">
            <a:avLst/>
          </a:prstGeom>
          <a:noFill/>
        </p:spPr>
        <p:txBody>
          <a:bodyPr wrap="square">
            <a:spAutoFit/>
          </a:bodyPr>
          <a:lstStyle/>
          <a:p>
            <a:pPr algn="just"/>
            <a:r>
              <a:rPr lang="en-US" sz="1700" b="1" dirty="0">
                <a:latin typeface="Times New Roman" panose="02020603050405020304" pitchFamily="18" charset="0"/>
                <a:cs typeface="Times New Roman" panose="02020603050405020304" pitchFamily="18" charset="0"/>
              </a:rPr>
              <a:t>Inefficient Voice-Based Interaction System:</a:t>
            </a:r>
          </a:p>
          <a:p>
            <a:pPr algn="just"/>
            <a:r>
              <a:rPr lang="en-US" sz="1700" b="1" dirty="0">
                <a:latin typeface="Times New Roman" panose="02020603050405020304" pitchFamily="18" charset="0"/>
                <a:cs typeface="Times New Roman" panose="02020603050405020304" pitchFamily="18" charset="0"/>
              </a:rPr>
              <a:t>Problem: </a:t>
            </a:r>
            <a:r>
              <a:rPr lang="en-US" sz="1700" dirty="0">
                <a:latin typeface="Times New Roman" panose="02020603050405020304" pitchFamily="18" charset="0"/>
                <a:cs typeface="Times New Roman" panose="02020603050405020304" pitchFamily="18" charset="0"/>
              </a:rPr>
              <a:t>The current voice-based interaction system may suffer from inefficiencies, leading to difficulties in accurately understanding user queries or commands. This can result in frustration and reduced user engagement, ultimately impacting the usability and effectiveness of the system.</a:t>
            </a:r>
          </a:p>
          <a:p>
            <a:pPr algn="just"/>
            <a:endParaRPr lang="en-US" sz="1700" dirty="0">
              <a:latin typeface="Times New Roman" panose="02020603050405020304" pitchFamily="18" charset="0"/>
              <a:cs typeface="Times New Roman" panose="02020603050405020304" pitchFamily="18" charset="0"/>
            </a:endParaRPr>
          </a:p>
          <a:p>
            <a:pPr algn="just"/>
            <a:r>
              <a:rPr lang="en-US" sz="1700" b="1" dirty="0">
                <a:latin typeface="Times New Roman" panose="02020603050405020304" pitchFamily="18" charset="0"/>
                <a:cs typeface="Times New Roman" panose="02020603050405020304" pitchFamily="18" charset="0"/>
              </a:rPr>
              <a:t>Solution:</a:t>
            </a:r>
          </a:p>
          <a:p>
            <a:pPr algn="just"/>
            <a:r>
              <a:rPr lang="en-US" sz="1700" b="1" dirty="0">
                <a:latin typeface="Times New Roman" panose="02020603050405020304" pitchFamily="18" charset="0"/>
                <a:cs typeface="Times New Roman" panose="02020603050405020304" pitchFamily="18" charset="0"/>
              </a:rPr>
              <a:t>Optimizing Voice-Based Interaction System:</a:t>
            </a:r>
          </a:p>
          <a:p>
            <a:pPr algn="just"/>
            <a:r>
              <a:rPr lang="en-US" sz="1700" b="1" dirty="0">
                <a:latin typeface="Times New Roman" panose="02020603050405020304" pitchFamily="18" charset="0"/>
                <a:cs typeface="Times New Roman" panose="02020603050405020304" pitchFamily="18" charset="0"/>
              </a:rPr>
              <a:t>Solution:</a:t>
            </a:r>
            <a:r>
              <a:rPr lang="en-US" sz="1700" dirty="0">
                <a:latin typeface="Times New Roman" panose="02020603050405020304" pitchFamily="18" charset="0"/>
                <a:cs typeface="Times New Roman" panose="02020603050405020304" pitchFamily="18" charset="0"/>
              </a:rPr>
              <a:t> To address the inefficiencies in the voice-based interaction system, several approaches can be taken. Firstly, implementing state-of-the-art natural language processing (NLP) algorithms can improve the system's ability to accurately interpret and process user voice inputs. Additionally, conducting thorough testing and user feedback sessions can help identify and address any issues or challenges with the voice recognition system. Continuous improvements and refinements based on user feedback and performance monitoring can further optimize the voice-based interaction system over time. Finally, integrating error handling mechanisms and providing clear prompts and instructions to users can help mitigate misunderstandings and improve overall user experience.</a:t>
            </a:r>
          </a:p>
        </p:txBody>
      </p:sp>
      <p:sp>
        <p:nvSpPr>
          <p:cNvPr id="7" name="Slide Number Placeholder 6">
            <a:extLst>
              <a:ext uri="{FF2B5EF4-FFF2-40B4-BE49-F238E27FC236}">
                <a16:creationId xmlns:a16="http://schemas.microsoft.com/office/drawing/2014/main" id="{CE854F14-32EB-EA02-0F73-DB9A287B8F2B}"/>
              </a:ext>
            </a:extLst>
          </p:cNvPr>
          <p:cNvSpPr>
            <a:spLocks noGrp="1"/>
          </p:cNvSpPr>
          <p:nvPr>
            <p:ph type="sldNum" sz="quarter" idx="12"/>
          </p:nvPr>
        </p:nvSpPr>
        <p:spPr/>
        <p:txBody>
          <a:bodyPr/>
          <a:lstStyle/>
          <a:p>
            <a:fld id="{1EC248AB-E565-412B-9D95-9B07D6A4F3F3}" type="slidenum">
              <a:rPr lang="en-GB" smtClean="0"/>
              <a:t>19</a:t>
            </a:fld>
            <a:endParaRPr lang="en-GB"/>
          </a:p>
        </p:txBody>
      </p:sp>
    </p:spTree>
    <p:extLst>
      <p:ext uri="{BB962C8B-B14F-4D97-AF65-F5344CB8AC3E}">
        <p14:creationId xmlns:p14="http://schemas.microsoft.com/office/powerpoint/2010/main" val="133686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flipH="1">
            <a:off x="395536" y="1768591"/>
            <a:ext cx="8407808" cy="4524315"/>
          </a:xfrm>
          <a:prstGeom prst="rect">
            <a:avLst/>
          </a:prstGeom>
          <a:noFill/>
        </p:spPr>
        <p:txBody>
          <a:bodyPr wrap="square" rtlCol="0">
            <a:spAutoFit/>
          </a:bodyPr>
          <a:lstStyle/>
          <a:p>
            <a:pPr algn="ctr"/>
            <a:endParaRPr lang="en-IN" sz="3600" b="1" dirty="0">
              <a:latin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AI Health-Bot project aims to revolutionize patient care and diagnosis by creating an innovative medical chatbot that offers predictive symptom analysis and voice-based treatment recommendations. Leveraging Natural Language Processing (NLP) for understanding user input and Deep Learning (DL) for disease prediction, the Health-Bot provides a comprehensive solution for immediate, accessible, and accurate health information.</a:t>
            </a:r>
          </a:p>
          <a:p>
            <a:pPr algn="just"/>
            <a:endParaRPr lang="en-US"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Key features include the ability to analyze symptoms and predict potential diseases, recommend appropriate treatments and medications, and facilitate user interaction through voice commands, enhancing accessibility. Additionally, the system tracks user history, storing past interactions to ensure continuity of care and improve long-term health monitoring. The user-friendly graphical interface simplifies navigation, making advanced medical assistance accessible to users with varying levels of technological proficiency. </a:t>
            </a: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FCE646B-6BD2-3E33-5E9E-8171BFC6AA88}"/>
              </a:ext>
            </a:extLst>
          </p:cNvPr>
          <p:cNvSpPr txBox="1"/>
          <p:nvPr/>
        </p:nvSpPr>
        <p:spPr>
          <a:xfrm>
            <a:off x="2447764" y="1768591"/>
            <a:ext cx="4248472" cy="1077218"/>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Introduction</a:t>
            </a:r>
          </a:p>
          <a:p>
            <a:endParaRPr lang="en-US" sz="3200" dirty="0"/>
          </a:p>
        </p:txBody>
      </p:sp>
      <p:sp>
        <p:nvSpPr>
          <p:cNvPr id="3" name="Slide Number Placeholder 2">
            <a:extLst>
              <a:ext uri="{FF2B5EF4-FFF2-40B4-BE49-F238E27FC236}">
                <a16:creationId xmlns:a16="http://schemas.microsoft.com/office/drawing/2014/main" id="{5B36317F-8FF8-B92B-ECC6-B3C7E9934DB7}"/>
              </a:ext>
            </a:extLst>
          </p:cNvPr>
          <p:cNvSpPr>
            <a:spLocks noGrp="1"/>
          </p:cNvSpPr>
          <p:nvPr>
            <p:ph type="sldNum" sz="quarter" idx="12"/>
          </p:nvPr>
        </p:nvSpPr>
        <p:spPr/>
        <p:txBody>
          <a:bodyPr/>
          <a:lstStyle/>
          <a:p>
            <a:fld id="{1EC248AB-E565-412B-9D95-9B07D6A4F3F3}"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079612" y="-7491"/>
            <a:ext cx="6984776" cy="1060227"/>
          </a:xfrm>
          <a:prstGeom prst="rect">
            <a:avLst/>
          </a:prstGeom>
          <a:solidFill>
            <a:schemeClr val="bg1"/>
          </a:solidFill>
          <a:effectLst>
            <a:outerShdw dist="35921" dir="2700000" algn="ctr" rotWithShape="0">
              <a:schemeClr val="accent1">
                <a:alpha val="50000"/>
              </a:schemeClr>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5" name="Picture 3"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062" y="0"/>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7" name="TextBox 6"/>
          <p:cNvSpPr txBox="1"/>
          <p:nvPr/>
        </p:nvSpPr>
        <p:spPr>
          <a:xfrm>
            <a:off x="3219706" y="1501465"/>
            <a:ext cx="2704587"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Output</a:t>
            </a:r>
          </a:p>
        </p:txBody>
      </p:sp>
      <p:pic>
        <p:nvPicPr>
          <p:cNvPr id="9" name="Picture 8">
            <a:extLst>
              <a:ext uri="{FF2B5EF4-FFF2-40B4-BE49-F238E27FC236}">
                <a16:creationId xmlns:a16="http://schemas.microsoft.com/office/drawing/2014/main" id="{EC8214BE-A4D4-B3A7-64F5-D7C9E257C72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35918" y="2219986"/>
            <a:ext cx="7028470" cy="3888432"/>
          </a:xfrm>
          <a:prstGeom prst="rect">
            <a:avLst/>
          </a:prstGeom>
          <a:noFill/>
          <a:ln>
            <a:noFill/>
          </a:ln>
        </p:spPr>
      </p:pic>
      <p:sp>
        <p:nvSpPr>
          <p:cNvPr id="11" name="TextBox 10">
            <a:extLst>
              <a:ext uri="{FF2B5EF4-FFF2-40B4-BE49-F238E27FC236}">
                <a16:creationId xmlns:a16="http://schemas.microsoft.com/office/drawing/2014/main" id="{4FE94866-4B74-D065-83CB-2EED3CD7403A}"/>
              </a:ext>
            </a:extLst>
          </p:cNvPr>
          <p:cNvSpPr txBox="1"/>
          <p:nvPr/>
        </p:nvSpPr>
        <p:spPr>
          <a:xfrm>
            <a:off x="2037329" y="6309320"/>
            <a:ext cx="6012668" cy="338554"/>
          </a:xfrm>
          <a:prstGeom prst="rect">
            <a:avLst/>
          </a:prstGeom>
          <a:noFill/>
        </p:spPr>
        <p:txBody>
          <a:bodyPr wrap="square">
            <a:spAutoFit/>
          </a:bodyPr>
          <a:lstStyle/>
          <a:p>
            <a:r>
              <a:rPr lang="en-US" sz="1600" b="1" dirty="0">
                <a:effectLst/>
                <a:latin typeface="Times New Roman" panose="02020603050405020304" pitchFamily="18" charset="0"/>
                <a:ea typeface="Times New Roman" panose="02020603050405020304" pitchFamily="18" charset="0"/>
              </a:rPr>
              <a:t>Disease Prediction and Treatment Recommendations</a:t>
            </a:r>
            <a:endParaRPr lang="en-US" sz="1600" dirty="0"/>
          </a:p>
        </p:txBody>
      </p:sp>
      <p:sp>
        <p:nvSpPr>
          <p:cNvPr id="2" name="Slide Number Placeholder 1">
            <a:extLst>
              <a:ext uri="{FF2B5EF4-FFF2-40B4-BE49-F238E27FC236}">
                <a16:creationId xmlns:a16="http://schemas.microsoft.com/office/drawing/2014/main" id="{60429E6E-F72E-3DB2-674E-E8D513719B86}"/>
              </a:ext>
            </a:extLst>
          </p:cNvPr>
          <p:cNvSpPr>
            <a:spLocks noGrp="1"/>
          </p:cNvSpPr>
          <p:nvPr>
            <p:ph type="sldNum" sz="quarter" idx="12"/>
          </p:nvPr>
        </p:nvSpPr>
        <p:spPr/>
        <p:txBody>
          <a:bodyPr/>
          <a:lstStyle/>
          <a:p>
            <a:fld id="{1EC248AB-E565-412B-9D95-9B07D6A4F3F3}" type="slidenum">
              <a:rPr lang="en-GB" smtClean="0"/>
              <a:t>20</a:t>
            </a:fld>
            <a:endParaRPr lang="en-GB"/>
          </a:p>
        </p:txBody>
      </p:sp>
    </p:spTree>
    <p:extLst>
      <p:ext uri="{BB962C8B-B14F-4D97-AF65-F5344CB8AC3E}">
        <p14:creationId xmlns:p14="http://schemas.microsoft.com/office/powerpoint/2010/main" val="27152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GB" dirty="0"/>
              <a:t>19</a:t>
            </a:r>
          </a:p>
        </p:txBody>
      </p:sp>
      <p:sp>
        <p:nvSpPr>
          <p:cNvPr id="3" name="Rectangle 5"/>
          <p:cNvSpPr txBox="1">
            <a:spLocks noChangeArrowheads="1"/>
          </p:cNvSpPr>
          <p:nvPr/>
        </p:nvSpPr>
        <p:spPr>
          <a:xfrm>
            <a:off x="1079612" y="-7491"/>
            <a:ext cx="6984776" cy="1060227"/>
          </a:xfrm>
          <a:prstGeom prst="rect">
            <a:avLst/>
          </a:prstGeom>
          <a:solidFill>
            <a:schemeClr val="bg1"/>
          </a:solidFill>
          <a:effectLst>
            <a:outerShdw dist="35921" dir="2700000" algn="ctr" rotWithShape="0">
              <a:schemeClr val="accent1">
                <a:alpha val="50000"/>
              </a:schemeClr>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5" name="Picture 3"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062" y="0"/>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7" name="TextBox 6"/>
          <p:cNvSpPr txBox="1"/>
          <p:nvPr/>
        </p:nvSpPr>
        <p:spPr>
          <a:xfrm>
            <a:off x="2483768" y="1389291"/>
            <a:ext cx="398598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System Architecture</a:t>
            </a:r>
            <a:endParaRPr lang="en-IN" sz="2800" b="1" dirty="0">
              <a:latin typeface="Times New Roman" panose="02020603050405020304" pitchFamily="18" charset="0"/>
              <a:cs typeface="Times New Roman" panose="02020603050405020304" pitchFamily="18" charset="0"/>
            </a:endParaRPr>
          </a:p>
        </p:txBody>
      </p:sp>
      <p:pic>
        <p:nvPicPr>
          <p:cNvPr id="46" name="Picture 45">
            <a:extLst>
              <a:ext uri="{FF2B5EF4-FFF2-40B4-BE49-F238E27FC236}">
                <a16:creationId xmlns:a16="http://schemas.microsoft.com/office/drawing/2014/main" id="{A6D34652-0314-B34B-633D-50F409C72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0891" y="2112963"/>
            <a:ext cx="4782217" cy="4478778"/>
          </a:xfrm>
          <a:prstGeom prst="rect">
            <a:avLst/>
          </a:prstGeom>
        </p:spPr>
      </p:pic>
    </p:spTree>
    <p:extLst>
      <p:ext uri="{BB962C8B-B14F-4D97-AF65-F5344CB8AC3E}">
        <p14:creationId xmlns:p14="http://schemas.microsoft.com/office/powerpoint/2010/main" val="2131084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600400" y="1678003"/>
            <a:ext cx="201622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Advantages</a:t>
            </a:r>
          </a:p>
        </p:txBody>
      </p:sp>
      <p:sp>
        <p:nvSpPr>
          <p:cNvPr id="3" name="TextBox 2"/>
          <p:cNvSpPr txBox="1"/>
          <p:nvPr/>
        </p:nvSpPr>
        <p:spPr>
          <a:xfrm>
            <a:off x="152040" y="2305007"/>
            <a:ext cx="8507288" cy="5222968"/>
          </a:xfrm>
          <a:prstGeom prst="rect">
            <a:avLst/>
          </a:prstGeom>
          <a:noFill/>
        </p:spPr>
        <p:txBody>
          <a:bodyPr wrap="square" rtlCol="0">
            <a:spAutoFit/>
          </a:bodyPr>
          <a:lstStyle/>
          <a:p>
            <a:pPr indent="0" algn="just">
              <a:buFont typeface="+mj-lt"/>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914400" lvl="1" indent="-457200" algn="just">
              <a:buFont typeface="+mj-lt"/>
              <a:buAutoNum type="arabicPeriod"/>
            </a:pPr>
            <a:r>
              <a:rPr lang="en-US" sz="1800" dirty="0">
                <a:effectLst/>
                <a:latin typeface="Times New Roman" panose="02020603050405020304" pitchFamily="18" charset="0"/>
                <a:ea typeface="Times New Roman" panose="02020603050405020304" pitchFamily="18" charset="0"/>
              </a:rPr>
              <a:t>By providing a user-friendly platform for users to input symptoms and receive personalized treatment recommendations, the AI Health-Bot enhances access to healthcare services, especially for individuals in remote or underserved areas.</a:t>
            </a:r>
          </a:p>
          <a:p>
            <a:pPr marL="914400" lvl="1" indent="-457200" algn="just">
              <a:buFont typeface="+mj-lt"/>
              <a:buAutoNum type="arabicPeriod"/>
            </a:pPr>
            <a:r>
              <a:rPr lang="en-US" sz="1800" dirty="0">
                <a:effectLst/>
                <a:latin typeface="Times New Roman" panose="02020603050405020304" pitchFamily="18" charset="0"/>
                <a:ea typeface="Times New Roman" panose="02020603050405020304" pitchFamily="18" charset="0"/>
              </a:rPr>
              <a:t>The integration of a voice-based interaction system enhances accessibility for individuals with disabilities or those who may face challenges with traditional text-based interfaces, promoting inclusivity in healthcare access.</a:t>
            </a:r>
          </a:p>
          <a:p>
            <a:pPr marL="914400" lvl="1" indent="-457200" algn="just">
              <a:buFont typeface="+mj-lt"/>
              <a:buAutoNum type="arabicPeriod"/>
            </a:pPr>
            <a:r>
              <a:rPr lang="en-US" sz="1800" dirty="0">
                <a:effectLst/>
                <a:latin typeface="Times New Roman" panose="02020603050405020304" pitchFamily="18" charset="0"/>
                <a:ea typeface="Times New Roman" panose="02020603050405020304" pitchFamily="18" charset="0"/>
              </a:rPr>
              <a:t>By facilitating early disease detection, personalized treatment recommendations, and preventive measures, the Health-Bot contributes to the reduction of healthcare costs associated with delayed diagnosis and unnecessary medical interventions.</a:t>
            </a:r>
          </a:p>
          <a:p>
            <a:pPr marL="914400" lvl="1" indent="-457200" algn="just">
              <a:buFont typeface="+mj-lt"/>
              <a:buAutoNum type="arabicPeriod"/>
            </a:pPr>
            <a:r>
              <a:rPr lang="en-US" sz="1800" dirty="0">
                <a:effectLst/>
                <a:latin typeface="Times New Roman" panose="02020603050405020304" pitchFamily="18" charset="0"/>
                <a:ea typeface="Times New Roman" panose="02020603050405020304" pitchFamily="18" charset="0"/>
              </a:rPr>
              <a:t>Through the utilization of advanced NLP algorithms, the Health-Bot enables rapid and accurate analysis of user-reported symptoms, leading to timely disease identification and treatment initiation.</a:t>
            </a:r>
          </a:p>
          <a:p>
            <a:pPr marL="469900" marR="451485" algn="just">
              <a:lnSpc>
                <a:spcPct val="115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 </a:t>
            </a:r>
          </a:p>
          <a:p>
            <a:pPr marL="914400" lvl="1" indent="-457200" algn="just">
              <a:buFont typeface="+mj-lt"/>
              <a:buAutoNum type="arabicPeriod"/>
            </a:pPr>
            <a:endParaRPr lang="en-US" sz="1800" dirty="0">
              <a:effectLst/>
              <a:latin typeface="Times New Roman" panose="02020603050405020304" pitchFamily="18" charset="0"/>
              <a:ea typeface="Times New Roman" panose="02020603050405020304" pitchFamily="18" charset="0"/>
            </a:endParaRPr>
          </a:p>
          <a:p>
            <a:pPr marL="469900" marR="451485" algn="just">
              <a:lnSpc>
                <a:spcPct val="115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 </a:t>
            </a:r>
          </a:p>
          <a:p>
            <a:pPr marL="914400" lvl="1" indent="-457200" algn="just">
              <a:buFont typeface="+mj-lt"/>
              <a:buAutoNum type="arabicPeriod"/>
            </a:pPr>
            <a:endParaRPr lang="en-US" sz="2000" b="0" i="0" dirty="0">
              <a:solidFill>
                <a:srgbClr val="374151"/>
              </a:solidFill>
              <a:effectLst/>
              <a:latin typeface="+mj-lt"/>
              <a:cs typeface="Times New Roman" panose="02020603050405020304" pitchFamily="18" charset="0"/>
            </a:endParaRPr>
          </a:p>
        </p:txBody>
      </p:sp>
      <p:sp>
        <p:nvSpPr>
          <p:cNvPr id="2" name="Slide Number Placeholder 1">
            <a:extLst>
              <a:ext uri="{FF2B5EF4-FFF2-40B4-BE49-F238E27FC236}">
                <a16:creationId xmlns:a16="http://schemas.microsoft.com/office/drawing/2014/main" id="{32C02623-7BE0-CD4F-0730-B4A9BEBACC97}"/>
              </a:ext>
            </a:extLst>
          </p:cNvPr>
          <p:cNvSpPr>
            <a:spLocks noGrp="1"/>
          </p:cNvSpPr>
          <p:nvPr>
            <p:ph type="sldNum" sz="quarter" idx="12"/>
          </p:nvPr>
        </p:nvSpPr>
        <p:spPr/>
        <p:txBody>
          <a:bodyPr/>
          <a:lstStyle/>
          <a:p>
            <a:fld id="{1EC248AB-E565-412B-9D95-9B07D6A4F3F3}" type="slidenum">
              <a:rPr lang="en-GB" smtClean="0"/>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347606" y="1860435"/>
            <a:ext cx="8165038" cy="52197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Conclusion </a:t>
            </a:r>
          </a:p>
        </p:txBody>
      </p:sp>
      <p:sp>
        <p:nvSpPr>
          <p:cNvPr id="3" name="TextBox 2"/>
          <p:cNvSpPr txBox="1"/>
          <p:nvPr/>
        </p:nvSpPr>
        <p:spPr>
          <a:xfrm>
            <a:off x="251520" y="2548988"/>
            <a:ext cx="8621390" cy="3574825"/>
          </a:xfrm>
          <a:prstGeom prst="rect">
            <a:avLst/>
          </a:prstGeom>
          <a:noFill/>
        </p:spPr>
        <p:txBody>
          <a:bodyPr wrap="square" rtlCol="0">
            <a:spAutoFit/>
          </a:bodyPr>
          <a:lstStyle/>
          <a:p>
            <a:pPr indent="0" algn="just">
              <a:buFont typeface="+mj-lt"/>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469900" marR="451485" algn="just">
              <a:lnSpc>
                <a:spcPct val="115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In conclusion, the AI Health-Bot  project demonstrates the potential of artificial intelligence and chatbot technology to revolutionize healthcare delivery. By providing timely, accurate, and personalized medical assistance, the Health-Bot  aims to improve patient outcomes, enhance accessibility to healthcare services, and alleviate the burden on healthcare systems.</a:t>
            </a:r>
          </a:p>
          <a:p>
            <a:pPr marL="469900" marR="451485" algn="just">
              <a:lnSpc>
                <a:spcPct val="115000"/>
              </a:lnSpc>
              <a:spcBef>
                <a:spcPts val="5"/>
              </a:spcBef>
              <a:spcAft>
                <a:spcPts val="0"/>
              </a:spcAft>
            </a:pPr>
            <a:endParaRPr lang="en-US" dirty="0">
              <a:latin typeface="Times New Roman" panose="02020603050405020304" pitchFamily="18" charset="0"/>
              <a:ea typeface="Times New Roman" panose="02020603050405020304" pitchFamily="18" charset="0"/>
            </a:endParaRPr>
          </a:p>
          <a:p>
            <a:pPr marL="469900" marR="451485" algn="just">
              <a:lnSpc>
                <a:spcPct val="115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 As technology continues to evolve, the AI Health-Bot  will remain at the forefront of innovation, continuously adapting and improving to meet the evolving needs of users and healthcare professionals alike.</a:t>
            </a:r>
          </a:p>
          <a:p>
            <a:pPr lvl="1" indent="0" algn="just">
              <a:buFont typeface="+mj-lt"/>
              <a:buNone/>
            </a:pPr>
            <a:r>
              <a:rPr lang="en-US" sz="2000" dirty="0">
                <a:solidFill>
                  <a:srgbClr val="374151"/>
                </a:solidFill>
                <a:latin typeface="+mj-lt"/>
                <a:cs typeface="Times New Roman" panose="02020603050405020304" pitchFamily="18" charset="0"/>
              </a:rPr>
              <a:t>   </a:t>
            </a:r>
            <a:r>
              <a:rPr lang="en-US" sz="2000" b="0" i="0" dirty="0">
                <a:solidFill>
                  <a:srgbClr val="374151"/>
                </a:solidFill>
                <a:effectLst/>
                <a:latin typeface="+mj-lt"/>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4600748D-BD66-0292-2DB7-31D316F09F1A}"/>
              </a:ext>
            </a:extLst>
          </p:cNvPr>
          <p:cNvSpPr>
            <a:spLocks noGrp="1"/>
          </p:cNvSpPr>
          <p:nvPr>
            <p:ph type="sldNum" sz="quarter" idx="12"/>
          </p:nvPr>
        </p:nvSpPr>
        <p:spPr/>
        <p:txBody>
          <a:bodyPr/>
          <a:lstStyle/>
          <a:p>
            <a:fld id="{1EC248AB-E565-412B-9D95-9B07D6A4F3F3}" type="slidenum">
              <a:rPr lang="en-GB" smtClean="0"/>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059832" y="1669676"/>
            <a:ext cx="381668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Outcomes for society </a:t>
            </a:r>
          </a:p>
        </p:txBody>
      </p:sp>
      <p:sp>
        <p:nvSpPr>
          <p:cNvPr id="3" name="TextBox 2"/>
          <p:cNvSpPr txBox="1"/>
          <p:nvPr/>
        </p:nvSpPr>
        <p:spPr>
          <a:xfrm>
            <a:off x="79311" y="2471282"/>
            <a:ext cx="9078279" cy="4177297"/>
          </a:xfrm>
          <a:prstGeom prst="rect">
            <a:avLst/>
          </a:prstGeom>
          <a:noFill/>
        </p:spPr>
        <p:txBody>
          <a:bodyPr wrap="square" rtlCol="0">
            <a:spAutoFit/>
          </a:bodyPr>
          <a:lstStyle/>
          <a:p>
            <a:pPr marL="812800" marR="451485" indent="-342900" algn="just">
              <a:lnSpc>
                <a:spcPct val="115000"/>
              </a:lnSpc>
              <a:spcBef>
                <a:spcPts val="5"/>
              </a:spcBef>
              <a:spcAft>
                <a:spcPts val="0"/>
              </a:spcAft>
              <a:buAutoNum type="arabicPeriod"/>
            </a:pPr>
            <a:r>
              <a:rPr lang="en-US" sz="1600" b="1" dirty="0">
                <a:effectLst/>
                <a:latin typeface="Times New Roman" panose="02020603050405020304" pitchFamily="18" charset="0"/>
                <a:ea typeface="Times New Roman" panose="02020603050405020304" pitchFamily="18" charset="0"/>
              </a:rPr>
              <a:t>Improved Healthcare Access </a:t>
            </a:r>
            <a:r>
              <a:rPr lang="en-US" sz="1600" dirty="0">
                <a:effectLst/>
                <a:latin typeface="Times New Roman" panose="02020603050405020304" pitchFamily="18" charset="0"/>
                <a:ea typeface="Times New Roman" panose="02020603050405020304" pitchFamily="18" charset="0"/>
              </a:rPr>
              <a:t>: The AI Health-Bot enhances healthcare accessibility with its user-friendly GUI and voice-based interaction, particularly benefiting those in remote or underserved areas. By providing timely symptom analysis and treatment recommendations, it bridges gaps in healthcare access, ensuring life-saving interventions</a:t>
            </a:r>
          </a:p>
          <a:p>
            <a:pPr marL="812800" marR="451485" indent="-342900" algn="just">
              <a:lnSpc>
                <a:spcPct val="115000"/>
              </a:lnSpc>
              <a:spcBef>
                <a:spcPts val="5"/>
              </a:spcBef>
              <a:spcAft>
                <a:spcPts val="0"/>
              </a:spcAft>
              <a:buAutoNum type="arabicPeriod"/>
            </a:pPr>
            <a:r>
              <a:rPr lang="en-US" sz="1600" b="1" dirty="0">
                <a:effectLst/>
                <a:latin typeface="Times New Roman" panose="02020603050405020304" pitchFamily="18" charset="0"/>
                <a:ea typeface="Times New Roman" panose="02020603050405020304" pitchFamily="18" charset="0"/>
              </a:rPr>
              <a:t>Efficient Symptom Analysis </a:t>
            </a:r>
            <a:r>
              <a:rPr lang="en-US" sz="1600" dirty="0">
                <a:effectLst/>
                <a:latin typeface="Times New Roman" panose="02020603050405020304" pitchFamily="18" charset="0"/>
                <a:ea typeface="Times New Roman" panose="02020603050405020304" pitchFamily="18" charset="0"/>
              </a:rPr>
              <a:t>: Utilizing advanced NLP algorithms, the Health-Bot conducts rapid and accurate symptom analysis. This ensures precise disease identification and appropriate treatment initiation. Continuous learning from vast datasets allows the Health-Bot to improve diagnostic accuracy by recognizing subtle symptom patterns.</a:t>
            </a:r>
            <a:endParaRPr lang="en-US" sz="1600" b="1" dirty="0">
              <a:latin typeface="Times New Roman" panose="02020603050405020304" pitchFamily="18" charset="0"/>
              <a:ea typeface="Times New Roman" panose="02020603050405020304" pitchFamily="18" charset="0"/>
            </a:endParaRPr>
          </a:p>
          <a:p>
            <a:pPr marL="812800" marR="451485" indent="-342900" algn="just">
              <a:lnSpc>
                <a:spcPct val="115000"/>
              </a:lnSpc>
              <a:spcBef>
                <a:spcPts val="5"/>
              </a:spcBef>
              <a:spcAft>
                <a:spcPts val="0"/>
              </a:spcAft>
              <a:buAutoNum type="arabicPeriod"/>
            </a:pPr>
            <a:r>
              <a:rPr lang="en-US" sz="1600" b="1" dirty="0">
                <a:effectLst/>
                <a:latin typeface="Times New Roman" panose="02020603050405020304" pitchFamily="18" charset="0"/>
                <a:ea typeface="Times New Roman" panose="02020603050405020304" pitchFamily="18" charset="0"/>
              </a:rPr>
              <a:t>Voice-Based Interaction Accessibility </a:t>
            </a:r>
            <a:r>
              <a:rPr lang="en-US" sz="1600" dirty="0">
                <a:effectLst/>
                <a:latin typeface="Times New Roman" panose="02020603050405020304" pitchFamily="18" charset="0"/>
                <a:ea typeface="Times New Roman" panose="02020603050405020304" pitchFamily="18" charset="0"/>
              </a:rPr>
              <a:t>:The voice-based interaction system makes healthcare more accessible to individuals with disabilities or those who struggle with text-based interfaces. By enabling spoken commands and responses, the Health-Bot ensures inclusivity, promoting equal access to healthcare services for a broader demographic</a:t>
            </a:r>
            <a:r>
              <a:rPr lang="en-US" sz="1800" dirty="0">
                <a:effectLst/>
                <a:latin typeface="Times New Roman" panose="02020603050405020304" pitchFamily="18" charset="0"/>
                <a:ea typeface="Times New Roman" panose="02020603050405020304" pitchFamily="18" charset="0"/>
              </a:rPr>
              <a:t>.</a:t>
            </a:r>
          </a:p>
          <a:p>
            <a:pPr marL="469900" marR="451485" algn="just">
              <a:lnSpc>
                <a:spcPct val="115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469900" marR="451485" algn="just">
              <a:lnSpc>
                <a:spcPct val="115000"/>
              </a:lnSpc>
              <a:spcBef>
                <a:spcPts val="5"/>
              </a:spcBef>
              <a:spcAft>
                <a:spcPts val="0"/>
              </a:spcAft>
            </a:pPr>
            <a:endParaRPr lang="en-US" sz="2000" b="0" i="0" dirty="0">
              <a:solidFill>
                <a:srgbClr val="374151"/>
              </a:solidFill>
              <a:effectLst/>
              <a:latin typeface="+mj-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B43DBB63-2E2D-5370-3901-67D925BA12AD}"/>
              </a:ext>
            </a:extLst>
          </p:cNvPr>
          <p:cNvSpPr>
            <a:spLocks noGrp="1"/>
          </p:cNvSpPr>
          <p:nvPr>
            <p:ph type="sldNum" sz="quarter" idx="12"/>
          </p:nvPr>
        </p:nvSpPr>
        <p:spPr/>
        <p:txBody>
          <a:bodyPr/>
          <a:lstStyle/>
          <a:p>
            <a:fld id="{1EC248AB-E565-412B-9D95-9B07D6A4F3F3}" type="slidenum">
              <a:rPr lang="en-GB" smtClean="0"/>
              <a:t>24</a:t>
            </a:fld>
            <a:endParaRPr lang="en-GB"/>
          </a:p>
        </p:txBody>
      </p:sp>
    </p:spTree>
    <p:extLst>
      <p:ext uri="{BB962C8B-B14F-4D97-AF65-F5344CB8AC3E}">
        <p14:creationId xmlns:p14="http://schemas.microsoft.com/office/powerpoint/2010/main" val="11374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6920" y="2204864"/>
            <a:ext cx="8703183" cy="4141903"/>
          </a:xfrm>
          <a:prstGeom prst="rect">
            <a:avLst/>
          </a:prstGeom>
          <a:noFill/>
        </p:spPr>
        <p:txBody>
          <a:bodyPr wrap="square" rtlCol="0">
            <a:spAutoFit/>
          </a:bodyPr>
          <a:lstStyle/>
          <a:p>
            <a:pPr marL="469900" marR="451485" algn="just">
              <a:lnSpc>
                <a:spcPct val="115000"/>
              </a:lnSpc>
              <a:spcBef>
                <a:spcPts val="5"/>
              </a:spcBef>
              <a:spcAft>
                <a:spcPts val="0"/>
              </a:spcAft>
            </a:pPr>
            <a:r>
              <a:rPr lang="en-US" sz="1600" b="1" dirty="0">
                <a:effectLst/>
                <a:latin typeface="Times New Roman" panose="02020603050405020304" pitchFamily="18" charset="0"/>
                <a:ea typeface="Times New Roman" panose="02020603050405020304" pitchFamily="18" charset="0"/>
              </a:rPr>
              <a:t>4. Privacy and Security Assurance </a:t>
            </a:r>
            <a:r>
              <a:rPr lang="en-US" sz="1600" dirty="0">
                <a:effectLst/>
                <a:latin typeface="Times New Roman" panose="02020603050405020304" pitchFamily="18" charset="0"/>
                <a:ea typeface="Times New Roman" panose="02020603050405020304" pitchFamily="18" charset="0"/>
              </a:rPr>
              <a:t>: Robust security measures, including encryption and secure authentication, safeguard sensitive health information. This prioritization of privacy cultivates user trust, encouraging accurate disclosure of medical histories and symptoms without concerns of data misuse.</a:t>
            </a:r>
          </a:p>
          <a:p>
            <a:pPr marL="469900" marR="451485" algn="just">
              <a:lnSpc>
                <a:spcPct val="115000"/>
              </a:lnSpc>
              <a:spcBef>
                <a:spcPts val="5"/>
              </a:spcBef>
              <a:spcAft>
                <a:spcPts val="0"/>
              </a:spcAft>
            </a:pPr>
            <a:r>
              <a:rPr lang="en-US" sz="1600" b="1" dirty="0">
                <a:effectLst/>
                <a:latin typeface="Times New Roman" panose="02020603050405020304" pitchFamily="18" charset="0"/>
                <a:ea typeface="Times New Roman" panose="02020603050405020304" pitchFamily="18" charset="0"/>
              </a:rPr>
              <a:t>5. Empowerment of Users </a:t>
            </a:r>
            <a:r>
              <a:rPr lang="en-US" sz="1600" dirty="0">
                <a:effectLst/>
                <a:latin typeface="Times New Roman" panose="02020603050405020304" pitchFamily="18" charset="0"/>
                <a:ea typeface="Times New Roman" panose="02020603050405020304" pitchFamily="18" charset="0"/>
              </a:rPr>
              <a:t>: The intuitive GUI and voice interaction capabilities empower users to manage their healthcare actively. By providing access to medical information and treatment options, the Health-Bot fosters informed decision-making and proactive health behaviors, enhancing user control over their well-being.</a:t>
            </a:r>
          </a:p>
          <a:p>
            <a:pPr marL="469900" marR="451485" algn="just">
              <a:lnSpc>
                <a:spcPct val="115000"/>
              </a:lnSpc>
              <a:spcBef>
                <a:spcPts val="5"/>
              </a:spcBef>
              <a:spcAft>
                <a:spcPts val="0"/>
              </a:spcAft>
            </a:pPr>
            <a:r>
              <a:rPr lang="en-US" sz="1600" b="1" dirty="0">
                <a:effectLst/>
                <a:latin typeface="Times New Roman" panose="02020603050405020304" pitchFamily="18" charset="0"/>
                <a:ea typeface="Times New Roman" panose="02020603050405020304" pitchFamily="18" charset="0"/>
              </a:rPr>
              <a:t>6. Reduction of Healthcare Costs </a:t>
            </a:r>
            <a:r>
              <a:rPr lang="en-US" sz="1600" dirty="0">
                <a:effectLst/>
                <a:latin typeface="Times New Roman" panose="02020603050405020304" pitchFamily="18" charset="0"/>
                <a:ea typeface="Times New Roman" panose="02020603050405020304" pitchFamily="18" charset="0"/>
              </a:rPr>
              <a:t>: The AI Health-Bot contributes to reducing healthcare costs through early disease detection, personalized treatments, and preventive measures. By promoting proactive health management, it minimizes complications and supports efficient resource allocation within healthcare systems.</a:t>
            </a:r>
          </a:p>
          <a:p>
            <a:pPr marL="469900" marR="451485" algn="just">
              <a:lnSpc>
                <a:spcPct val="115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469900" marR="451485" algn="just">
              <a:lnSpc>
                <a:spcPct val="115000"/>
              </a:lnSpc>
              <a:spcBef>
                <a:spcPts val="5"/>
              </a:spcBef>
              <a:spcAft>
                <a:spcPts val="0"/>
              </a:spcAft>
            </a:pPr>
            <a:endParaRPr lang="en-US" sz="2000" b="0" i="0" dirty="0">
              <a:solidFill>
                <a:srgbClr val="374151"/>
              </a:solidFill>
              <a:effectLst/>
              <a:latin typeface="+mj-lt"/>
              <a:cs typeface="Times New Roman" panose="02020603050405020304" pitchFamily="18" charset="0"/>
            </a:endParaRPr>
          </a:p>
        </p:txBody>
      </p:sp>
      <p:sp>
        <p:nvSpPr>
          <p:cNvPr id="2" name="Slide Number Placeholder 1">
            <a:extLst>
              <a:ext uri="{FF2B5EF4-FFF2-40B4-BE49-F238E27FC236}">
                <a16:creationId xmlns:a16="http://schemas.microsoft.com/office/drawing/2014/main" id="{78A5ED8F-1F49-D1C5-E9CA-BA4B5AF82C1D}"/>
              </a:ext>
            </a:extLst>
          </p:cNvPr>
          <p:cNvSpPr>
            <a:spLocks noGrp="1"/>
          </p:cNvSpPr>
          <p:nvPr>
            <p:ph type="sldNum" sz="quarter" idx="12"/>
          </p:nvPr>
        </p:nvSpPr>
        <p:spPr/>
        <p:txBody>
          <a:bodyPr/>
          <a:lstStyle/>
          <a:p>
            <a:fld id="{1EC248AB-E565-412B-9D95-9B07D6A4F3F3}" type="slidenum">
              <a:rPr lang="en-GB" smtClean="0"/>
              <a:t>25</a:t>
            </a:fld>
            <a:endParaRPr lang="en-GB"/>
          </a:p>
        </p:txBody>
      </p:sp>
    </p:spTree>
    <p:extLst>
      <p:ext uri="{BB962C8B-B14F-4D97-AF65-F5344CB8AC3E}">
        <p14:creationId xmlns:p14="http://schemas.microsoft.com/office/powerpoint/2010/main" val="2348030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04728" y="1464459"/>
            <a:ext cx="4248472" cy="523220"/>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67544" y="2060848"/>
            <a:ext cx="8525510" cy="4031615"/>
          </a:xfrm>
          <a:prstGeom prst="rect">
            <a:avLst/>
          </a:prstGeom>
          <a:noFill/>
        </p:spPr>
        <p:txBody>
          <a:bodyPr wrap="square" rtlCol="0">
            <a:noAutofit/>
          </a:bodyPr>
          <a:lstStyle/>
          <a:p>
            <a:pPr algn="just"/>
            <a:r>
              <a:rPr lang="en-US" altLang="en-IN" sz="1600" dirty="0">
                <a:latin typeface="Times New Roman" panose="02020603050405020304" pitchFamily="18" charset="0"/>
                <a:cs typeface="Times New Roman" panose="02020603050405020304" pitchFamily="18" charset="0"/>
              </a:rPr>
              <a:t>1) </a:t>
            </a:r>
            <a:r>
              <a:rPr lang="en-IN" sz="1700" dirty="0">
                <a:latin typeface="+mj-lt"/>
                <a:cs typeface="Times New Roman" panose="02020603050405020304" pitchFamily="18" charset="0"/>
              </a:rPr>
              <a:t>Char, D. S., Shah, N. H., Magnus, D., &amp; Implementing Machine Learning in Health Care</a:t>
            </a:r>
          </a:p>
          <a:p>
            <a:pPr algn="just"/>
            <a:r>
              <a:rPr lang="en-IN" sz="1700" dirty="0">
                <a:latin typeface="+mj-lt"/>
                <a:cs typeface="Times New Roman" panose="02020603050405020304" pitchFamily="18" charset="0"/>
              </a:rPr>
              <a:t>Ethics, Governance, and Accountability Working Group. (2018). Implementing machine</a:t>
            </a:r>
          </a:p>
          <a:p>
            <a:pPr algn="just"/>
            <a:r>
              <a:rPr lang="en-IN" sz="1700" dirty="0">
                <a:latin typeface="+mj-lt"/>
                <a:cs typeface="Times New Roman" panose="02020603050405020304" pitchFamily="18" charset="0"/>
              </a:rPr>
              <a:t>learning in health care—addressing ethical challenges. New England Journal of Medicine,</a:t>
            </a:r>
          </a:p>
          <a:p>
            <a:pPr algn="just"/>
            <a:r>
              <a:rPr lang="en-IN" sz="1700" dirty="0">
                <a:latin typeface="+mj-lt"/>
                <a:cs typeface="Times New Roman" panose="02020603050405020304" pitchFamily="18" charset="0"/>
              </a:rPr>
              <a:t>378(11), 981-983. - This source discusses the ethical considerations involved in</a:t>
            </a:r>
          </a:p>
          <a:p>
            <a:pPr algn="just"/>
            <a:r>
              <a:rPr lang="en-IN" sz="1700" dirty="0">
                <a:latin typeface="+mj-lt"/>
                <a:cs typeface="Times New Roman" panose="02020603050405020304" pitchFamily="18" charset="0"/>
              </a:rPr>
              <a:t>implementing AI in healthcare, which is important for your project's privacy and security</a:t>
            </a:r>
          </a:p>
          <a:p>
            <a:pPr algn="just"/>
            <a:r>
              <a:rPr lang="en-IN" sz="1700" dirty="0">
                <a:latin typeface="+mj-lt"/>
                <a:cs typeface="Times New Roman" panose="02020603050405020304" pitchFamily="18" charset="0"/>
              </a:rPr>
              <a:t>aspects.</a:t>
            </a:r>
          </a:p>
          <a:p>
            <a:pPr algn="just"/>
            <a:endParaRPr lang="en-IN" sz="1700" dirty="0">
              <a:latin typeface="+mj-lt"/>
              <a:cs typeface="Times New Roman" panose="02020603050405020304" pitchFamily="18" charset="0"/>
            </a:endParaRPr>
          </a:p>
          <a:p>
            <a:pPr algn="just"/>
            <a:r>
              <a:rPr lang="en-US" altLang="en-IN" sz="1700" dirty="0">
                <a:latin typeface="+mj-lt"/>
                <a:cs typeface="Times New Roman" panose="02020603050405020304" pitchFamily="18" charset="0"/>
              </a:rPr>
              <a:t>2</a:t>
            </a:r>
            <a:r>
              <a:rPr lang="en-IN" sz="1700" dirty="0">
                <a:latin typeface="+mj-lt"/>
                <a:cs typeface="Times New Roman" panose="02020603050405020304" pitchFamily="18" charset="0"/>
              </a:rPr>
              <a:t>) LeCun, Y., Bengio, Y., &amp; Hinton, G. (2015). Deep learning. Nature, 521(7553), 436-444.</a:t>
            </a:r>
          </a:p>
          <a:p>
            <a:pPr algn="just"/>
            <a:r>
              <a:rPr lang="en-IN" sz="1700" dirty="0">
                <a:latin typeface="+mj-lt"/>
                <a:cs typeface="Times New Roman" panose="02020603050405020304" pitchFamily="18" charset="0"/>
              </a:rPr>
              <a:t>- A foundational paper on deep learning, which is a key technology for your AI HealthBot</a:t>
            </a:r>
          </a:p>
          <a:p>
            <a:pPr algn="just"/>
            <a:r>
              <a:rPr lang="en-IN" sz="1700" dirty="0">
                <a:latin typeface="+mj-lt"/>
                <a:cs typeface="Times New Roman" panose="02020603050405020304" pitchFamily="18" charset="0"/>
              </a:rPr>
              <a:t>project.</a:t>
            </a:r>
          </a:p>
          <a:p>
            <a:pPr algn="just"/>
            <a:endParaRPr lang="en-IN" sz="1700" dirty="0">
              <a:latin typeface="+mj-lt"/>
              <a:cs typeface="Times New Roman" panose="02020603050405020304" pitchFamily="18" charset="0"/>
            </a:endParaRPr>
          </a:p>
          <a:p>
            <a:pPr algn="just"/>
            <a:r>
              <a:rPr lang="en-US" altLang="en-IN" sz="1700" dirty="0">
                <a:latin typeface="+mj-lt"/>
                <a:cs typeface="Times New Roman" panose="02020603050405020304" pitchFamily="18" charset="0"/>
              </a:rPr>
              <a:t>3</a:t>
            </a:r>
            <a:r>
              <a:rPr lang="en-IN" sz="1700" dirty="0">
                <a:latin typeface="+mj-lt"/>
                <a:cs typeface="Times New Roman" panose="02020603050405020304" pitchFamily="18" charset="0"/>
              </a:rPr>
              <a:t>) National Institute of Standards and Technology (NIST). (2020). NIST special publication</a:t>
            </a:r>
          </a:p>
          <a:p>
            <a:pPr algn="just"/>
            <a:r>
              <a:rPr lang="en-IN" sz="1700" dirty="0">
                <a:latin typeface="+mj-lt"/>
                <a:cs typeface="Times New Roman" panose="02020603050405020304" pitchFamily="18" charset="0"/>
              </a:rPr>
              <a:t>800-53: Security and privacy controls for information systems and organizations. - This</a:t>
            </a:r>
          </a:p>
          <a:p>
            <a:pPr algn="just"/>
            <a:r>
              <a:rPr lang="en-IN" sz="1700" dirty="0">
                <a:latin typeface="+mj-lt"/>
                <a:cs typeface="Times New Roman" panose="02020603050405020304" pitchFamily="18" charset="0"/>
              </a:rPr>
              <a:t>document provides guidelines on security and privacy controls, which are relevant to your</a:t>
            </a:r>
          </a:p>
          <a:p>
            <a:pPr algn="just"/>
            <a:r>
              <a:rPr lang="en-IN" sz="1700" dirty="0">
                <a:latin typeface="+mj-lt"/>
                <a:cs typeface="Times New Roman" panose="02020603050405020304" pitchFamily="18" charset="0"/>
              </a:rPr>
              <a:t>project's data privacy and security measures.</a:t>
            </a:r>
          </a:p>
          <a:p>
            <a:pPr algn="just"/>
            <a:endParaRPr lang="en-IN" sz="1700" dirty="0">
              <a:latin typeface="+mj-lt"/>
              <a:cs typeface="Times New Roman" panose="02020603050405020304" pitchFamily="18" charset="0"/>
            </a:endParaRPr>
          </a:p>
          <a:p>
            <a:pPr algn="just"/>
            <a:endParaRPr lang="en-IN" sz="1700" dirty="0">
              <a:latin typeface="+mj-lt"/>
              <a:cs typeface="Times New Roman" panose="02020603050405020304" pitchFamily="18" charset="0"/>
            </a:endParaRPr>
          </a:p>
        </p:txBody>
      </p:sp>
      <p:sp>
        <p:nvSpPr>
          <p:cNvPr id="3" name="Slide Number Placeholder 2">
            <a:extLst>
              <a:ext uri="{FF2B5EF4-FFF2-40B4-BE49-F238E27FC236}">
                <a16:creationId xmlns:a16="http://schemas.microsoft.com/office/drawing/2014/main" id="{E65FC832-054B-F23E-1D75-8D6723680F00}"/>
              </a:ext>
            </a:extLst>
          </p:cNvPr>
          <p:cNvSpPr>
            <a:spLocks noGrp="1"/>
          </p:cNvSpPr>
          <p:nvPr>
            <p:ph type="sldNum" sz="quarter" idx="12"/>
          </p:nvPr>
        </p:nvSpPr>
        <p:spPr/>
        <p:txBody>
          <a:bodyPr/>
          <a:lstStyle/>
          <a:p>
            <a:fld id="{1EC248AB-E565-412B-9D95-9B07D6A4F3F3}" type="slidenum">
              <a:rPr lang="en-GB" smtClean="0"/>
              <a:t>26</a:t>
            </a:fld>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04728" y="1464459"/>
            <a:ext cx="4248472" cy="523220"/>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38978" y="2060848"/>
            <a:ext cx="8525510" cy="4031615"/>
          </a:xfrm>
          <a:prstGeom prst="rect">
            <a:avLst/>
          </a:prstGeom>
          <a:noFill/>
        </p:spPr>
        <p:txBody>
          <a:bodyPr wrap="square" rtlCol="0">
            <a:noAutofit/>
          </a:bodyPr>
          <a:lstStyle/>
          <a:p>
            <a:pPr algn="just"/>
            <a:r>
              <a:rPr lang="en-US" altLang="en-IN" sz="1600" dirty="0">
                <a:latin typeface="+mj-lt"/>
                <a:cs typeface="Times New Roman" panose="02020603050405020304" pitchFamily="18" charset="0"/>
              </a:rPr>
              <a:t>4</a:t>
            </a:r>
            <a:r>
              <a:rPr lang="en-IN" sz="1600" dirty="0">
                <a:latin typeface="+mj-lt"/>
                <a:cs typeface="Times New Roman" panose="02020603050405020304" pitchFamily="18" charset="0"/>
              </a:rPr>
              <a:t>) World Health Organization (WHO). (2020). Telemedicine: Opportunities and</a:t>
            </a:r>
          </a:p>
          <a:p>
            <a:pPr algn="just"/>
            <a:r>
              <a:rPr lang="en-IN" sz="1600" dirty="0">
                <a:latin typeface="+mj-lt"/>
                <a:cs typeface="Times New Roman" panose="02020603050405020304" pitchFamily="18" charset="0"/>
              </a:rPr>
              <a:t>developments in Member States: Report on the second global survey on eHealth. - This</a:t>
            </a:r>
          </a:p>
          <a:p>
            <a:pPr algn="just"/>
            <a:r>
              <a:rPr lang="en-IN" sz="1600" dirty="0">
                <a:latin typeface="+mj-lt"/>
                <a:cs typeface="Times New Roman" panose="02020603050405020304" pitchFamily="18" charset="0"/>
              </a:rPr>
              <a:t>report from WHO discusses the growth and potential of telemedicine, which is a context</a:t>
            </a:r>
          </a:p>
          <a:p>
            <a:pPr algn="just"/>
            <a:r>
              <a:rPr lang="en-IN" sz="1600" dirty="0">
                <a:latin typeface="+mj-lt"/>
                <a:cs typeface="Times New Roman" panose="02020603050405020304" pitchFamily="18" charset="0"/>
              </a:rPr>
              <a:t>in which your AI </a:t>
            </a:r>
            <a:r>
              <a:rPr lang="en-IN" sz="1600" dirty="0" err="1">
                <a:latin typeface="+mj-lt"/>
                <a:cs typeface="Times New Roman" panose="02020603050405020304" pitchFamily="18" charset="0"/>
              </a:rPr>
              <a:t>HealthBot</a:t>
            </a:r>
            <a:r>
              <a:rPr lang="en-IN" sz="1600" dirty="0">
                <a:latin typeface="+mj-lt"/>
                <a:cs typeface="Times New Roman" panose="02020603050405020304" pitchFamily="18" charset="0"/>
              </a:rPr>
              <a:t> can operate.</a:t>
            </a:r>
            <a:endParaRPr lang="en-IN" sz="1700" dirty="0">
              <a:latin typeface="+mj-lt"/>
              <a:cs typeface="Times New Roman" panose="02020603050405020304" pitchFamily="18" charset="0"/>
            </a:endParaRPr>
          </a:p>
          <a:p>
            <a:pPr algn="just"/>
            <a:endParaRPr lang="en-IN" sz="1700" dirty="0">
              <a:latin typeface="+mj-lt"/>
              <a:cs typeface="Times New Roman" panose="02020603050405020304" pitchFamily="18" charset="0"/>
            </a:endParaRPr>
          </a:p>
        </p:txBody>
      </p:sp>
      <p:sp>
        <p:nvSpPr>
          <p:cNvPr id="3" name="Slide Number Placeholder 2">
            <a:extLst>
              <a:ext uri="{FF2B5EF4-FFF2-40B4-BE49-F238E27FC236}">
                <a16:creationId xmlns:a16="http://schemas.microsoft.com/office/drawing/2014/main" id="{E65FC832-054B-F23E-1D75-8D6723680F00}"/>
              </a:ext>
            </a:extLst>
          </p:cNvPr>
          <p:cNvSpPr>
            <a:spLocks noGrp="1"/>
          </p:cNvSpPr>
          <p:nvPr>
            <p:ph type="sldNum" sz="quarter" idx="12"/>
          </p:nvPr>
        </p:nvSpPr>
        <p:spPr/>
        <p:txBody>
          <a:bodyPr/>
          <a:lstStyle/>
          <a:p>
            <a:fld id="{1EC248AB-E565-412B-9D95-9B07D6A4F3F3}" type="slidenum">
              <a:rPr lang="en-GB" smtClean="0"/>
              <a:t>27</a:t>
            </a:fld>
            <a:endParaRPr lang="en-GB" dirty="0"/>
          </a:p>
        </p:txBody>
      </p:sp>
    </p:spTree>
    <p:extLst>
      <p:ext uri="{BB962C8B-B14F-4D97-AF65-F5344CB8AC3E}">
        <p14:creationId xmlns:p14="http://schemas.microsoft.com/office/powerpoint/2010/main" val="1918725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123728" y="3140968"/>
            <a:ext cx="563830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124C29C-6EA9-E466-9D85-3B400A3487E2}"/>
              </a:ext>
            </a:extLst>
          </p:cNvPr>
          <p:cNvSpPr>
            <a:spLocks noGrp="1"/>
          </p:cNvSpPr>
          <p:nvPr>
            <p:ph type="sldNum" sz="quarter" idx="12"/>
          </p:nvPr>
        </p:nvSpPr>
        <p:spPr/>
        <p:txBody>
          <a:bodyPr/>
          <a:lstStyle/>
          <a:p>
            <a:fld id="{1EC248AB-E565-412B-9D95-9B07D6A4F3F3}" type="slidenum">
              <a:rPr lang="en-GB" smtClean="0"/>
              <a:t>28</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flipH="1">
            <a:off x="440612" y="1772816"/>
            <a:ext cx="8335800" cy="3970318"/>
          </a:xfrm>
          <a:prstGeom prst="rect">
            <a:avLst/>
          </a:prstGeom>
          <a:noFill/>
        </p:spPr>
        <p:txBody>
          <a:bodyPr wrap="square" rtlCol="0">
            <a:spAutoFit/>
          </a:bodyPr>
          <a:lstStyle/>
          <a:p>
            <a:pPr algn="ctr"/>
            <a:endParaRPr lang="en-IN" sz="3600" b="1" dirty="0">
              <a:latin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Designed with robustness and scalability in mind, the Health-Bot employs a flexible database for efficient data management, supporting current functionalities and future expansions. </a:t>
            </a:r>
          </a:p>
          <a:p>
            <a:pPr algn="just"/>
            <a:endParaRPr lang="en-US"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Security and user privacy are prioritized through a secure login feature, ensuring that sensitive health information remains confidential. </a:t>
            </a:r>
          </a:p>
          <a:p>
            <a:pPr algn="just"/>
            <a:endParaRPr lang="en-US"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By integrating advanced NLP and deep learning algorithms, voice-based input, a user-friendly GUI, and robust data management and security measures, the AI Health-Bot aims to enhance the accuracy, accessibility, and quality of medical consultations, empowering users with reliable health information and significantly improving overall patient care.</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E1F0D7D-A1EE-A2D0-FEC6-CC248A921B72}"/>
              </a:ext>
            </a:extLst>
          </p:cNvPr>
          <p:cNvSpPr>
            <a:spLocks noGrp="1"/>
          </p:cNvSpPr>
          <p:nvPr>
            <p:ph type="sldNum" sz="quarter" idx="12"/>
          </p:nvPr>
        </p:nvSpPr>
        <p:spPr/>
        <p:txBody>
          <a:bodyPr/>
          <a:lstStyle/>
          <a:p>
            <a:fld id="{1EC248AB-E565-412B-9D95-9B07D6A4F3F3}" type="slidenum">
              <a:rPr lang="en-GB" smtClean="0"/>
              <a:t>3</a:t>
            </a:fld>
            <a:endParaRPr lang="en-GB"/>
          </a:p>
        </p:txBody>
      </p:sp>
    </p:spTree>
    <p:extLst>
      <p:ext uri="{BB962C8B-B14F-4D97-AF65-F5344CB8AC3E}">
        <p14:creationId xmlns:p14="http://schemas.microsoft.com/office/powerpoint/2010/main" val="164359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t>4</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39752" y="1686130"/>
            <a:ext cx="4608512"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                Literature Survey</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6" name="TextBox 5"/>
          <p:cNvSpPr txBox="1"/>
          <p:nvPr/>
        </p:nvSpPr>
        <p:spPr>
          <a:xfrm>
            <a:off x="548116" y="2138132"/>
            <a:ext cx="8047768" cy="5570756"/>
          </a:xfrm>
          <a:prstGeom prst="rect">
            <a:avLst/>
          </a:prstGeom>
          <a:noFill/>
        </p:spPr>
        <p:txBody>
          <a:bodyPr wrap="square" rtlCol="0">
            <a:spAutoFit/>
          </a:bodyPr>
          <a:lstStyle/>
          <a:p>
            <a:pPr lvl="0" algn="just"/>
            <a:r>
              <a:rPr lang="en-US" sz="2000" dirty="0">
                <a:latin typeface="Times New Roman" panose="02020603050405020304" pitchFamily="18" charset="0"/>
                <a:cs typeface="Times New Roman" panose="02020603050405020304" pitchFamily="18" charset="0"/>
              </a:rPr>
              <a:t>The literature review highlights research endeavors in AI Health-Bot development for predictive symptom analysis and voice-based treatment recommendations. Studies have employed advanced machine learning algorithms and NLP, aiming to enhance accuracy and user engagement.</a:t>
            </a:r>
          </a:p>
          <a:p>
            <a:pPr lvl="0" algn="just"/>
            <a:endParaRPr lang="en-US"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However, challenges such as the need for large datasets, computational resources, and privacy concerns persist. Future efforts should focus on refining algorithms for stability, exploring deep learning techniques for improved accuracy, and integrating voice features for treatment recommendations.</a:t>
            </a:r>
          </a:p>
          <a:p>
            <a:pPr lvl="0" algn="just"/>
            <a:endParaRPr lang="en-US"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 For further details, please refer to the accompanying table. For detailed references and summaries of the reviewed literature, please refer to the following link :</a:t>
            </a:r>
          </a:p>
          <a:p>
            <a:pPr marL="0" marR="0">
              <a:spcBef>
                <a:spcPts val="0"/>
              </a:spcBef>
              <a:spcAft>
                <a:spcPts val="0"/>
              </a:spcAft>
            </a:pPr>
            <a:r>
              <a:rPr lang="en-US" sz="1800" u="sng" dirty="0">
                <a:solidFill>
                  <a:srgbClr val="0000FF"/>
                </a:solidFill>
                <a:effectLst/>
                <a:latin typeface="Times New Roman" panose="02020603050405020304" pitchFamily="18" charset="0"/>
                <a:ea typeface="Times New Roman" panose="02020603050405020304" pitchFamily="18" charset="0"/>
              </a:rPr>
              <a:t>https://drive.google.com/file/d/1_p00c4KxlgKUKb57ZxbU9g1enE3Hv16l/view?usp=sharing</a:t>
            </a:r>
            <a:br>
              <a:rPr lang="en-US" sz="1800" dirty="0">
                <a:effectLst/>
                <a:latin typeface="Times New Roman" panose="02020603050405020304" pitchFamily="18" charset="0"/>
                <a:ea typeface="Times New Roman" panose="02020603050405020304" pitchFamily="18" charset="0"/>
              </a:rPr>
            </a:br>
            <a:endParaRPr lang="en-US" sz="2000" dirty="0"/>
          </a:p>
          <a:p>
            <a:pPr lvl="0" algn="just"/>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flipH="1">
            <a:off x="431540" y="2111633"/>
            <a:ext cx="8280920" cy="4447115"/>
          </a:xfrm>
          <a:prstGeom prst="rect">
            <a:avLst/>
          </a:prstGeom>
          <a:noFill/>
        </p:spPr>
        <p:txBody>
          <a:bodyPr wrap="square" rtlCol="0">
            <a:spAutoFit/>
          </a:bodyPr>
          <a:lstStyle/>
          <a:p>
            <a:pPr algn="ctr"/>
            <a:endParaRPr lang="en-IN" sz="3600" b="1" dirty="0">
              <a:latin typeface="Times New Roman" panose="02020603050405020304" pitchFamily="18" charset="0"/>
              <a:cs typeface="Times New Roman" panose="02020603050405020304" pitchFamily="18" charset="0"/>
            </a:endParaRPr>
          </a:p>
          <a:p>
            <a:pPr marL="342900" marR="24130" lvl="0" indent="-342900" algn="just">
              <a:lnSpc>
                <a:spcPct val="98000"/>
              </a:lnSpc>
              <a:spcBef>
                <a:spcPts val="0"/>
              </a:spcBef>
              <a:spcAft>
                <a:spcPts val="0"/>
              </a:spcAft>
              <a:buSzPts val="1450"/>
              <a:buFont typeface="Calibri" panose="020F0502020204030204" pitchFamily="34" charset="0"/>
              <a:buAutoNum type="arabicPeriod"/>
              <a:tabLst>
                <a:tab pos="320040" algn="l"/>
                <a:tab pos="372745" algn="l"/>
              </a:tabLst>
            </a:pPr>
            <a:r>
              <a:rPr lang="en-US" sz="1800" b="1" spc="-5" dirty="0">
                <a:effectLst/>
                <a:latin typeface="Times New Roman" panose="02020603050405020304" pitchFamily="18" charset="0"/>
                <a:ea typeface="Calibri" panose="020F0502020204030204" pitchFamily="34" charset="0"/>
                <a:cs typeface="Times New Roman" panose="02020603050405020304" pitchFamily="18" charset="0"/>
              </a:rPr>
              <a:t>The AI Enhanced Predictive Symptom Analysis : </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The primary goal of our project is to develop advanced Natural Language Processing (NLP) algorithms capable of accurately interpret user-reported symptoms. By leveraging deep learning algorithms, the system is designed to predict diseases and detect potential health issues at an early stage. Trained on a comprehensive dataset, these algorithms can understand and interpret a wide range of medical terminologies and symptoms.</a:t>
            </a:r>
          </a:p>
          <a:p>
            <a:pPr marL="342900" marR="24130" lvl="0" indent="-342900" algn="just">
              <a:lnSpc>
                <a:spcPct val="98000"/>
              </a:lnSpc>
              <a:spcBef>
                <a:spcPts val="0"/>
              </a:spcBef>
              <a:spcAft>
                <a:spcPts val="0"/>
              </a:spcAft>
              <a:buSzPts val="1450"/>
              <a:buFont typeface="Calibri" panose="020F0502020204030204" pitchFamily="34" charset="0"/>
              <a:buAutoNum type="arabicPeriod"/>
              <a:tabLst>
                <a:tab pos="320040" algn="l"/>
                <a:tab pos="372745" algn="l"/>
              </a:tabLst>
            </a:pPr>
            <a:endParaRPr lang="en-US" b="1" spc="-5" dirty="0">
              <a:latin typeface="Times New Roman" panose="02020603050405020304" pitchFamily="18" charset="0"/>
              <a:ea typeface="Calibri" panose="020F0502020204030204" pitchFamily="34" charset="0"/>
              <a:cs typeface="Times New Roman" panose="02020603050405020304" pitchFamily="18" charset="0"/>
            </a:endParaRPr>
          </a:p>
          <a:p>
            <a:pPr marL="342900" marR="24130" lvl="0" indent="-342900" algn="just">
              <a:lnSpc>
                <a:spcPct val="98000"/>
              </a:lnSpc>
              <a:spcBef>
                <a:spcPts val="0"/>
              </a:spcBef>
              <a:spcAft>
                <a:spcPts val="0"/>
              </a:spcAft>
              <a:buSzPts val="1450"/>
              <a:buFont typeface="Calibri" panose="020F0502020204030204" pitchFamily="34" charset="0"/>
              <a:buAutoNum type="arabicPeriod"/>
              <a:tabLst>
                <a:tab pos="320040" algn="l"/>
                <a:tab pos="372745" algn="l"/>
              </a:tabLst>
            </a:pPr>
            <a:r>
              <a:rPr lang="en-US" sz="1800" b="1" spc="-5" dirty="0">
                <a:effectLst/>
                <a:latin typeface="Times New Roman" panose="02020603050405020304" pitchFamily="18" charset="0"/>
                <a:ea typeface="Calibri" panose="020F0502020204030204" pitchFamily="34" charset="0"/>
                <a:cs typeface="Times New Roman" panose="02020603050405020304" pitchFamily="18" charset="0"/>
              </a:rPr>
              <a:t>Optimized Voice-Based Interaction System : </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Integrate Our project integrates state-of-the-art Automatic Speech Recognition (ASR) and NLP technologies to facilitate a seamless voice-based interaction system. This system accurately transcribes medical conversations, allowing users to describe their symptoms naturally and intuitively. The voice recognition component is finely tuned to understand various accents, dialects, and speech patterns, ensuring inclusivity and accessibility. This feature is particularly beneficial for users who may find typing challenging or inconvenient</a:t>
            </a:r>
            <a:r>
              <a:rPr lang="en-US" sz="1800" spc="-5" dirty="0">
                <a:effectLst/>
                <a:latin typeface="Calibri" panose="020F0502020204030204" pitchFamily="34" charset="0"/>
                <a:ea typeface="Calibri" panose="020F0502020204030204" pitchFamily="34" charset="0"/>
              </a:rPr>
              <a:t>.</a:t>
            </a:r>
            <a:endParaRPr lang="en-US" sz="2000" dirty="0">
              <a:sym typeface="+mn-ea"/>
            </a:endParaRPr>
          </a:p>
        </p:txBody>
      </p:sp>
      <p:sp>
        <p:nvSpPr>
          <p:cNvPr id="2" name="TextBox 1">
            <a:extLst>
              <a:ext uri="{FF2B5EF4-FFF2-40B4-BE49-F238E27FC236}">
                <a16:creationId xmlns:a16="http://schemas.microsoft.com/office/drawing/2014/main" id="{DFCE646B-6BD2-3E33-5E9E-8171BFC6AA88}"/>
              </a:ext>
            </a:extLst>
          </p:cNvPr>
          <p:cNvSpPr txBox="1"/>
          <p:nvPr/>
        </p:nvSpPr>
        <p:spPr>
          <a:xfrm>
            <a:off x="2627784" y="1821548"/>
            <a:ext cx="4248472" cy="861774"/>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Objectives</a:t>
            </a:r>
          </a:p>
          <a:p>
            <a:endParaRPr lang="en-US" dirty="0"/>
          </a:p>
        </p:txBody>
      </p:sp>
      <p:sp>
        <p:nvSpPr>
          <p:cNvPr id="3" name="Slide Number Placeholder 2">
            <a:extLst>
              <a:ext uri="{FF2B5EF4-FFF2-40B4-BE49-F238E27FC236}">
                <a16:creationId xmlns:a16="http://schemas.microsoft.com/office/drawing/2014/main" id="{8E7F21A4-1A27-D291-A90B-E26651A0175F}"/>
              </a:ext>
            </a:extLst>
          </p:cNvPr>
          <p:cNvSpPr>
            <a:spLocks noGrp="1"/>
          </p:cNvSpPr>
          <p:nvPr>
            <p:ph type="sldNum" sz="quarter" idx="12"/>
          </p:nvPr>
        </p:nvSpPr>
        <p:spPr/>
        <p:txBody>
          <a:bodyPr/>
          <a:lstStyle/>
          <a:p>
            <a:fld id="{1EC248AB-E565-412B-9D95-9B07D6A4F3F3}" type="slidenum">
              <a:rPr lang="en-GB" smtClean="0"/>
              <a:t>5</a:t>
            </a:fld>
            <a:endParaRPr lang="en-GB"/>
          </a:p>
        </p:txBody>
      </p:sp>
    </p:spTree>
    <p:extLst>
      <p:ext uri="{BB962C8B-B14F-4D97-AF65-F5344CB8AC3E}">
        <p14:creationId xmlns:p14="http://schemas.microsoft.com/office/powerpoint/2010/main" val="424293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flipH="1">
            <a:off x="431540" y="1556792"/>
            <a:ext cx="8280920" cy="4718599"/>
          </a:xfrm>
          <a:prstGeom prst="rect">
            <a:avLst/>
          </a:prstGeom>
          <a:noFill/>
        </p:spPr>
        <p:txBody>
          <a:bodyPr wrap="square" rtlCol="0">
            <a:spAutoFit/>
          </a:bodyPr>
          <a:lstStyle/>
          <a:p>
            <a:pPr algn="ctr"/>
            <a:endParaRPr lang="en-IN" sz="3600" b="1" dirty="0">
              <a:latin typeface="Times New Roman" panose="02020603050405020304" pitchFamily="18" charset="0"/>
              <a:cs typeface="Times New Roman" panose="02020603050405020304" pitchFamily="18" charset="0"/>
            </a:endParaRPr>
          </a:p>
          <a:p>
            <a:pPr marR="24130" lvl="0" algn="just">
              <a:lnSpc>
                <a:spcPct val="98000"/>
              </a:lnSpc>
              <a:spcBef>
                <a:spcPts val="0"/>
              </a:spcBef>
              <a:spcAft>
                <a:spcPts val="0"/>
              </a:spcAft>
              <a:buSzPts val="1450"/>
              <a:tabLst>
                <a:tab pos="320040" algn="l"/>
                <a:tab pos="372745" algn="l"/>
              </a:tabLst>
            </a:pPr>
            <a:r>
              <a:rPr lang="en-US" sz="1800" b="1" spc="-5" dirty="0">
                <a:effectLst/>
                <a:latin typeface="Times New Roman" panose="02020603050405020304" pitchFamily="18" charset="0"/>
                <a:ea typeface="Calibri" panose="020F0502020204030204" pitchFamily="34" charset="0"/>
                <a:cs typeface="Times New Roman" panose="02020603050405020304" pitchFamily="18" charset="0"/>
              </a:rPr>
              <a:t>3. Treatment Recommendations for user </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Our chatbot is engineered to deliver tailored treatment suggestions based on the unique inputs provided by each user. The intelligent algorithms analyze the data collected during each session to offer guidance, ensuring that the advice given is relevant and specific to the individual's health condition. This customization extends to medication suggestions, lifestyle modifications, and follow-up care instructions. </a:t>
            </a:r>
          </a:p>
          <a:p>
            <a:pPr marR="24130" lvl="0" algn="just">
              <a:lnSpc>
                <a:spcPct val="98000"/>
              </a:lnSpc>
              <a:spcBef>
                <a:spcPts val="0"/>
              </a:spcBef>
              <a:spcAft>
                <a:spcPts val="0"/>
              </a:spcAft>
              <a:buSzPts val="1450"/>
              <a:tabLst>
                <a:tab pos="320040" algn="l"/>
                <a:tab pos="372745" algn="l"/>
              </a:tabLst>
            </a:pPr>
            <a:endParaRPr lang="en-US" sz="1800" spc="-5" dirty="0">
              <a:effectLst/>
              <a:latin typeface="Times New Roman" panose="02020603050405020304" pitchFamily="18" charset="0"/>
              <a:ea typeface="Calibri" panose="020F0502020204030204" pitchFamily="34" charset="0"/>
              <a:cs typeface="Times New Roman" panose="02020603050405020304" pitchFamily="18" charset="0"/>
            </a:endParaRPr>
          </a:p>
          <a:p>
            <a:pPr marR="24130" lvl="0" algn="just">
              <a:lnSpc>
                <a:spcPct val="98000"/>
              </a:lnSpc>
              <a:spcBef>
                <a:spcPts val="0"/>
              </a:spcBef>
              <a:spcAft>
                <a:spcPts val="0"/>
              </a:spcAft>
              <a:buSzPts val="1450"/>
              <a:tabLst>
                <a:tab pos="320040" algn="l"/>
                <a:tab pos="372745" algn="l"/>
              </a:tabLst>
            </a:pPr>
            <a:r>
              <a:rPr lang="en-US" b="1" spc="-5" dirty="0">
                <a:latin typeface="Times New Roman" panose="02020603050405020304" pitchFamily="18" charset="0"/>
                <a:ea typeface="Calibri" panose="020F0502020204030204" pitchFamily="34" charset="0"/>
                <a:cs typeface="Times New Roman" panose="02020603050405020304" pitchFamily="18" charset="0"/>
              </a:rPr>
              <a:t>4.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Implement Privacy and Security Measures : </a:t>
            </a: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To safeguard user information and ensure compliance with healthcare data regulations, our project implements robust privacy and security measures. These measures include secure data storage, ensuring that all user data remains confidential and protected from unauthorized access. We have developed a strong login and security feature that requires users to authenticate their identity before accessing the chatbot. This security measure is designed to prevent data breaches and ensure that user interactions with the chatbot are conducted in a secure environment</a:t>
            </a:r>
            <a:endParaRPr lang="en-US" sz="2000" dirty="0">
              <a:latin typeface="Times New Roman" panose="02020603050405020304" pitchFamily="18" charset="0"/>
              <a:cs typeface="Times New Roman" panose="02020603050405020304" pitchFamily="18" charset="0"/>
              <a:sym typeface="+mn-ea"/>
            </a:endParaRPr>
          </a:p>
        </p:txBody>
      </p:sp>
      <p:sp>
        <p:nvSpPr>
          <p:cNvPr id="2" name="Slide Number Placeholder 1">
            <a:extLst>
              <a:ext uri="{FF2B5EF4-FFF2-40B4-BE49-F238E27FC236}">
                <a16:creationId xmlns:a16="http://schemas.microsoft.com/office/drawing/2014/main" id="{413D80A7-210B-BE38-88D3-6A36DABE936A}"/>
              </a:ext>
            </a:extLst>
          </p:cNvPr>
          <p:cNvSpPr>
            <a:spLocks noGrp="1"/>
          </p:cNvSpPr>
          <p:nvPr>
            <p:ph type="sldNum" sz="quarter" idx="12"/>
          </p:nvPr>
        </p:nvSpPr>
        <p:spPr/>
        <p:txBody>
          <a:bodyPr/>
          <a:lstStyle/>
          <a:p>
            <a:fld id="{1EC248AB-E565-412B-9D95-9B07D6A4F3F3}" type="slidenum">
              <a:rPr lang="en-GB" smtClean="0"/>
              <a:t>6</a:t>
            </a:fld>
            <a:endParaRPr lang="en-GB"/>
          </a:p>
        </p:txBody>
      </p:sp>
    </p:spTree>
    <p:extLst>
      <p:ext uri="{BB962C8B-B14F-4D97-AF65-F5344CB8AC3E}">
        <p14:creationId xmlns:p14="http://schemas.microsoft.com/office/powerpoint/2010/main" val="38830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47664" y="1799863"/>
            <a:ext cx="5328592" cy="52197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a:t>
            </a:r>
            <a:r>
              <a:rPr lang="en-US" altLang="en-IN" sz="2800" b="1" dirty="0">
                <a:latin typeface="Times New Roman" panose="02020603050405020304" pitchFamily="18" charset="0"/>
                <a:cs typeface="Times New Roman" panose="02020603050405020304" pitchFamily="18" charset="0"/>
              </a:rPr>
              <a:t>Problem Statement</a:t>
            </a:r>
            <a:r>
              <a:rPr lang="en-IN" sz="2800" b="1"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67544" y="2780928"/>
            <a:ext cx="8424936" cy="369332"/>
          </a:xfrm>
          <a:prstGeom prst="rect">
            <a:avLst/>
          </a:prstGeom>
          <a:noFill/>
        </p:spPr>
        <p:txBody>
          <a:bodyPr wrap="square" rtlCol="0">
            <a:spAutoFit/>
          </a:bodyPr>
          <a:lstStyle/>
          <a:p>
            <a:endParaRPr lang="en-IN" dirty="0"/>
          </a:p>
        </p:txBody>
      </p:sp>
      <p:sp>
        <p:nvSpPr>
          <p:cNvPr id="5" name="Rectangle 4"/>
          <p:cNvSpPr/>
          <p:nvPr/>
        </p:nvSpPr>
        <p:spPr>
          <a:xfrm>
            <a:off x="488050" y="2790768"/>
            <a:ext cx="8260414" cy="3014496"/>
          </a:xfrm>
          <a:prstGeom prst="rect">
            <a:avLst/>
          </a:prstGeom>
        </p:spPr>
        <p:txBody>
          <a:bodyPr wrap="square">
            <a:noAutofit/>
          </a:bodyPr>
          <a:lstStyle/>
          <a:p>
            <a:pPr algn="just"/>
            <a:r>
              <a:rPr lang="en-US" sz="1700" dirty="0">
                <a:latin typeface="Times New Roman" panose="02020603050405020304" pitchFamily="18" charset="0"/>
                <a:cs typeface="Times New Roman" panose="02020603050405020304" pitchFamily="18" charset="0"/>
                <a:sym typeface="+mn-ea"/>
              </a:rPr>
              <a:t>The current healthcare system faces significant challenges in providing timely and accurate diagnosis and treatment recommendations, particularly in remote or underserved areas. Traditional consultation methods often fail to effectively leverage advanced technologies like Natural Language Processing (NLP) and Deep Learning (DL), leading to inefficiencies and accessibility issues. Patients frequently encounter difficulties in accessing reliable medical advice promptly, exacerbating health conditions due to delayed interventions. Moreover, the lack of user-friendly interfaces, such as voice-based interactions, further limits the accessibility for individuals with disabilities or those less proficient with text-based inputs. There is a critical need for an </a:t>
            </a:r>
            <a:r>
              <a:rPr lang="en-US" sz="1700" b="1" dirty="0">
                <a:latin typeface="Times New Roman" panose="02020603050405020304" pitchFamily="18" charset="0"/>
                <a:cs typeface="Times New Roman" panose="02020603050405020304" pitchFamily="18" charset="0"/>
                <a:sym typeface="+mn-ea"/>
              </a:rPr>
              <a:t>AI-driven health application that integrates predictive symptom analysis and voice-based treatment recommendations </a:t>
            </a:r>
            <a:r>
              <a:rPr lang="en-US" sz="1700" dirty="0">
                <a:latin typeface="Times New Roman" panose="02020603050405020304" pitchFamily="18" charset="0"/>
                <a:cs typeface="Times New Roman" panose="02020603050405020304" pitchFamily="18" charset="0"/>
                <a:sym typeface="+mn-ea"/>
              </a:rPr>
              <a:t>to enhance diagnostic accuracy, streamline healthcare access, and provide personalized medical guidance.</a:t>
            </a:r>
            <a:endParaRPr lang="en-US" sz="1700" dirty="0">
              <a:sym typeface="+mn-ea"/>
            </a:endParaRPr>
          </a:p>
        </p:txBody>
      </p:sp>
      <p:sp>
        <p:nvSpPr>
          <p:cNvPr id="6" name="Slide Number Placeholder 5">
            <a:extLst>
              <a:ext uri="{FF2B5EF4-FFF2-40B4-BE49-F238E27FC236}">
                <a16:creationId xmlns:a16="http://schemas.microsoft.com/office/drawing/2014/main" id="{EDF44F28-599B-1FCD-9DBC-4EA59B0E5596}"/>
              </a:ext>
            </a:extLst>
          </p:cNvPr>
          <p:cNvSpPr>
            <a:spLocks noGrp="1"/>
          </p:cNvSpPr>
          <p:nvPr>
            <p:ph type="sldNum" sz="quarter" idx="12"/>
          </p:nvPr>
        </p:nvSpPr>
        <p:spPr/>
        <p:txBody>
          <a:bodyPr/>
          <a:lstStyle/>
          <a:p>
            <a:fld id="{1EC248AB-E565-412B-9D95-9B07D6A4F3F3}"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079612" y="-7491"/>
            <a:ext cx="6984776" cy="1060227"/>
          </a:xfrm>
          <a:prstGeom prst="rect">
            <a:avLst/>
          </a:prstGeom>
          <a:solidFill>
            <a:schemeClr val="bg1"/>
          </a:solidFill>
          <a:effectLst>
            <a:outerShdw dist="35921" dir="2700000" algn="ctr" rotWithShape="0">
              <a:schemeClr val="accent1">
                <a:alpha val="50000"/>
              </a:schemeClr>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5" name="Picture 3"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062" y="0"/>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7" name="TextBox 6"/>
          <p:cNvSpPr txBox="1"/>
          <p:nvPr/>
        </p:nvSpPr>
        <p:spPr>
          <a:xfrm>
            <a:off x="3491880" y="1547680"/>
            <a:ext cx="237626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Methodology</a:t>
            </a:r>
            <a:endParaRPr lang="en-IN" sz="3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53110" y="2421255"/>
            <a:ext cx="7461250" cy="53937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C70F95D-0C9A-0EFA-0F16-172D65C238E7}"/>
              </a:ext>
            </a:extLst>
          </p:cNvPr>
          <p:cNvSpPr txBox="1"/>
          <p:nvPr/>
        </p:nvSpPr>
        <p:spPr>
          <a:xfrm>
            <a:off x="591870" y="2451517"/>
            <a:ext cx="8176283" cy="4247317"/>
          </a:xfrm>
          <a:prstGeom prst="rect">
            <a:avLst/>
          </a:prstGeom>
          <a:noFill/>
        </p:spPr>
        <p:txBody>
          <a:bodyPr wrap="square">
            <a:spAutoFit/>
          </a:bodyPr>
          <a:lstStyle/>
          <a:p>
            <a:pPr marL="342900" indent="-342900" algn="just">
              <a:buAutoNum type="arabicPeriod"/>
            </a:pPr>
            <a:r>
              <a:rPr lang="en-US" b="1" dirty="0"/>
              <a:t>Requirements gathering and Analysis</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initial phase of developing the AI Health-Bot involves comprehensive requirement gathering and analysis. This step is crucial for understanding the core functionalities and user expectations, which guide the entire project lifecycle. Key activities in this phase include identifying essential features such as symptom analysis, disease prediction, treatment recommendations, voice input integration, GUI development, and secure data management. Extensive research is conducted to grasp user needs and preferences in medical chatbot interactions, involving a thorough study of existing medical chatbots to identify successful features and shortcomings. Additionally, exploring relevant technologies such as Natural Language Processing (NLP), Deep Learning (DL), voice recognition systems, and web development frameworks provides insights into best practices and innovative approaches.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010E3888-72D1-E576-57A4-C30C3BE6190D}"/>
              </a:ext>
            </a:extLst>
          </p:cNvPr>
          <p:cNvSpPr>
            <a:spLocks noGrp="1"/>
          </p:cNvSpPr>
          <p:nvPr>
            <p:ph type="sldNum" sz="quarter" idx="12"/>
          </p:nvPr>
        </p:nvSpPr>
        <p:spPr/>
        <p:txBody>
          <a:bodyPr/>
          <a:lstStyle/>
          <a:p>
            <a:fld id="{1EC248AB-E565-412B-9D95-9B07D6A4F3F3}"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079612" y="-7491"/>
            <a:ext cx="6984776" cy="1060227"/>
          </a:xfrm>
          <a:prstGeom prst="rect">
            <a:avLst/>
          </a:prstGeom>
          <a:solidFill>
            <a:schemeClr val="bg1"/>
          </a:solidFill>
          <a:effectLst>
            <a:outerShdw dist="35921" dir="2700000" algn="ctr" rotWithShape="0">
              <a:schemeClr val="accent1">
                <a:alpha val="50000"/>
              </a:schemeClr>
            </a:outerShdw>
          </a:effectLst>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4"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II / Project Presentation</a:t>
            </a:r>
            <a:endParaRPr lang="en-IN" sz="1600" b="1" dirty="0">
              <a:latin typeface="Arial Narrow" panose="020B0606020202030204" pitchFamily="34" charset="0"/>
            </a:endParaRPr>
          </a:p>
        </p:txBody>
      </p:sp>
      <p:pic>
        <p:nvPicPr>
          <p:cNvPr id="5" name="Picture 3"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062" y="0"/>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8" name="TextBox 7"/>
          <p:cNvSpPr txBox="1"/>
          <p:nvPr/>
        </p:nvSpPr>
        <p:spPr>
          <a:xfrm>
            <a:off x="753110" y="2421255"/>
            <a:ext cx="7461250" cy="53937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C70F95D-0C9A-0EFA-0F16-172D65C238E7}"/>
              </a:ext>
            </a:extLst>
          </p:cNvPr>
          <p:cNvSpPr txBox="1"/>
          <p:nvPr/>
        </p:nvSpPr>
        <p:spPr>
          <a:xfrm>
            <a:off x="483858" y="2421255"/>
            <a:ext cx="8176283" cy="3970318"/>
          </a:xfrm>
          <a:prstGeom prst="rect">
            <a:avLst/>
          </a:prstGeom>
          <a:noFill/>
        </p:spPr>
        <p:txBody>
          <a:bodyPr wrap="square">
            <a:spAutoFit/>
          </a:bodyPr>
          <a:lstStyle/>
          <a:p>
            <a:pPr algn="just"/>
            <a:r>
              <a:rPr lang="en-US" b="1" dirty="0"/>
              <a:t>2. </a:t>
            </a:r>
            <a:r>
              <a:rPr lang="en-US" b="1" dirty="0">
                <a:latin typeface="Times New Roman" panose="02020603050405020304" pitchFamily="18" charset="0"/>
                <a:cs typeface="Times New Roman" panose="02020603050405020304" pitchFamily="18" charset="0"/>
              </a:rPr>
              <a:t>System Design</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system design phase focuses on defining the architecture and interactions of the AI Health-Bot system components to ensure seamless integration and functionality. The architecture is designed to accommodate modules for NLP algorithms, DL models, voice input processing, GUI frontend, and database management. Each module's responsibilities and interactions are outlined to facilitate efficient data flow and processing. Clear definitions of functionalities for each component are established, detailing how NLP algorithms will analyze symptoms, extract pertinent information, and predict potential diseases. Similarly, the role of DL algorithms in processing complex medical data for disease prediction is meticulously defined.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C5F003F4-837E-09E7-E958-513AB0B3C74A}"/>
              </a:ext>
            </a:extLst>
          </p:cNvPr>
          <p:cNvSpPr>
            <a:spLocks noGrp="1"/>
          </p:cNvSpPr>
          <p:nvPr>
            <p:ph type="sldNum" sz="quarter" idx="12"/>
          </p:nvPr>
        </p:nvSpPr>
        <p:spPr/>
        <p:txBody>
          <a:bodyPr/>
          <a:lstStyle/>
          <a:p>
            <a:fld id="{1EC248AB-E565-412B-9D95-9B07D6A4F3F3}" type="slidenum">
              <a:rPr lang="en-GB" smtClean="0"/>
              <a:t>9</a:t>
            </a:fld>
            <a:endParaRPr lang="en-GB"/>
          </a:p>
        </p:txBody>
      </p:sp>
    </p:spTree>
    <p:extLst>
      <p:ext uri="{BB962C8B-B14F-4D97-AF65-F5344CB8AC3E}">
        <p14:creationId xmlns:p14="http://schemas.microsoft.com/office/powerpoint/2010/main" val="3454603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3789</Words>
  <Application>Microsoft Office PowerPoint</Application>
  <PresentationFormat>On-screen Show (4:3)</PresentationFormat>
  <Paragraphs>254</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Narrow</vt:lpstr>
      <vt:lpstr>Calibri</vt:lpstr>
      <vt:lpstr>Times New Roman</vt:lpstr>
      <vt:lpstr>Wingdings</vt:lpstr>
      <vt:lpstr>Office Theme</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 Hickey</dc:creator>
  <cp:lastModifiedBy>Rohit Gaware</cp:lastModifiedBy>
  <cp:revision>112</cp:revision>
  <dcterms:created xsi:type="dcterms:W3CDTF">2010-06-24T14:41:00Z</dcterms:created>
  <dcterms:modified xsi:type="dcterms:W3CDTF">2024-06-29T09:38:56Z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89D849D93B78414094E63D0A8CEA957A_13</vt:lpwstr>
  </property>
  <property fmtid="{D5CDD505-2E9C-101B-9397-08002B2CF9AE}" pid="3" name="KSOProductBuildVer">
    <vt:lpwstr>1033-12.2.0.13359</vt:lpwstr>
  </property>
</Properties>
</file>