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17"/>
  </p:notesMasterIdLst>
  <p:sldIdLst>
    <p:sldId id="276" r:id="rId2"/>
    <p:sldId id="257" r:id="rId3"/>
    <p:sldId id="259" r:id="rId4"/>
    <p:sldId id="258" r:id="rId5"/>
    <p:sldId id="282" r:id="rId6"/>
    <p:sldId id="283" r:id="rId7"/>
    <p:sldId id="284" r:id="rId8"/>
    <p:sldId id="278" r:id="rId9"/>
    <p:sldId id="279" r:id="rId10"/>
    <p:sldId id="281" r:id="rId11"/>
    <p:sldId id="286" r:id="rId12"/>
    <p:sldId id="287" r:id="rId13"/>
    <p:sldId id="280" r:id="rId14"/>
    <p:sldId id="285"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FDAD1-B43B-49CD-8D4E-D03082EAFD60}" v="3" dt="2023-07-26T16:43:51.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Gaware" userId="1b5ebe307536a33b" providerId="LiveId" clId="{35CFDAD1-B43B-49CD-8D4E-D03082EAFD60}"/>
    <pc:docChg chg="undo custSel addSld delSld modSld">
      <pc:chgData name="Rohit Gaware" userId="1b5ebe307536a33b" providerId="LiveId" clId="{35CFDAD1-B43B-49CD-8D4E-D03082EAFD60}" dt="2023-07-27T04:29:09.920" v="258" actId="20577"/>
      <pc:docMkLst>
        <pc:docMk/>
      </pc:docMkLst>
      <pc:sldChg chg="modSp mod">
        <pc:chgData name="Rohit Gaware" userId="1b5ebe307536a33b" providerId="LiveId" clId="{35CFDAD1-B43B-49CD-8D4E-D03082EAFD60}" dt="2023-07-26T16:47:21.970" v="198" actId="20577"/>
        <pc:sldMkLst>
          <pc:docMk/>
          <pc:sldMk cId="782608704" sldId="257"/>
        </pc:sldMkLst>
        <pc:spChg chg="mod">
          <ac:chgData name="Rohit Gaware" userId="1b5ebe307536a33b" providerId="LiveId" clId="{35CFDAD1-B43B-49CD-8D4E-D03082EAFD60}" dt="2023-07-26T16:35:36.316" v="40" actId="1076"/>
          <ac:spMkLst>
            <pc:docMk/>
            <pc:sldMk cId="782608704" sldId="257"/>
            <ac:spMk id="2" creationId="{00000000-0000-0000-0000-000000000000}"/>
          </ac:spMkLst>
        </pc:spChg>
        <pc:spChg chg="mod">
          <ac:chgData name="Rohit Gaware" userId="1b5ebe307536a33b" providerId="LiveId" clId="{35CFDAD1-B43B-49CD-8D4E-D03082EAFD60}" dt="2023-07-26T16:47:21.970" v="198" actId="20577"/>
          <ac:spMkLst>
            <pc:docMk/>
            <pc:sldMk cId="782608704" sldId="257"/>
            <ac:spMk id="3" creationId="{00000000-0000-0000-0000-000000000000}"/>
          </ac:spMkLst>
        </pc:spChg>
      </pc:sldChg>
      <pc:sldChg chg="modSp mod">
        <pc:chgData name="Rohit Gaware" userId="1b5ebe307536a33b" providerId="LiveId" clId="{35CFDAD1-B43B-49CD-8D4E-D03082EAFD60}" dt="2023-07-27T04:29:09.920" v="258" actId="20577"/>
        <pc:sldMkLst>
          <pc:docMk/>
          <pc:sldMk cId="1040232990" sldId="258"/>
        </pc:sldMkLst>
        <pc:spChg chg="mod">
          <ac:chgData name="Rohit Gaware" userId="1b5ebe307536a33b" providerId="LiveId" clId="{35CFDAD1-B43B-49CD-8D4E-D03082EAFD60}" dt="2023-07-27T04:29:09.920" v="258" actId="20577"/>
          <ac:spMkLst>
            <pc:docMk/>
            <pc:sldMk cId="1040232990" sldId="258"/>
            <ac:spMk id="3" creationId="{00000000-0000-0000-0000-000000000000}"/>
          </ac:spMkLst>
        </pc:spChg>
      </pc:sldChg>
      <pc:sldChg chg="modSp mod">
        <pc:chgData name="Rohit Gaware" userId="1b5ebe307536a33b" providerId="LiveId" clId="{35CFDAD1-B43B-49CD-8D4E-D03082EAFD60}" dt="2023-07-26T16:41:38.561" v="94" actId="1076"/>
        <pc:sldMkLst>
          <pc:docMk/>
          <pc:sldMk cId="461635693" sldId="276"/>
        </pc:sldMkLst>
        <pc:spChg chg="mod">
          <ac:chgData name="Rohit Gaware" userId="1b5ebe307536a33b" providerId="LiveId" clId="{35CFDAD1-B43B-49CD-8D4E-D03082EAFD60}" dt="2023-07-26T16:41:38.561" v="94" actId="1076"/>
          <ac:spMkLst>
            <pc:docMk/>
            <pc:sldMk cId="461635693" sldId="276"/>
            <ac:spMk id="2" creationId="{F408B6E4-BE7F-71E7-AF18-9D98A55D918D}"/>
          </ac:spMkLst>
        </pc:spChg>
      </pc:sldChg>
      <pc:sldChg chg="modSp mod">
        <pc:chgData name="Rohit Gaware" userId="1b5ebe307536a33b" providerId="LiveId" clId="{35CFDAD1-B43B-49CD-8D4E-D03082EAFD60}" dt="2023-07-26T16:39:24.859" v="76" actId="1076"/>
        <pc:sldMkLst>
          <pc:docMk/>
          <pc:sldMk cId="3528391013" sldId="278"/>
        </pc:sldMkLst>
        <pc:spChg chg="mod">
          <ac:chgData name="Rohit Gaware" userId="1b5ebe307536a33b" providerId="LiveId" clId="{35CFDAD1-B43B-49CD-8D4E-D03082EAFD60}" dt="2023-07-26T16:39:24.859" v="76" actId="1076"/>
          <ac:spMkLst>
            <pc:docMk/>
            <pc:sldMk cId="3528391013" sldId="278"/>
            <ac:spMk id="3" creationId="{00000000-0000-0000-0000-000000000000}"/>
          </ac:spMkLst>
        </pc:spChg>
      </pc:sldChg>
      <pc:sldChg chg="modSp mod">
        <pc:chgData name="Rohit Gaware" userId="1b5ebe307536a33b" providerId="LiveId" clId="{35CFDAD1-B43B-49CD-8D4E-D03082EAFD60}" dt="2023-07-26T16:39:48.760" v="79" actId="1076"/>
        <pc:sldMkLst>
          <pc:docMk/>
          <pc:sldMk cId="4147808279" sldId="279"/>
        </pc:sldMkLst>
        <pc:spChg chg="mod">
          <ac:chgData name="Rohit Gaware" userId="1b5ebe307536a33b" providerId="LiveId" clId="{35CFDAD1-B43B-49CD-8D4E-D03082EAFD60}" dt="2023-07-26T16:39:48.760" v="79" actId="1076"/>
          <ac:spMkLst>
            <pc:docMk/>
            <pc:sldMk cId="4147808279" sldId="279"/>
            <ac:spMk id="2" creationId="{00000000-0000-0000-0000-000000000000}"/>
          </ac:spMkLst>
        </pc:spChg>
        <pc:spChg chg="mod">
          <ac:chgData name="Rohit Gaware" userId="1b5ebe307536a33b" providerId="LiveId" clId="{35CFDAD1-B43B-49CD-8D4E-D03082EAFD60}" dt="2023-07-26T16:39:38.297" v="78" actId="1076"/>
          <ac:spMkLst>
            <pc:docMk/>
            <pc:sldMk cId="4147808279" sldId="279"/>
            <ac:spMk id="3" creationId="{00000000-0000-0000-0000-000000000000}"/>
          </ac:spMkLst>
        </pc:spChg>
      </pc:sldChg>
      <pc:sldChg chg="modSp mod">
        <pc:chgData name="Rohit Gaware" userId="1b5ebe307536a33b" providerId="LiveId" clId="{35CFDAD1-B43B-49CD-8D4E-D03082EAFD60}" dt="2023-07-26T16:40:26.315" v="82" actId="1076"/>
        <pc:sldMkLst>
          <pc:docMk/>
          <pc:sldMk cId="2499089145" sldId="280"/>
        </pc:sldMkLst>
        <pc:spChg chg="mod">
          <ac:chgData name="Rohit Gaware" userId="1b5ebe307536a33b" providerId="LiveId" clId="{35CFDAD1-B43B-49CD-8D4E-D03082EAFD60}" dt="2023-07-26T16:40:26.315" v="82" actId="1076"/>
          <ac:spMkLst>
            <pc:docMk/>
            <pc:sldMk cId="2499089145" sldId="280"/>
            <ac:spMk id="3" creationId="{00000000-0000-0000-0000-000000000000}"/>
          </ac:spMkLst>
        </pc:spChg>
      </pc:sldChg>
      <pc:sldChg chg="add del">
        <pc:chgData name="Rohit Gaware" userId="1b5ebe307536a33b" providerId="LiveId" clId="{35CFDAD1-B43B-49CD-8D4E-D03082EAFD60}" dt="2023-07-26T16:42:44.741" v="96" actId="2696"/>
        <pc:sldMkLst>
          <pc:docMk/>
          <pc:sldMk cId="943755701" sldId="281"/>
        </pc:sldMkLst>
      </pc:sldChg>
      <pc:sldChg chg="addSp delSp modSp mod">
        <pc:chgData name="Rohit Gaware" userId="1b5ebe307536a33b" providerId="LiveId" clId="{35CFDAD1-B43B-49CD-8D4E-D03082EAFD60}" dt="2023-07-27T04:29:06.537" v="256" actId="27309"/>
        <pc:sldMkLst>
          <pc:docMk/>
          <pc:sldMk cId="2771818023" sldId="282"/>
        </pc:sldMkLst>
        <pc:spChg chg="mod">
          <ac:chgData name="Rohit Gaware" userId="1b5ebe307536a33b" providerId="LiveId" clId="{35CFDAD1-B43B-49CD-8D4E-D03082EAFD60}" dt="2023-07-26T16:37:14.570" v="58" actId="1076"/>
          <ac:spMkLst>
            <pc:docMk/>
            <pc:sldMk cId="2771818023" sldId="282"/>
            <ac:spMk id="2" creationId="{00000000-0000-0000-0000-000000000000}"/>
          </ac:spMkLst>
        </pc:spChg>
        <pc:spChg chg="mod">
          <ac:chgData name="Rohit Gaware" userId="1b5ebe307536a33b" providerId="LiveId" clId="{35CFDAD1-B43B-49CD-8D4E-D03082EAFD60}" dt="2023-07-26T16:37:06.634" v="57" actId="1076"/>
          <ac:spMkLst>
            <pc:docMk/>
            <pc:sldMk cId="2771818023" sldId="282"/>
            <ac:spMk id="3" creationId="{00000000-0000-0000-0000-000000000000}"/>
          </ac:spMkLst>
        </pc:spChg>
        <pc:graphicFrameChg chg="add del modGraphic">
          <ac:chgData name="Rohit Gaware" userId="1b5ebe307536a33b" providerId="LiveId" clId="{35CFDAD1-B43B-49CD-8D4E-D03082EAFD60}" dt="2023-07-27T04:29:06.537" v="256" actId="27309"/>
          <ac:graphicFrameMkLst>
            <pc:docMk/>
            <pc:sldMk cId="2771818023" sldId="282"/>
            <ac:graphicFrameMk id="5" creationId="{F434E805-E675-5BA3-AD50-BB007A3F7820}"/>
          </ac:graphicFrameMkLst>
        </pc:graphicFrameChg>
      </pc:sldChg>
      <pc:sldChg chg="modSp mod">
        <pc:chgData name="Rohit Gaware" userId="1b5ebe307536a33b" providerId="LiveId" clId="{35CFDAD1-B43B-49CD-8D4E-D03082EAFD60}" dt="2023-07-26T16:38:29.061" v="70" actId="1076"/>
        <pc:sldMkLst>
          <pc:docMk/>
          <pc:sldMk cId="1313265473" sldId="283"/>
        </pc:sldMkLst>
        <pc:spChg chg="mod">
          <ac:chgData name="Rohit Gaware" userId="1b5ebe307536a33b" providerId="LiveId" clId="{35CFDAD1-B43B-49CD-8D4E-D03082EAFD60}" dt="2023-07-26T16:38:29.061" v="70" actId="1076"/>
          <ac:spMkLst>
            <pc:docMk/>
            <pc:sldMk cId="1313265473" sldId="283"/>
            <ac:spMk id="3" creationId="{00000000-0000-0000-0000-000000000000}"/>
          </ac:spMkLst>
        </pc:spChg>
      </pc:sldChg>
      <pc:sldChg chg="modSp mod">
        <pc:chgData name="Rohit Gaware" userId="1b5ebe307536a33b" providerId="LiveId" clId="{35CFDAD1-B43B-49CD-8D4E-D03082EAFD60}" dt="2023-07-26T16:38:54.859" v="73" actId="1076"/>
        <pc:sldMkLst>
          <pc:docMk/>
          <pc:sldMk cId="3288326762" sldId="284"/>
        </pc:sldMkLst>
        <pc:spChg chg="mod">
          <ac:chgData name="Rohit Gaware" userId="1b5ebe307536a33b" providerId="LiveId" clId="{35CFDAD1-B43B-49CD-8D4E-D03082EAFD60}" dt="2023-07-26T16:38:54.859" v="73" actId="1076"/>
          <ac:spMkLst>
            <pc:docMk/>
            <pc:sldMk cId="3288326762" sldId="284"/>
            <ac:spMk id="2" creationId="{00000000-0000-0000-0000-000000000000}"/>
          </ac:spMkLst>
        </pc:spChg>
        <pc:spChg chg="mod">
          <ac:chgData name="Rohit Gaware" userId="1b5ebe307536a33b" providerId="LiveId" clId="{35CFDAD1-B43B-49CD-8D4E-D03082EAFD60}" dt="2023-07-26T16:38:48.912" v="72" actId="1076"/>
          <ac:spMkLst>
            <pc:docMk/>
            <pc:sldMk cId="3288326762" sldId="284"/>
            <ac:spMk id="3" creationId="{00000000-0000-0000-0000-000000000000}"/>
          </ac:spMkLst>
        </pc:spChg>
      </pc:sldChg>
      <pc:sldChg chg="modSp add mod">
        <pc:chgData name="Rohit Gaware" userId="1b5ebe307536a33b" providerId="LiveId" clId="{35CFDAD1-B43B-49CD-8D4E-D03082EAFD60}" dt="2023-07-26T16:33:47.161" v="30" actId="2711"/>
        <pc:sldMkLst>
          <pc:docMk/>
          <pc:sldMk cId="956808444" sldId="285"/>
        </pc:sldMkLst>
        <pc:spChg chg="mod">
          <ac:chgData name="Rohit Gaware" userId="1b5ebe307536a33b" providerId="LiveId" clId="{35CFDAD1-B43B-49CD-8D4E-D03082EAFD60}" dt="2023-07-26T16:32:52.486" v="25" actId="20577"/>
          <ac:spMkLst>
            <pc:docMk/>
            <pc:sldMk cId="956808444" sldId="285"/>
            <ac:spMk id="2" creationId="{00000000-0000-0000-0000-000000000000}"/>
          </ac:spMkLst>
        </pc:spChg>
        <pc:spChg chg="mod">
          <ac:chgData name="Rohit Gaware" userId="1b5ebe307536a33b" providerId="LiveId" clId="{35CFDAD1-B43B-49CD-8D4E-D03082EAFD60}" dt="2023-07-26T16:33:47.161" v="30" actId="2711"/>
          <ac:spMkLst>
            <pc:docMk/>
            <pc:sldMk cId="956808444" sldId="285"/>
            <ac:spMk id="3" creationId="{00000000-0000-0000-0000-000000000000}"/>
          </ac:spMkLst>
        </pc:spChg>
      </pc:sldChg>
      <pc:sldChg chg="addSp delSp modSp add mod">
        <pc:chgData name="Rohit Gaware" userId="1b5ebe307536a33b" providerId="LiveId" clId="{35CFDAD1-B43B-49CD-8D4E-D03082EAFD60}" dt="2023-07-26T16:45:59.367" v="152" actId="1076"/>
        <pc:sldMkLst>
          <pc:docMk/>
          <pc:sldMk cId="878038034" sldId="286"/>
        </pc:sldMkLst>
        <pc:spChg chg="mod">
          <ac:chgData name="Rohit Gaware" userId="1b5ebe307536a33b" providerId="LiveId" clId="{35CFDAD1-B43B-49CD-8D4E-D03082EAFD60}" dt="2023-07-26T16:45:59.367" v="152" actId="1076"/>
          <ac:spMkLst>
            <pc:docMk/>
            <pc:sldMk cId="878038034" sldId="286"/>
            <ac:spMk id="2" creationId="{00000000-0000-0000-0000-000000000000}"/>
          </ac:spMkLst>
        </pc:spChg>
        <pc:picChg chg="add mod">
          <ac:chgData name="Rohit Gaware" userId="1b5ebe307536a33b" providerId="LiveId" clId="{35CFDAD1-B43B-49CD-8D4E-D03082EAFD60}" dt="2023-07-26T16:44:47.597" v="115" actId="14100"/>
          <ac:picMkLst>
            <pc:docMk/>
            <pc:sldMk cId="878038034" sldId="286"/>
            <ac:picMk id="3" creationId="{1F06013E-8B03-F392-5184-D14F1A062CB6}"/>
          </ac:picMkLst>
        </pc:picChg>
        <pc:picChg chg="del">
          <ac:chgData name="Rohit Gaware" userId="1b5ebe307536a33b" providerId="LiveId" clId="{35CFDAD1-B43B-49CD-8D4E-D03082EAFD60}" dt="2023-07-26T16:43:05.695" v="100" actId="21"/>
          <ac:picMkLst>
            <pc:docMk/>
            <pc:sldMk cId="878038034" sldId="286"/>
            <ac:picMk id="1026" creationId="{22C8CEBA-8B3F-CD14-3057-43711B70BEDE}"/>
          </ac:picMkLst>
        </pc:picChg>
      </pc:sldChg>
      <pc:sldChg chg="addSp delSp modSp add mod">
        <pc:chgData name="Rohit Gaware" userId="1b5ebe307536a33b" providerId="LiveId" clId="{35CFDAD1-B43B-49CD-8D4E-D03082EAFD60}" dt="2023-07-26T16:46:22.187" v="170" actId="1076"/>
        <pc:sldMkLst>
          <pc:docMk/>
          <pc:sldMk cId="3540093139" sldId="287"/>
        </pc:sldMkLst>
        <pc:spChg chg="mod">
          <ac:chgData name="Rohit Gaware" userId="1b5ebe307536a33b" providerId="LiveId" clId="{35CFDAD1-B43B-49CD-8D4E-D03082EAFD60}" dt="2023-07-26T16:46:22.187" v="170" actId="1076"/>
          <ac:spMkLst>
            <pc:docMk/>
            <pc:sldMk cId="3540093139" sldId="287"/>
            <ac:spMk id="2" creationId="{00000000-0000-0000-0000-000000000000}"/>
          </ac:spMkLst>
        </pc:spChg>
        <pc:picChg chg="del">
          <ac:chgData name="Rohit Gaware" userId="1b5ebe307536a33b" providerId="LiveId" clId="{35CFDAD1-B43B-49CD-8D4E-D03082EAFD60}" dt="2023-07-26T16:43:55.979" v="106" actId="21"/>
          <ac:picMkLst>
            <pc:docMk/>
            <pc:sldMk cId="3540093139" sldId="287"/>
            <ac:picMk id="3" creationId="{1F06013E-8B03-F392-5184-D14F1A062CB6}"/>
          </ac:picMkLst>
        </pc:picChg>
        <pc:picChg chg="add mod">
          <ac:chgData name="Rohit Gaware" userId="1b5ebe307536a33b" providerId="LiveId" clId="{35CFDAD1-B43B-49CD-8D4E-D03082EAFD60}" dt="2023-07-26T16:44:20.446" v="112" actId="1076"/>
          <ac:picMkLst>
            <pc:docMk/>
            <pc:sldMk cId="3540093139" sldId="287"/>
            <ac:picMk id="4" creationId="{F95B1F6F-5E25-48EF-4D76-D91ECAFE63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E569C-0692-4025-8487-7369B22ADDE9}"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788FF-8208-40AF-8CEB-123A00F921CE}" type="slidenum">
              <a:rPr lang="en-IN" smtClean="0"/>
              <a:t>‹#›</a:t>
            </a:fld>
            <a:endParaRPr lang="en-IN"/>
          </a:p>
        </p:txBody>
      </p:sp>
    </p:spTree>
    <p:extLst>
      <p:ext uri="{BB962C8B-B14F-4D97-AF65-F5344CB8AC3E}">
        <p14:creationId xmlns:p14="http://schemas.microsoft.com/office/powerpoint/2010/main" val="321357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8788FF-8208-40AF-8CEB-123A00F921CE}" type="slidenum">
              <a:rPr lang="en-IN" smtClean="0"/>
              <a:t>1</a:t>
            </a:fld>
            <a:endParaRPr lang="en-IN"/>
          </a:p>
        </p:txBody>
      </p:sp>
    </p:spTree>
    <p:extLst>
      <p:ext uri="{BB962C8B-B14F-4D97-AF65-F5344CB8AC3E}">
        <p14:creationId xmlns:p14="http://schemas.microsoft.com/office/powerpoint/2010/main" val="199443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F92BEF-D5BD-4B16-BD01-E66FD5F13D88}"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134563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92BEF-D5BD-4B16-BD01-E66FD5F13D88}"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73047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92BEF-D5BD-4B16-BD01-E66FD5F13D88}"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319235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92BEF-D5BD-4B16-BD01-E66FD5F13D88}"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25115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2BEF-D5BD-4B16-BD01-E66FD5F13D88}"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39974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92BEF-D5BD-4B16-BD01-E66FD5F13D88}"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7597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92BEF-D5BD-4B16-BD01-E66FD5F13D88}"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273341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92BEF-D5BD-4B16-BD01-E66FD5F13D88}"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341919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92BEF-D5BD-4B16-BD01-E66FD5F13D88}"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31011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92BEF-D5BD-4B16-BD01-E66FD5F13D88}"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57091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92BEF-D5BD-4B16-BD01-E66FD5F13D88}"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460A85-CB8C-433B-94F6-D975463EFF7D}" type="slidenum">
              <a:rPr lang="en-IN" smtClean="0"/>
              <a:t>‹#›</a:t>
            </a:fld>
            <a:endParaRPr lang="en-IN"/>
          </a:p>
        </p:txBody>
      </p:sp>
    </p:spTree>
    <p:extLst>
      <p:ext uri="{BB962C8B-B14F-4D97-AF65-F5344CB8AC3E}">
        <p14:creationId xmlns:p14="http://schemas.microsoft.com/office/powerpoint/2010/main" val="336733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92BEF-D5BD-4B16-BD01-E66FD5F13D88}"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60A85-CB8C-433B-94F6-D975463EFF7D}" type="slidenum">
              <a:rPr lang="en-IN" smtClean="0"/>
              <a:t>‹#›</a:t>
            </a:fld>
            <a:endParaRPr lang="en-IN"/>
          </a:p>
        </p:txBody>
      </p:sp>
    </p:spTree>
    <p:extLst>
      <p:ext uri="{BB962C8B-B14F-4D97-AF65-F5344CB8AC3E}">
        <p14:creationId xmlns:p14="http://schemas.microsoft.com/office/powerpoint/2010/main" val="2969541724"/>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jitee.org/wp-content/uploads/papers/v9i3/C8817019320.pdf" TargetMode="External"/><Relationship Id="rId2" Type="http://schemas.openxmlformats.org/officeDocument/2006/relationships/hyperlink" Target="https://www.ijert.org/real-time-working-of-keylogger-malwar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B808D3-6D44-2005-6662-B4363880A308}"/>
              </a:ext>
            </a:extLst>
          </p:cNvPr>
          <p:cNvSpPr>
            <a:spLocks noGrp="1"/>
          </p:cNvSpPr>
          <p:nvPr>
            <p:ph type="title"/>
          </p:nvPr>
        </p:nvSpPr>
        <p:spPr>
          <a:xfrm>
            <a:off x="3930102" y="421454"/>
            <a:ext cx="4581231" cy="1580744"/>
          </a:xfrm>
        </p:spPr>
        <p:txBody>
          <a:bodyPr>
            <a:normAutofit/>
          </a:bodyPr>
          <a:lstStyle/>
          <a:p>
            <a:r>
              <a:rPr lang="en-US" sz="4000" b="1" dirty="0">
                <a:latin typeface="Times New Roman" panose="02020603050405020304" pitchFamily="18" charset="0"/>
                <a:cs typeface="Times New Roman" panose="02020603050405020304" pitchFamily="18" charset="0"/>
              </a:rPr>
              <a:t>A  Seminar Review</a:t>
            </a:r>
            <a:br>
              <a:rPr lang="en-US" dirty="0"/>
            </a:br>
            <a:r>
              <a:rPr lang="en-US" dirty="0">
                <a:latin typeface="Times New Roman" panose="02020603050405020304" pitchFamily="18" charset="0"/>
                <a:cs typeface="Times New Roman" panose="02020603050405020304" pitchFamily="18" charset="0"/>
              </a:rPr>
              <a:t>             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8A6F3E-FBB7-F257-4821-E67C52DEE5B0}"/>
              </a:ext>
            </a:extLst>
          </p:cNvPr>
          <p:cNvSpPr>
            <a:spLocks noGrp="1"/>
          </p:cNvSpPr>
          <p:nvPr>
            <p:ph idx="1"/>
          </p:nvPr>
        </p:nvSpPr>
        <p:spPr>
          <a:xfrm>
            <a:off x="675768" y="1904820"/>
            <a:ext cx="10603004" cy="3524430"/>
          </a:xfrm>
        </p:spPr>
        <p:txBody>
          <a:bodyPr>
            <a:normAutofit fontScale="47500" lnSpcReduction="20000"/>
          </a:bodyPr>
          <a:lstStyle/>
          <a:p>
            <a:pPr marL="0" indent="0">
              <a:buNone/>
            </a:pPr>
            <a:r>
              <a:rPr lang="en-IN" sz="5900" dirty="0">
                <a:latin typeface="Times New Roman" panose="02020603050405020304" pitchFamily="18" charset="0"/>
                <a:cs typeface="Times New Roman" panose="02020603050405020304" pitchFamily="18" charset="0"/>
              </a:rPr>
              <a:t>                  </a:t>
            </a:r>
          </a:p>
          <a:p>
            <a:pPr marL="0" indent="0">
              <a:buNone/>
            </a:pPr>
            <a:r>
              <a:rPr lang="en-IN" sz="5500" b="1" dirty="0">
                <a:latin typeface="Times New Roman" panose="02020603050405020304" pitchFamily="18" charset="0"/>
                <a:cs typeface="Times New Roman" panose="02020603050405020304" pitchFamily="18" charset="0"/>
              </a:rPr>
              <a:t>                      SYSTEM SURVEILLANCE USING KEYLOGGER </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                                                                                </a:t>
            </a:r>
            <a:r>
              <a:rPr lang="en-IN" sz="5100" dirty="0">
                <a:latin typeface="Times New Roman" panose="02020603050405020304" pitchFamily="18" charset="0"/>
                <a:cs typeface="Times New Roman" panose="02020603050405020304" pitchFamily="18" charset="0"/>
              </a:rPr>
              <a:t>Presented by</a:t>
            </a:r>
          </a:p>
          <a:p>
            <a:pPr marL="0" indent="0">
              <a:buNone/>
            </a:pPr>
            <a:r>
              <a:rPr lang="en-IN" sz="4500" dirty="0">
                <a:latin typeface="Times New Roman" panose="02020603050405020304" pitchFamily="18" charset="0"/>
                <a:cs typeface="Times New Roman" panose="02020603050405020304" pitchFamily="18" charset="0"/>
              </a:rPr>
              <a:t>                                                        </a:t>
            </a:r>
            <a:r>
              <a:rPr lang="en-IN" sz="5100" b="1" dirty="0">
                <a:latin typeface="Times New Roman" panose="02020603050405020304" pitchFamily="18" charset="0"/>
                <a:cs typeface="Times New Roman" panose="02020603050405020304" pitchFamily="18" charset="0"/>
              </a:rPr>
              <a:t>Rohit Gaware ( Roll. 30 )  </a:t>
            </a:r>
          </a:p>
          <a:p>
            <a:pPr marL="0" indent="0">
              <a:buNone/>
            </a:pPr>
            <a:r>
              <a:rPr lang="en-IN" sz="5100" b="1" dirty="0">
                <a:latin typeface="Times New Roman" panose="02020603050405020304" pitchFamily="18" charset="0"/>
                <a:cs typeface="Times New Roman" panose="02020603050405020304" pitchFamily="18" charset="0"/>
              </a:rPr>
              <a:t>                                                                 &amp;</a:t>
            </a:r>
          </a:p>
          <a:p>
            <a:pPr marL="0" indent="0">
              <a:buNone/>
            </a:pPr>
            <a:r>
              <a:rPr lang="en-IN" sz="5100" b="1" dirty="0">
                <a:latin typeface="Times New Roman" panose="02020603050405020304" pitchFamily="18" charset="0"/>
                <a:cs typeface="Times New Roman" panose="02020603050405020304" pitchFamily="18" charset="0"/>
              </a:rPr>
              <a:t>                       		            Rohan </a:t>
            </a:r>
            <a:r>
              <a:rPr lang="en-IN" sz="5100" b="1" dirty="0" err="1">
                <a:latin typeface="Times New Roman" panose="02020603050405020304" pitchFamily="18" charset="0"/>
                <a:cs typeface="Times New Roman" panose="02020603050405020304" pitchFamily="18" charset="0"/>
              </a:rPr>
              <a:t>Hardade</a:t>
            </a:r>
            <a:r>
              <a:rPr lang="en-IN" sz="5100" b="1" dirty="0">
                <a:latin typeface="Times New Roman" panose="02020603050405020304" pitchFamily="18" charset="0"/>
                <a:cs typeface="Times New Roman" panose="02020603050405020304" pitchFamily="18" charset="0"/>
              </a:rPr>
              <a:t> ( Roll. 29 ) </a:t>
            </a:r>
          </a:p>
          <a:p>
            <a:pPr marL="0" indent="0">
              <a:buNone/>
            </a:pPr>
            <a:r>
              <a:rPr lang="en-IN" sz="5100" b="1" dirty="0">
                <a:latin typeface="Times New Roman" panose="02020603050405020304" pitchFamily="18" charset="0"/>
                <a:cs typeface="Times New Roman" panose="02020603050405020304" pitchFamily="18" charset="0"/>
              </a:rPr>
              <a:t>               </a:t>
            </a:r>
            <a:endParaRPr lang="en-IN" sz="3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D650E6A-A4E9-2F74-A154-D8028EE73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690" y="421454"/>
            <a:ext cx="1050647" cy="1050647"/>
          </a:xfrm>
          <a:prstGeom prst="rect">
            <a:avLst/>
          </a:prstGeom>
        </p:spPr>
      </p:pic>
      <p:pic>
        <p:nvPicPr>
          <p:cNvPr id="7" name="Picture 4" descr="Skill Based Top Engineering College | 100% Placement Assistance | NCER Pune">
            <a:extLst>
              <a:ext uri="{FF2B5EF4-FFF2-40B4-BE49-F238E27FC236}">
                <a16:creationId xmlns:a16="http://schemas.microsoft.com/office/drawing/2014/main" id="{D7E8E693-34B5-B06E-B00D-880EFADC1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3191" y="421454"/>
            <a:ext cx="1018119" cy="101811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719ED96-3FF2-5879-331E-831C0C15034B}"/>
              </a:ext>
            </a:extLst>
          </p:cNvPr>
          <p:cNvSpPr txBox="1"/>
          <p:nvPr/>
        </p:nvSpPr>
        <p:spPr>
          <a:xfrm>
            <a:off x="11278772" y="6314522"/>
            <a:ext cx="1037622" cy="276999"/>
          </a:xfrm>
          <a:prstGeom prst="rect">
            <a:avLst/>
          </a:prstGeom>
          <a:noFill/>
        </p:spPr>
        <p:txBody>
          <a:bodyPr wrap="square">
            <a:spAutoFit/>
          </a:bodyPr>
          <a:lstStyle/>
          <a:p>
            <a:fld id="{69846AC2-BAEC-4685-86DB-BC11C43DAA66}" type="slidenum">
              <a:rPr lang="en-IN" sz="1200" smtClean="0"/>
              <a:pPr/>
              <a:t>1</a:t>
            </a:fld>
            <a:endParaRPr lang="en-IN" sz="1200" dirty="0"/>
          </a:p>
        </p:txBody>
      </p:sp>
      <p:sp>
        <p:nvSpPr>
          <p:cNvPr id="2" name="TextBox 1">
            <a:extLst>
              <a:ext uri="{FF2B5EF4-FFF2-40B4-BE49-F238E27FC236}">
                <a16:creationId xmlns:a16="http://schemas.microsoft.com/office/drawing/2014/main" id="{F408B6E4-BE7F-71E7-AF18-9D98A55D918D}"/>
              </a:ext>
            </a:extLst>
          </p:cNvPr>
          <p:cNvSpPr txBox="1"/>
          <p:nvPr/>
        </p:nvSpPr>
        <p:spPr>
          <a:xfrm>
            <a:off x="1970887" y="4675197"/>
            <a:ext cx="7452304" cy="1508105"/>
          </a:xfrm>
          <a:prstGeom prst="rect">
            <a:avLst/>
          </a:prstGeom>
          <a:noFill/>
        </p:spPr>
        <p:txBody>
          <a:bodyPr wrap="square" rtlCol="0">
            <a:spAutoFit/>
          </a:bodyPr>
          <a:lstStyle/>
          <a:p>
            <a:pPr marL="0" indent="0">
              <a:buNone/>
            </a:pPr>
            <a:endParaRPr lang="en-IN" sz="2800" b="1" dirty="0">
              <a:latin typeface="Times New Roman" panose="02020603050405020304" pitchFamily="18" charset="0"/>
              <a:cs typeface="Times New Roman" panose="02020603050405020304" pitchFamily="18" charset="0"/>
            </a:endParaRPr>
          </a:p>
          <a:p>
            <a:pPr marL="0" indent="0" algn="ctr">
              <a:buNone/>
            </a:pPr>
            <a:r>
              <a:rPr lang="en-IN" sz="2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PCET’S Nutan College of Engineering and Research ( NCER )</a:t>
            </a:r>
          </a:p>
          <a:p>
            <a:pPr marL="0" indent="0" algn="ctr">
              <a:buNone/>
            </a:pPr>
            <a:r>
              <a:rPr lang="en-IN" sz="1800" dirty="0">
                <a:latin typeface="Times New Roman" panose="02020603050405020304" pitchFamily="18" charset="0"/>
                <a:cs typeface="Times New Roman" panose="02020603050405020304" pitchFamily="18" charset="0"/>
              </a:rPr>
              <a:t>                   Department of CSE – AI</a:t>
            </a:r>
          </a:p>
          <a:p>
            <a:pPr marL="0" indent="0" algn="ctr">
              <a:buNone/>
            </a:pPr>
            <a:r>
              <a:rPr lang="en-IN" sz="1800" dirty="0">
                <a:latin typeface="Times New Roman" panose="02020603050405020304" pitchFamily="18" charset="0"/>
                <a:cs typeface="Times New Roman" panose="02020603050405020304" pitchFamily="18" charset="0"/>
              </a:rPr>
              <a:t>                  2022 - 23</a:t>
            </a:r>
          </a:p>
        </p:txBody>
      </p:sp>
    </p:spTree>
    <p:extLst>
      <p:ext uri="{BB962C8B-B14F-4D97-AF65-F5344CB8AC3E}">
        <p14:creationId xmlns:p14="http://schemas.microsoft.com/office/powerpoint/2010/main" val="46163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293" y="378730"/>
            <a:ext cx="6255653"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USE CASE DIAGRAM</a:t>
            </a: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10</a:t>
            </a:fld>
            <a:endParaRPr lang="en-IN" sz="1200" dirty="0">
              <a:solidFill>
                <a:schemeClr val="tx1"/>
              </a:solidFill>
            </a:endParaRPr>
          </a:p>
        </p:txBody>
      </p:sp>
      <p:pic>
        <p:nvPicPr>
          <p:cNvPr id="1026" name="Picture 2" descr="Keylogger Process in User Activity ">
            <a:extLst>
              <a:ext uri="{FF2B5EF4-FFF2-40B4-BE49-F238E27FC236}">
                <a16:creationId xmlns:a16="http://schemas.microsoft.com/office/drawing/2014/main" id="{22C8CEBA-8B3F-CD14-3057-43711B70B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019300"/>
            <a:ext cx="6858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75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394" y="447575"/>
            <a:ext cx="6255653"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CODE IMPLIMENTATION</a:t>
            </a: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11</a:t>
            </a:fld>
            <a:endParaRPr lang="en-IN" sz="1200" dirty="0">
              <a:solidFill>
                <a:schemeClr val="tx1"/>
              </a:solidFill>
            </a:endParaRPr>
          </a:p>
        </p:txBody>
      </p:sp>
      <p:pic>
        <p:nvPicPr>
          <p:cNvPr id="3" name="Picture 2">
            <a:extLst>
              <a:ext uri="{FF2B5EF4-FFF2-40B4-BE49-F238E27FC236}">
                <a16:creationId xmlns:a16="http://schemas.microsoft.com/office/drawing/2014/main" id="{1F06013E-8B03-F392-5184-D14F1A062CB6}"/>
              </a:ext>
            </a:extLst>
          </p:cNvPr>
          <p:cNvPicPr>
            <a:picLocks noChangeAspect="1"/>
          </p:cNvPicPr>
          <p:nvPr/>
        </p:nvPicPr>
        <p:blipFill rotWithShape="1">
          <a:blip r:embed="rId2">
            <a:extLst>
              <a:ext uri="{28A0092B-C50C-407E-A947-70E740481C1C}">
                <a14:useLocalDpi xmlns:a14="http://schemas.microsoft.com/office/drawing/2010/main" val="0"/>
              </a:ext>
            </a:extLst>
          </a:blip>
          <a:srcRect l="2538" t="2153" b="2392"/>
          <a:stretch/>
        </p:blipFill>
        <p:spPr>
          <a:xfrm>
            <a:off x="1828800" y="1908809"/>
            <a:ext cx="8996516" cy="3626751"/>
          </a:xfrm>
          <a:prstGeom prst="rect">
            <a:avLst/>
          </a:prstGeom>
        </p:spPr>
      </p:pic>
    </p:spTree>
    <p:extLst>
      <p:ext uri="{BB962C8B-B14F-4D97-AF65-F5344CB8AC3E}">
        <p14:creationId xmlns:p14="http://schemas.microsoft.com/office/powerpoint/2010/main" val="87803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2519" y="465685"/>
            <a:ext cx="6255653"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CODE IMPLIMENTATION</a:t>
            </a: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12</a:t>
            </a:fld>
            <a:endParaRPr lang="en-IN" sz="1200" dirty="0">
              <a:solidFill>
                <a:schemeClr val="tx1"/>
              </a:solidFill>
            </a:endParaRPr>
          </a:p>
        </p:txBody>
      </p:sp>
      <p:pic>
        <p:nvPicPr>
          <p:cNvPr id="4" name="Picture 3">
            <a:extLst>
              <a:ext uri="{FF2B5EF4-FFF2-40B4-BE49-F238E27FC236}">
                <a16:creationId xmlns:a16="http://schemas.microsoft.com/office/drawing/2014/main" id="{F95B1F6F-5E25-48EF-4D76-D91ECAFE63A9}"/>
              </a:ext>
            </a:extLst>
          </p:cNvPr>
          <p:cNvPicPr>
            <a:picLocks noChangeAspect="1"/>
          </p:cNvPicPr>
          <p:nvPr/>
        </p:nvPicPr>
        <p:blipFill rotWithShape="1">
          <a:blip r:embed="rId2">
            <a:extLst>
              <a:ext uri="{28A0092B-C50C-407E-A947-70E740481C1C}">
                <a14:useLocalDpi xmlns:a14="http://schemas.microsoft.com/office/drawing/2010/main" val="0"/>
              </a:ext>
            </a:extLst>
          </a:blip>
          <a:srcRect t="1524"/>
          <a:stretch/>
        </p:blipFill>
        <p:spPr>
          <a:xfrm>
            <a:off x="1396181" y="1893569"/>
            <a:ext cx="9580846" cy="3858301"/>
          </a:xfrm>
          <a:prstGeom prst="rect">
            <a:avLst/>
          </a:prstGeom>
        </p:spPr>
      </p:pic>
    </p:spTree>
    <p:extLst>
      <p:ext uri="{BB962C8B-B14F-4D97-AF65-F5344CB8AC3E}">
        <p14:creationId xmlns:p14="http://schemas.microsoft.com/office/powerpoint/2010/main" val="354009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163" y="366714"/>
            <a:ext cx="2369674" cy="1280890"/>
          </a:xfrm>
        </p:spPr>
        <p:txBody>
          <a:bodyPr>
            <a:norm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242381" y="1987913"/>
            <a:ext cx="9883433" cy="4550998"/>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Keylogger is a form of software which is used to track or log the all the keys that a user strikes on their keyboard, usually in secret so that the user of the system doesn’t know that their actions are being monitored.</a:t>
            </a:r>
          </a:p>
          <a:p>
            <a:pPr marL="0" indent="0" algn="just">
              <a:buNone/>
            </a:pP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otherwise known as keyboard capturer. These are perfectly legal and useful. They can be installed by employers to oversee the use of their computers, meaning that the employees have to complete their tasks instead of procrastinating on social media.</a:t>
            </a: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13</a:t>
            </a:fld>
            <a:endParaRPr lang="en-IN" sz="1200" dirty="0">
              <a:solidFill>
                <a:schemeClr val="tx1"/>
              </a:solidFill>
            </a:endParaRPr>
          </a:p>
        </p:txBody>
      </p:sp>
    </p:spTree>
    <p:extLst>
      <p:ext uri="{BB962C8B-B14F-4D97-AF65-F5344CB8AC3E}">
        <p14:creationId xmlns:p14="http://schemas.microsoft.com/office/powerpoint/2010/main" val="249908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163" y="366714"/>
            <a:ext cx="2369674" cy="1280890"/>
          </a:xfrm>
        </p:spPr>
        <p:txBody>
          <a:bodyPr>
            <a:norm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222717" y="1805351"/>
            <a:ext cx="9883433" cy="4550998"/>
          </a:xfrm>
        </p:spPr>
        <p:txBody>
          <a:bodyPr>
            <a:noAutofit/>
          </a:bodyPr>
          <a:lstStyle/>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Santripti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Bhujel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Mrs. 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Priya,”Keylogger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Windows using Python” https://www.ijtsrd.com/computerscience/other/37991/keylogger-for-windows-using-python/santripti-bhujel ● Kavya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Suganya.R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“SURVEY ON KEYSTROKE LOGGING ATTACKS” https://www.ijcrt.org/papers/IJCRT2104074.pdf </a:t>
            </a:r>
          </a:p>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Devashree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Kataria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Manan Kalpesh Shah , S Bharath Raj , Priya G, “Real Time Working of Keylogger Malware Analysis”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https://www.ijert.org/real-time-working-of-keylogger-malware-analysis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Disha H. Parekh, Nehal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Adhvaryu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Vishal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Dahiya,”Keystroke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Logging: Integrating Natural Language Processing Technique to Analyze Log Data”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https://www.ijitee.org/wp-content/uploads/papers/v9i3/C8817019320.pdf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54000" marR="36576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Jia Wang, Brent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Lagesse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KeyGuard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Selective Encryption to Mitigate Keylogging in Third-Party IME ”https://arxiv.org/pdf/2011.10012.pdf</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14</a:t>
            </a:fld>
            <a:endParaRPr lang="en-IN" sz="1200" dirty="0">
              <a:solidFill>
                <a:schemeClr val="tx1"/>
              </a:solidFill>
            </a:endParaRPr>
          </a:p>
        </p:txBody>
      </p:sp>
    </p:spTree>
    <p:extLst>
      <p:ext uri="{BB962C8B-B14F-4D97-AF65-F5344CB8AC3E}">
        <p14:creationId xmlns:p14="http://schemas.microsoft.com/office/powerpoint/2010/main" val="95680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49D8-AA27-E77C-BCA5-3D0DE9CE3AA5}"/>
              </a:ext>
            </a:extLst>
          </p:cNvPr>
          <p:cNvSpPr>
            <a:spLocks noGrp="1"/>
          </p:cNvSpPr>
          <p:nvPr>
            <p:ph type="title"/>
          </p:nvPr>
        </p:nvSpPr>
        <p:spPr>
          <a:xfrm>
            <a:off x="3845200" y="1590465"/>
            <a:ext cx="7563699" cy="1586022"/>
          </a:xfrm>
        </p:spPr>
        <p:txBody>
          <a:bodyPr>
            <a:noAutofit/>
          </a:bodyPr>
          <a:lstStyle/>
          <a:p>
            <a:r>
              <a:rPr lang="en-US" sz="6000" spc="600" dirty="0">
                <a:effectLst>
                  <a:outerShdw blurRad="38100" dist="38100" dir="2700000" algn="tl">
                    <a:srgbClr val="000000">
                      <a:alpha val="43137"/>
                    </a:srgbClr>
                  </a:outerShdw>
                </a:effectLst>
                <a:latin typeface="Algerian" panose="04020705040A02060702" pitchFamily="82" charset="0"/>
              </a:rPr>
              <a:t>THANK YOU</a:t>
            </a:r>
            <a:endParaRPr lang="en-IN" sz="6000" spc="600" dirty="0">
              <a:effectLst>
                <a:outerShdw blurRad="38100" dist="38100" dir="2700000" algn="tl">
                  <a:srgbClr val="000000">
                    <a:alpha val="43137"/>
                  </a:srgbClr>
                </a:outerShdw>
              </a:effectLst>
              <a:latin typeface="Algerian" panose="04020705040A02060702" pitchFamily="82" charset="0"/>
            </a:endParaRPr>
          </a:p>
        </p:txBody>
      </p:sp>
      <p:pic>
        <p:nvPicPr>
          <p:cNvPr id="3" name="Picture 4" descr="Skill Based Top Engineering College | 100% Placement Assistance | NCER Pune">
            <a:extLst>
              <a:ext uri="{FF2B5EF4-FFF2-40B4-BE49-F238E27FC236}">
                <a16:creationId xmlns:a16="http://schemas.microsoft.com/office/drawing/2014/main" id="{42FA5465-80D7-4B49-9EB0-36A4E0872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649" y="3504366"/>
            <a:ext cx="1842868" cy="15860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660ED0-0739-4174-B651-7A232FCB645D}"/>
              </a:ext>
            </a:extLst>
          </p:cNvPr>
          <p:cNvSpPr txBox="1"/>
          <p:nvPr/>
        </p:nvSpPr>
        <p:spPr>
          <a:xfrm>
            <a:off x="4118314" y="6211277"/>
            <a:ext cx="6460589" cy="276999"/>
          </a:xfrm>
          <a:prstGeom prst="rect">
            <a:avLst/>
          </a:prstGeom>
          <a:noFill/>
        </p:spPr>
        <p:txBody>
          <a:bodyPr wrap="square">
            <a:spAutoFit/>
          </a:bodyPr>
          <a:lstStyle/>
          <a:p>
            <a:r>
              <a:rPr lang="en-US" sz="1200" dirty="0"/>
              <a:t>                                                      </a:t>
            </a:r>
            <a:endParaRPr lang="en-IN" sz="1200" dirty="0"/>
          </a:p>
        </p:txBody>
      </p:sp>
      <p:sp>
        <p:nvSpPr>
          <p:cNvPr id="8" name="TextBox 7">
            <a:extLst>
              <a:ext uri="{FF2B5EF4-FFF2-40B4-BE49-F238E27FC236}">
                <a16:creationId xmlns:a16="http://schemas.microsoft.com/office/drawing/2014/main" id="{25B45EC7-841B-239A-EE93-850C4B5FA1FA}"/>
              </a:ext>
            </a:extLst>
          </p:cNvPr>
          <p:cNvSpPr txBox="1"/>
          <p:nvPr/>
        </p:nvSpPr>
        <p:spPr>
          <a:xfrm>
            <a:off x="10870809" y="6211276"/>
            <a:ext cx="538090" cy="276999"/>
          </a:xfrm>
          <a:prstGeom prst="rect">
            <a:avLst/>
          </a:prstGeom>
          <a:noFill/>
        </p:spPr>
        <p:txBody>
          <a:bodyPr wrap="square">
            <a:spAutoFit/>
          </a:bodyPr>
          <a:lstStyle/>
          <a:p>
            <a:fld id="{69846AC2-BAEC-4685-86DB-BC11C43DAA66}" type="slidenum">
              <a:rPr lang="en-IN" sz="1200" smtClean="0"/>
              <a:pPr/>
              <a:t>15</a:t>
            </a:fld>
            <a:endParaRPr lang="en-IN" sz="1200" dirty="0"/>
          </a:p>
        </p:txBody>
      </p:sp>
    </p:spTree>
    <p:extLst>
      <p:ext uri="{BB962C8B-B14F-4D97-AF65-F5344CB8AC3E}">
        <p14:creationId xmlns:p14="http://schemas.microsoft.com/office/powerpoint/2010/main" val="49102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159752"/>
            <a:ext cx="7233699"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AGENDA OF PRESENTATION</a:t>
            </a:r>
          </a:p>
        </p:txBody>
      </p:sp>
      <p:sp>
        <p:nvSpPr>
          <p:cNvPr id="3" name="Content Placeholder 2"/>
          <p:cNvSpPr>
            <a:spLocks noGrp="1"/>
          </p:cNvSpPr>
          <p:nvPr>
            <p:ph idx="1"/>
          </p:nvPr>
        </p:nvSpPr>
        <p:spPr>
          <a:xfrm>
            <a:off x="1598612" y="1440642"/>
            <a:ext cx="8915400" cy="3777622"/>
          </a:xfrm>
        </p:spPr>
        <p:txBody>
          <a:bodyPr>
            <a:noAutofit/>
          </a:bodyPr>
          <a:lstStyle/>
          <a:p>
            <a:pPr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Title Page</a:t>
            </a:r>
          </a:p>
          <a:p>
            <a:pPr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Title of Project</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Introduction</a:t>
            </a:r>
          </a:p>
          <a:p>
            <a:pPr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What is Keylogger?</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Objective</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Type of Keylogger</a:t>
            </a:r>
          </a:p>
          <a:p>
            <a:pPr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Tools and Platform</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Software and Hardware Requirements</a:t>
            </a:r>
          </a:p>
          <a:p>
            <a:pPr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Use case Diagram</a:t>
            </a:r>
          </a:p>
          <a:p>
            <a:pPr algn="just">
              <a:buFont typeface="Wingdings" panose="05000000000000000000" pitchFamily="2" charset="2"/>
              <a:buChar char="q"/>
            </a:pPr>
            <a:r>
              <a:rPr lang="en-IN" sz="2000">
                <a:solidFill>
                  <a:schemeClr val="tx1"/>
                </a:solidFill>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Code </a:t>
            </a:r>
            <a:r>
              <a:rPr lang="en-IN" sz="2000" dirty="0" err="1">
                <a:latin typeface="Times New Roman" panose="02020603050405020304" pitchFamily="18" charset="0"/>
                <a:cs typeface="Times New Roman" panose="02020603050405020304" pitchFamily="18" charset="0"/>
              </a:rPr>
              <a:t>Implimentation</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Future Scope</a:t>
            </a:r>
          </a:p>
          <a:p>
            <a:pPr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Reference</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276579" y="6140230"/>
            <a:ext cx="4459457" cy="558018"/>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0514012" y="6236677"/>
            <a:ext cx="753545" cy="365125"/>
          </a:xfrm>
        </p:spPr>
        <p:txBody>
          <a:bodyPr>
            <a:normAutofit/>
          </a:bodyPr>
          <a:lstStyle/>
          <a:p>
            <a:fld id="{69846AC2-BAEC-4685-86DB-BC11C43DAA66}" type="slidenum">
              <a:rPr lang="en-IN" sz="1200" smtClean="0">
                <a:solidFill>
                  <a:schemeClr val="tx1"/>
                </a:solidFill>
              </a:rPr>
              <a:t>2</a:t>
            </a:fld>
            <a:endParaRPr lang="en-IN" sz="1200" dirty="0">
              <a:solidFill>
                <a:schemeClr val="tx1"/>
              </a:solidFill>
            </a:endParaRPr>
          </a:p>
        </p:txBody>
      </p:sp>
    </p:spTree>
    <p:extLst>
      <p:ext uri="{BB962C8B-B14F-4D97-AF65-F5344CB8AC3E}">
        <p14:creationId xmlns:p14="http://schemas.microsoft.com/office/powerpoint/2010/main" val="78260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678" y="788178"/>
            <a:ext cx="4975473" cy="1280890"/>
          </a:xfrm>
        </p:spPr>
        <p:txBody>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TITLE OF PROJECT</a:t>
            </a:r>
            <a:r>
              <a:rPr lang="en-IN" b="1" dirty="0">
                <a:solidFill>
                  <a:schemeClr val="accent5">
                    <a:lumMod val="75000"/>
                  </a:schemeClr>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581829" y="2867357"/>
            <a:ext cx="9028342" cy="3387365"/>
          </a:xfrm>
        </p:spPr>
        <p:txBody>
          <a:bodyPr>
            <a:normAutofit/>
          </a:bodyPr>
          <a:lstStyle/>
          <a:p>
            <a:pPr marL="0" indent="0" algn="ctr">
              <a:buNone/>
            </a:pPr>
            <a:r>
              <a:rPr lang="en-IN" sz="3200" b="1" dirty="0">
                <a:latin typeface="Times New Roman" panose="02020603050405020304" pitchFamily="18" charset="0"/>
                <a:cs typeface="Times New Roman" panose="02020603050405020304" pitchFamily="18" charset="0"/>
              </a:rPr>
              <a:t>SYSTEM SURVEILLANCE USING KEYLOGGER</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798277" y="6314684"/>
            <a:ext cx="4670474"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p:txBody>
      </p:sp>
      <p:sp>
        <p:nvSpPr>
          <p:cNvPr id="8" name="Slide Number Placeholder 7"/>
          <p:cNvSpPr>
            <a:spLocks noGrp="1"/>
          </p:cNvSpPr>
          <p:nvPr>
            <p:ph type="sldNum" sz="quarter" idx="12"/>
          </p:nvPr>
        </p:nvSpPr>
        <p:spPr>
          <a:xfrm>
            <a:off x="10499944" y="6254722"/>
            <a:ext cx="753545" cy="365125"/>
          </a:xfrm>
        </p:spPr>
        <p:txBody>
          <a:bodyPr>
            <a:normAutofit/>
          </a:bodyPr>
          <a:lstStyle/>
          <a:p>
            <a:fld id="{69846AC2-BAEC-4685-86DB-BC11C43DAA66}" type="slidenum">
              <a:rPr lang="en-IN" sz="1200" smtClean="0">
                <a:solidFill>
                  <a:schemeClr val="tx1"/>
                </a:solidFill>
              </a:rPr>
              <a:t>3</a:t>
            </a:fld>
            <a:endParaRPr lang="en-IN" sz="1200" dirty="0">
              <a:solidFill>
                <a:schemeClr val="tx1"/>
              </a:solidFill>
            </a:endParaRPr>
          </a:p>
        </p:txBody>
      </p:sp>
    </p:spTree>
    <p:extLst>
      <p:ext uri="{BB962C8B-B14F-4D97-AF65-F5344CB8AC3E}">
        <p14:creationId xmlns:p14="http://schemas.microsoft.com/office/powerpoint/2010/main" val="138743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693" y="438735"/>
            <a:ext cx="6255653"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838200" y="1867263"/>
            <a:ext cx="10515600" cy="3631837"/>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many IT infrastructure organizations now-a-day, data security and data recovery is now the most important factor. In many cases where data recovery is required. For these kinds of problems, a keylogger is one of the best solutions, which is often referred to as keylogging or keyboard capture.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Keycrapping</a:t>
            </a:r>
            <a:r>
              <a:rPr lang="en-US" sz="2000" dirty="0">
                <a:latin typeface="Times New Roman" panose="02020603050405020304" pitchFamily="18" charset="0"/>
                <a:cs typeface="Times New Roman" panose="02020603050405020304" pitchFamily="18" charset="0"/>
              </a:rPr>
              <a:t> is the act or recordings keystrokes on a keyboard, usually covertly so that the person using the keyboard does not know that their actions are being monitored. This is tracking application used to track the users which records the keystrokes; using log files to retrieve information.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Using this application, we can recall a forgotten email or URL. In this keylogger project, whenever the user types something on a keyboard, the keystrokes are captured and send to the admins email.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4</a:t>
            </a:fld>
            <a:endParaRPr lang="en-IN" sz="1200" dirty="0">
              <a:solidFill>
                <a:schemeClr val="tx1"/>
              </a:solidFill>
            </a:endParaRPr>
          </a:p>
        </p:txBody>
      </p:sp>
    </p:spTree>
    <p:extLst>
      <p:ext uri="{BB962C8B-B14F-4D97-AF65-F5344CB8AC3E}">
        <p14:creationId xmlns:p14="http://schemas.microsoft.com/office/powerpoint/2010/main" val="104023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033" y="415435"/>
            <a:ext cx="6255653"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WHAT IS A KEYLOGGER?</a:t>
            </a:r>
          </a:p>
        </p:txBody>
      </p:sp>
      <p:sp>
        <p:nvSpPr>
          <p:cNvPr id="3" name="Content Placeholder 2"/>
          <p:cNvSpPr>
            <a:spLocks noGrp="1"/>
          </p:cNvSpPr>
          <p:nvPr>
            <p:ph idx="1"/>
          </p:nvPr>
        </p:nvSpPr>
        <p:spPr>
          <a:xfrm>
            <a:off x="1039983" y="1987913"/>
            <a:ext cx="10112033" cy="4550998"/>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keylogger is an invisible tool for surveillance that allow you to monitor t</a:t>
            </a:r>
            <a:r>
              <a:rPr lang="en-US" sz="2000" dirty="0">
                <a:solidFill>
                  <a:schemeClr val="tx1"/>
                </a:solidFill>
                <a:latin typeface="Times New Roman" panose="02020603050405020304" pitchFamily="18" charset="0"/>
                <a:cs typeface="Times New Roman" panose="02020603050405020304" pitchFamily="18" charset="0"/>
              </a:rPr>
              <a:t>he activities carried out by the users of your computer without them knowing.</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A keylogger is great for both companies who want to keep track of their employee’s internet and computer usage or for private persons where the family shares one or many computers.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This great product is not always used for surveillance, it can also be a great tool for the person with many passwords and user names to easier remember them.</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5</a:t>
            </a:fld>
            <a:endParaRPr lang="en-IN" sz="1200" dirty="0">
              <a:solidFill>
                <a:schemeClr val="tx1"/>
              </a:solidFill>
            </a:endParaRPr>
          </a:p>
        </p:txBody>
      </p:sp>
    </p:spTree>
    <p:extLst>
      <p:ext uri="{BB962C8B-B14F-4D97-AF65-F5344CB8AC3E}">
        <p14:creationId xmlns:p14="http://schemas.microsoft.com/office/powerpoint/2010/main" val="277181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226" y="308718"/>
            <a:ext cx="3250957"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1039983" y="1841178"/>
            <a:ext cx="10112033" cy="4550998"/>
          </a:xfrm>
        </p:spPr>
        <p:txBody>
          <a:bodyPr>
            <a:noAutofit/>
          </a:bodyPr>
          <a:lstStyle/>
          <a:p>
            <a:pPr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Develop a keystroke logging software to accurately and discreetly record all keystrokes made on a target system.</a:t>
            </a:r>
          </a:p>
          <a:p>
            <a:pPr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Capture keystrokes in real-time, including letters, numbers, special characters, and function keys.</a:t>
            </a:r>
          </a:p>
          <a:p>
            <a:pPr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Implement a secure storage mechanism to store the recorded keystrokes, ensuring data confidentiality and integrity.</a:t>
            </a:r>
          </a:p>
          <a:p>
            <a:pPr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Create a user-friendly interface to view and manage the recorded keystrokes effectively.</a:t>
            </a: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Explore the possibility of capturing keystrokes from multiple input sources, including physical keyboards, virtual keyboards, and on-screen keyboards</a:t>
            </a:r>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6</a:t>
            </a:fld>
            <a:endParaRPr lang="en-IN" sz="1200" dirty="0">
              <a:solidFill>
                <a:schemeClr val="tx1"/>
              </a:solidFill>
            </a:endParaRPr>
          </a:p>
        </p:txBody>
      </p:sp>
    </p:spTree>
    <p:extLst>
      <p:ext uri="{BB962C8B-B14F-4D97-AF65-F5344CB8AC3E}">
        <p14:creationId xmlns:p14="http://schemas.microsoft.com/office/powerpoint/2010/main" val="131326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145" y="116712"/>
            <a:ext cx="4106524"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Types of keylogger</a:t>
            </a:r>
          </a:p>
        </p:txBody>
      </p:sp>
      <p:sp>
        <p:nvSpPr>
          <p:cNvPr id="3" name="Content Placeholder 2"/>
          <p:cNvSpPr>
            <a:spLocks noGrp="1"/>
          </p:cNvSpPr>
          <p:nvPr>
            <p:ph idx="1"/>
          </p:nvPr>
        </p:nvSpPr>
        <p:spPr>
          <a:xfrm>
            <a:off x="1039983" y="1549845"/>
            <a:ext cx="10112033" cy="4550998"/>
          </a:xfrm>
        </p:spPr>
        <p:txBody>
          <a:bodyPr>
            <a:noAutofit/>
          </a:bodyPr>
          <a:lstStyle/>
          <a:p>
            <a:pPr marL="0" indent="0" algn="just">
              <a:buNone/>
            </a:pPr>
            <a:r>
              <a:rPr lang="en-US" sz="2000" b="1" i="0" dirty="0">
                <a:solidFill>
                  <a:srgbClr val="374151"/>
                </a:solidFill>
                <a:effectLst/>
                <a:latin typeface="Times New Roman" panose="02020603050405020304" pitchFamily="18" charset="0"/>
                <a:cs typeface="Times New Roman" panose="02020603050405020304" pitchFamily="18" charset="0"/>
              </a:rPr>
              <a:t>There are Two types of Keylogger : </a:t>
            </a:r>
          </a:p>
          <a:p>
            <a:pPr marL="0" indent="0" algn="just">
              <a:buNone/>
            </a:pPr>
            <a:r>
              <a:rPr lang="en-US" sz="2000" b="1" dirty="0">
                <a:solidFill>
                  <a:srgbClr val="374151"/>
                </a:solidFill>
                <a:latin typeface="Times New Roman" panose="02020603050405020304" pitchFamily="18" charset="0"/>
                <a:cs typeface="Times New Roman" panose="02020603050405020304" pitchFamily="18" charset="0"/>
              </a:rPr>
              <a:t>1) </a:t>
            </a:r>
            <a:r>
              <a:rPr lang="en-US" sz="2000" b="1" i="0" dirty="0">
                <a:solidFill>
                  <a:srgbClr val="273239"/>
                </a:solidFill>
                <a:effectLst/>
                <a:latin typeface="Times New Roman" panose="02020603050405020304" pitchFamily="18" charset="0"/>
                <a:cs typeface="Times New Roman" panose="02020603050405020304" pitchFamily="18" charset="0"/>
              </a:rPr>
              <a:t>Software key-loggers </a:t>
            </a:r>
            <a:endParaRPr lang="en-US" sz="2000" b="1" dirty="0">
              <a:solidFill>
                <a:srgbClr val="374151"/>
              </a:solidFill>
              <a:latin typeface="Times New Roman" panose="02020603050405020304" pitchFamily="18" charset="0"/>
              <a:cs typeface="Times New Roman" panose="02020603050405020304" pitchFamily="18" charset="0"/>
            </a:endParaRPr>
          </a:p>
          <a:p>
            <a:pPr marL="0" indent="0" algn="just">
              <a:buNone/>
            </a:pPr>
            <a:r>
              <a:rPr lang="en-US" sz="2000" b="1" i="0" dirty="0">
                <a:solidFill>
                  <a:srgbClr val="273239"/>
                </a:solidFill>
                <a:effectLst/>
                <a:latin typeface="Times New Roman" panose="02020603050405020304" pitchFamily="18" charset="0"/>
                <a:cs typeface="Times New Roman" panose="02020603050405020304" pitchFamily="18" charset="0"/>
              </a:rPr>
              <a:t>2) Hardware Key-loggers </a:t>
            </a:r>
          </a:p>
          <a:p>
            <a:pPr marL="457200" indent="-457200" algn="just">
              <a:buAutoNum type="arabicParenR" startAt="2"/>
            </a:pP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AutoNum type="arabicParenR"/>
            </a:pPr>
            <a:r>
              <a:rPr lang="en-US" sz="2000" b="1" i="0" u="sng" dirty="0">
                <a:solidFill>
                  <a:srgbClr val="273239"/>
                </a:solidFill>
                <a:effectLst/>
                <a:latin typeface="Times New Roman" panose="02020603050405020304" pitchFamily="18" charset="0"/>
                <a:cs typeface="Times New Roman" panose="02020603050405020304" pitchFamily="18" charset="0"/>
              </a:rPr>
              <a:t>Software key-loggers</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 Software key-loggers are the computer programs     which are developed to steal password from the victims computer. However key loggers are used in IT organizations to troubleshoot technical problems with computers and business networks.</a:t>
            </a:r>
            <a:r>
              <a:rPr lang="en-US" sz="2000" b="1" i="0" u="sng" dirty="0">
                <a:solidFill>
                  <a:srgbClr val="273239"/>
                </a:solidFill>
                <a:effectLst/>
                <a:latin typeface="Nunito" pitchFamily="2" charset="0"/>
              </a:rPr>
              <a:t> </a:t>
            </a:r>
          </a:p>
          <a:p>
            <a:pPr marL="342900" indent="-342900" algn="just">
              <a:buAutoNum type="arabicParenR"/>
            </a:pPr>
            <a:r>
              <a:rPr lang="en-US" sz="2000" b="1" i="0" u="sng" dirty="0">
                <a:solidFill>
                  <a:srgbClr val="273239"/>
                </a:solidFill>
                <a:effectLst/>
                <a:latin typeface="Times New Roman" panose="02020603050405020304" pitchFamily="18" charset="0"/>
                <a:cs typeface="Times New Roman" panose="02020603050405020304" pitchFamily="18" charset="0"/>
              </a:rPr>
              <a:t>Hardware Key-loggers</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 These are not dependent on any software as these are hardware key-loggers. keyboard hardware is a circuit which is attached in a keyboard itself that whenever the key of that keyboard pressed it gets recorded.</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7</a:t>
            </a:fld>
            <a:endParaRPr lang="en-IN" sz="1200" dirty="0">
              <a:solidFill>
                <a:schemeClr val="tx1"/>
              </a:solidFill>
            </a:endParaRPr>
          </a:p>
        </p:txBody>
      </p:sp>
    </p:spTree>
    <p:extLst>
      <p:ext uri="{BB962C8B-B14F-4D97-AF65-F5344CB8AC3E}">
        <p14:creationId xmlns:p14="http://schemas.microsoft.com/office/powerpoint/2010/main" val="328832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393" y="533985"/>
            <a:ext cx="6255653"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TOOLS AND PLATFORM</a:t>
            </a:r>
          </a:p>
        </p:txBody>
      </p:sp>
      <p:sp>
        <p:nvSpPr>
          <p:cNvPr id="3" name="Content Placeholder 2"/>
          <p:cNvSpPr>
            <a:spLocks noGrp="1"/>
          </p:cNvSpPr>
          <p:nvPr>
            <p:ph idx="1"/>
          </p:nvPr>
        </p:nvSpPr>
        <p:spPr>
          <a:xfrm>
            <a:off x="1266583" y="2421302"/>
            <a:ext cx="9971688" cy="2426923"/>
          </a:xfrm>
        </p:spPr>
        <p:txBody>
          <a:bodyPr>
            <a:noAutofit/>
          </a:bodyPr>
          <a:lstStyle/>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technology selected for implementing the System Surveillance using Keylogger is Python Programing Language and Python Libraries</a:t>
            </a:r>
            <a:r>
              <a:rPr lang="en-US" sz="2000" dirty="0">
                <a:solidFill>
                  <a:srgbClr val="374151"/>
                </a:solidFill>
                <a:latin typeface="Söhne"/>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The development w</a:t>
            </a:r>
            <a:r>
              <a:rPr lang="en-US" sz="2000" dirty="0">
                <a:latin typeface="Times New Roman" panose="02020603050405020304" pitchFamily="18" charset="0"/>
                <a:cs typeface="Times New Roman" panose="02020603050405020304" pitchFamily="18" charset="0"/>
              </a:rPr>
              <a:t>as done in ‘Windows’ environment for developing this project use Visual Studio Code tool.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8</a:t>
            </a:fld>
            <a:endParaRPr lang="en-IN" sz="1200" dirty="0">
              <a:solidFill>
                <a:schemeClr val="tx1"/>
              </a:solidFill>
            </a:endParaRPr>
          </a:p>
        </p:txBody>
      </p:sp>
    </p:spTree>
    <p:extLst>
      <p:ext uri="{BB962C8B-B14F-4D97-AF65-F5344CB8AC3E}">
        <p14:creationId xmlns:p14="http://schemas.microsoft.com/office/powerpoint/2010/main" val="352839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899" y="136526"/>
            <a:ext cx="6727582" cy="1280890"/>
          </a:xfrm>
        </p:spPr>
        <p:txBody>
          <a:bodyPr>
            <a:norm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Hardware &amp; Software Requirements</a:t>
            </a:r>
          </a:p>
        </p:txBody>
      </p:sp>
      <p:sp>
        <p:nvSpPr>
          <p:cNvPr id="3" name="Content Placeholder 2"/>
          <p:cNvSpPr>
            <a:spLocks noGrp="1"/>
          </p:cNvSpPr>
          <p:nvPr>
            <p:ph idx="1"/>
          </p:nvPr>
        </p:nvSpPr>
        <p:spPr>
          <a:xfrm>
            <a:off x="2190814" y="1904466"/>
            <a:ext cx="10515600" cy="4550998"/>
          </a:xfrm>
        </p:spPr>
        <p:txBody>
          <a:bodyPr>
            <a:noAutofit/>
          </a:bodyPr>
          <a:lstStyle/>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It needs Most recent version of Visual Studio Code</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Hardware Requirement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CPU : Single Core 2.4 GHZ</a:t>
            </a:r>
          </a:p>
          <a:p>
            <a:pPr marL="0" indent="0" algn="just">
              <a:buNone/>
            </a:pPr>
            <a:r>
              <a:rPr lang="en-US" sz="2000" dirty="0">
                <a:latin typeface="Times New Roman" panose="02020603050405020304" pitchFamily="18" charset="0"/>
                <a:cs typeface="Times New Roman" panose="02020603050405020304" pitchFamily="18" charset="0"/>
              </a:rPr>
              <a:t>            RAM : 512 MB (Min)</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Graphics Card : Intel</a:t>
            </a:r>
          </a:p>
          <a:p>
            <a:pPr marL="0" indent="0" algn="just">
              <a:buNone/>
            </a:pPr>
            <a:r>
              <a:rPr lang="en-US" sz="2000" dirty="0">
                <a:latin typeface="Times New Roman" panose="02020603050405020304" pitchFamily="18" charset="0"/>
                <a:cs typeface="Times New Roman" panose="02020603050405020304" pitchFamily="18" charset="0"/>
              </a:rPr>
              <a:t>            Hard Drive : 5 GB (Min)</a:t>
            </a:r>
          </a:p>
          <a:p>
            <a:pPr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Operating Systems : Windows</a:t>
            </a:r>
            <a:r>
              <a:rPr lang="en-US" sz="2000" dirty="0">
                <a:latin typeface="Times New Roman" panose="02020603050405020304" pitchFamily="18" charset="0"/>
                <a:cs typeface="Times New Roman" panose="02020603050405020304" pitchFamily="18" charset="0"/>
              </a:rPr>
              <a:t>(7,8,10,11) Mac OS, Linux</a:t>
            </a:r>
          </a:p>
          <a:p>
            <a:pPr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Internet Connection with good sp</a:t>
            </a:r>
            <a:r>
              <a:rPr lang="en-US" sz="2000" dirty="0">
                <a:latin typeface="Times New Roman" panose="02020603050405020304" pitchFamily="18" charset="0"/>
                <a:cs typeface="Times New Roman" panose="02020603050405020304" pitchFamily="18" charset="0"/>
              </a:rPr>
              <a:t>eed.</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49968" y="6356349"/>
            <a:ext cx="4473527" cy="365125"/>
          </a:xfrm>
        </p:spPr>
        <p:txBody>
          <a:bodyPr/>
          <a:lstStyle/>
          <a:p>
            <a:r>
              <a:rPr lang="en-IN" sz="1200" dirty="0">
                <a:latin typeface="Times New Roman" panose="02020603050405020304" pitchFamily="18" charset="0"/>
                <a:cs typeface="Times New Roman" panose="02020603050405020304" pitchFamily="18" charset="0"/>
              </a:rPr>
              <a:t>SYSTEM SURVEILLANCE USING KEYLOGGER </a:t>
            </a:r>
          </a:p>
          <a:p>
            <a:r>
              <a:rPr lang="en-US" sz="1200" dirty="0">
                <a:latin typeface="Times New Roman" panose="02020603050405020304" pitchFamily="18" charset="0"/>
                <a:cs typeface="Times New Roman" panose="02020603050405020304" pitchFamily="18" charset="0"/>
              </a:rPr>
              <a:t>CSE – AI, NCER</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dirty="0"/>
          </a:p>
        </p:txBody>
      </p:sp>
      <p:sp>
        <p:nvSpPr>
          <p:cNvPr id="8" name="Slide Number Placeholder 7"/>
          <p:cNvSpPr>
            <a:spLocks noGrp="1"/>
          </p:cNvSpPr>
          <p:nvPr>
            <p:ph type="sldNum" sz="quarter" idx="12"/>
          </p:nvPr>
        </p:nvSpPr>
        <p:spPr>
          <a:xfrm>
            <a:off x="10600255" y="6272902"/>
            <a:ext cx="753545" cy="365125"/>
          </a:xfrm>
        </p:spPr>
        <p:txBody>
          <a:bodyPr>
            <a:normAutofit/>
          </a:bodyPr>
          <a:lstStyle/>
          <a:p>
            <a:fld id="{69846AC2-BAEC-4685-86DB-BC11C43DAA66}" type="slidenum">
              <a:rPr lang="en-IN" sz="1200" smtClean="0">
                <a:solidFill>
                  <a:schemeClr val="tx1"/>
                </a:solidFill>
              </a:rPr>
              <a:t>9</a:t>
            </a:fld>
            <a:endParaRPr lang="en-IN" sz="1200" dirty="0">
              <a:solidFill>
                <a:schemeClr val="tx1"/>
              </a:solidFill>
            </a:endParaRPr>
          </a:p>
        </p:txBody>
      </p:sp>
    </p:spTree>
    <p:extLst>
      <p:ext uri="{BB962C8B-B14F-4D97-AF65-F5344CB8AC3E}">
        <p14:creationId xmlns:p14="http://schemas.microsoft.com/office/powerpoint/2010/main" val="4147808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823</TotalTime>
  <Words>1057</Words>
  <Application>Microsoft Office PowerPoint</Application>
  <PresentationFormat>Widescreen</PresentationFormat>
  <Paragraphs>132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Calibri</vt:lpstr>
      <vt:lpstr>Calibri Light</vt:lpstr>
      <vt:lpstr>Nunito</vt:lpstr>
      <vt:lpstr>Söhne</vt:lpstr>
      <vt:lpstr>Times New Roman</vt:lpstr>
      <vt:lpstr>Wingdings</vt:lpstr>
      <vt:lpstr>Office Theme</vt:lpstr>
      <vt:lpstr>A  Seminar Review              on</vt:lpstr>
      <vt:lpstr>AGENDA OF PRESENTATION</vt:lpstr>
      <vt:lpstr>TITLE OF PROJECT </vt:lpstr>
      <vt:lpstr>INTRODUCTION </vt:lpstr>
      <vt:lpstr>WHAT IS A KEYLOGGER?</vt:lpstr>
      <vt:lpstr>OBJECTIVE</vt:lpstr>
      <vt:lpstr>Types of keylogger</vt:lpstr>
      <vt:lpstr>TOOLS AND PLATFORM</vt:lpstr>
      <vt:lpstr>Hardware &amp; Software Requirements</vt:lpstr>
      <vt:lpstr>USE CASE DIAGRAM</vt:lpstr>
      <vt:lpstr>CODE IMPLIMENTATION</vt:lpstr>
      <vt:lpstr>CODE IMPLIMENTATION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Yashraj</dc:creator>
  <cp:lastModifiedBy>Rohit Gaware</cp:lastModifiedBy>
  <cp:revision>47</cp:revision>
  <dcterms:created xsi:type="dcterms:W3CDTF">2022-05-26T15:53:50Z</dcterms:created>
  <dcterms:modified xsi:type="dcterms:W3CDTF">2023-07-27T04:29:21Z</dcterms:modified>
</cp:coreProperties>
</file>