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C42"/>
    <a:srgbClr val="2F3CBD"/>
    <a:srgbClr val="2D78A6"/>
    <a:srgbClr val="2D78FF"/>
    <a:srgbClr val="2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36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38C1F-CD5D-5345-9A42-07FD270D0B18}" type="presOf" srcId="{B8BEB979-FE3E-B148-9BBB-228049DFF338}" destId="{F2AFE8FF-87A1-1A44-A602-F358ECDAFB7D}" srcOrd="0" destOrd="0" presId="urn:microsoft.com/office/officeart/2005/8/layout/cycle3"/>
    <dgm:cxn modelId="{23AF617B-00BF-B04F-ADAA-3AF0866652B7}" type="presOf" srcId="{14282176-3977-2C41-82CC-ED7A12B67A1E}" destId="{AF450721-80AC-6241-8F08-4CD5A77C5450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8497D2C4-11F8-A94D-B39C-126201B189D2}" type="presOf" srcId="{D281B221-D263-2A4B-B350-5EE63BA834CA}" destId="{22E44F85-1047-4C47-84A3-A294878CA191}" srcOrd="0" destOrd="0" presId="urn:microsoft.com/office/officeart/2005/8/layout/cycle3"/>
    <dgm:cxn modelId="{7FDFD053-42B2-CB4D-B4DB-9E588E48CE73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D596FBD0-47D5-034A-AD65-552DFFF02E24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3631A64-CDE3-8743-8737-C09C71375E5E}" type="presOf" srcId="{F408741D-AB81-2449-B76B-DF3D3A636824}" destId="{DDD39D05-4A3B-B540-B005-8C05730356C8}" srcOrd="0" destOrd="0" presId="urn:microsoft.com/office/officeart/2005/8/layout/cycle3"/>
    <dgm:cxn modelId="{E3A2A171-EE8D-6E4F-AC77-FF8178C809BF}" type="presParOf" srcId="{683A7BD6-4959-7A4F-A9DF-3AAC218D96AE}" destId="{409A190E-8089-F742-8E92-04D97DA0E9C5}" srcOrd="0" destOrd="0" presId="urn:microsoft.com/office/officeart/2005/8/layout/cycle3"/>
    <dgm:cxn modelId="{0C595A34-A014-0A4A-B4C2-F9DCD76CC240}" type="presParOf" srcId="{409A190E-8089-F742-8E92-04D97DA0E9C5}" destId="{AF450721-80AC-6241-8F08-4CD5A77C5450}" srcOrd="0" destOrd="0" presId="urn:microsoft.com/office/officeart/2005/8/layout/cycle3"/>
    <dgm:cxn modelId="{0432179C-D37C-6A4E-B40C-B7CC60B50C80}" type="presParOf" srcId="{409A190E-8089-F742-8E92-04D97DA0E9C5}" destId="{22E44F85-1047-4C47-84A3-A294878CA191}" srcOrd="1" destOrd="0" presId="urn:microsoft.com/office/officeart/2005/8/layout/cycle3"/>
    <dgm:cxn modelId="{150BB538-5C64-3045-A519-AB424CB412C4}" type="presParOf" srcId="{409A190E-8089-F742-8E92-04D97DA0E9C5}" destId="{F2AFE8FF-87A1-1A44-A602-F358ECDAFB7D}" srcOrd="2" destOrd="0" presId="urn:microsoft.com/office/officeart/2005/8/layout/cycle3"/>
    <dgm:cxn modelId="{9D59EE39-CCE1-1542-BDE1-986E339FF764}" type="presParOf" srcId="{409A190E-8089-F742-8E92-04D97DA0E9C5}" destId="{DDD39D05-4A3B-B540-B005-8C05730356C8}" srcOrd="3" destOrd="0" presId="urn:microsoft.com/office/officeart/2005/8/layout/cycle3"/>
    <dgm:cxn modelId="{D2EE23EC-AE76-404D-B4A6-BF69B12203E1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>
        <a:solidFill>
          <a:srgbClr val="2D78A6"/>
        </a:solidFill>
      </dgm:spPr>
      <dgm:t>
        <a:bodyPr/>
        <a:lstStyle/>
        <a:p>
          <a:endParaRPr lang="en-US"/>
        </a:p>
      </dgm:t>
    </dgm:pt>
    <dgm:pt modelId="{B8BEB979-FE3E-B148-9BBB-228049DFF338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807" custRadScaleRad="37533" custRadScaleInc="-214748364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D72C-4D05-A845-A02B-3654B03A0350}" type="presOf" srcId="{F408741D-AB81-2449-B76B-DF3D3A636824}" destId="{DDD39D05-4A3B-B540-B005-8C05730356C8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206B3749-EED8-2E44-892F-5A771E7F15E5}" type="presOf" srcId="{14282176-3977-2C41-82CC-ED7A12B67A1E}" destId="{AF450721-80AC-6241-8F08-4CD5A77C5450}" srcOrd="0" destOrd="0" presId="urn:microsoft.com/office/officeart/2005/8/layout/cycle3"/>
    <dgm:cxn modelId="{16DC6605-E49E-A741-B2F9-7190EFE3231A}" type="presOf" srcId="{B8BEB979-FE3E-B148-9BBB-228049DFF338}" destId="{F2AFE8FF-87A1-1A44-A602-F358ECDAFB7D}" srcOrd="0" destOrd="0" presId="urn:microsoft.com/office/officeart/2005/8/layout/cycle3"/>
    <dgm:cxn modelId="{CF738E01-946A-FD4C-BC0C-B71007644266}" type="presOf" srcId="{D281B221-D263-2A4B-B350-5EE63BA834CA}" destId="{22E44F85-1047-4C47-84A3-A294878CA191}" srcOrd="0" destOrd="0" presId="urn:microsoft.com/office/officeart/2005/8/layout/cycle3"/>
    <dgm:cxn modelId="{D65080EA-DF92-E546-9B89-2B49C69944FD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C2CED61-9AD8-CE44-A52E-AF9A38165EC5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1D86C59B-CE9B-1445-A555-B8E9EC2CE484}" type="presParOf" srcId="{683A7BD6-4959-7A4F-A9DF-3AAC218D96AE}" destId="{409A190E-8089-F742-8E92-04D97DA0E9C5}" srcOrd="0" destOrd="0" presId="urn:microsoft.com/office/officeart/2005/8/layout/cycle3"/>
    <dgm:cxn modelId="{7DAEA55B-F64F-BF43-95E0-48548E45AEAD}" type="presParOf" srcId="{409A190E-8089-F742-8E92-04D97DA0E9C5}" destId="{AF450721-80AC-6241-8F08-4CD5A77C5450}" srcOrd="0" destOrd="0" presId="urn:microsoft.com/office/officeart/2005/8/layout/cycle3"/>
    <dgm:cxn modelId="{34A0C34F-C717-5F40-941B-CFAAD641D9A8}" type="presParOf" srcId="{409A190E-8089-F742-8E92-04D97DA0E9C5}" destId="{22E44F85-1047-4C47-84A3-A294878CA191}" srcOrd="1" destOrd="0" presId="urn:microsoft.com/office/officeart/2005/8/layout/cycle3"/>
    <dgm:cxn modelId="{E0F02E9A-69C1-CE4B-8C08-9C41084EAD5B}" type="presParOf" srcId="{409A190E-8089-F742-8E92-04D97DA0E9C5}" destId="{F2AFE8FF-87A1-1A44-A602-F358ECDAFB7D}" srcOrd="2" destOrd="0" presId="urn:microsoft.com/office/officeart/2005/8/layout/cycle3"/>
    <dgm:cxn modelId="{82F39406-0E4B-2A4B-9FD5-DE2EC06734DF}" type="presParOf" srcId="{409A190E-8089-F742-8E92-04D97DA0E9C5}" destId="{DDD39D05-4A3B-B540-B005-8C05730356C8}" srcOrd="3" destOrd="0" presId="urn:microsoft.com/office/officeart/2005/8/layout/cycle3"/>
    <dgm:cxn modelId="{6B8BDED0-F117-4144-94CB-337BC3B758FB}" type="presParOf" srcId="{409A190E-8089-F742-8E92-04D97DA0E9C5}" destId="{8A1621B6-CB13-B64E-BBAF-8599C06DCB17}" srcOrd="4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5152" custLinFactNeighborY="-690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B5155C-3879-FB4D-BCC4-9C4F5B2EB07E}" type="presOf" srcId="{D281B221-D263-2A4B-B350-5EE63BA834CA}" destId="{22E44F85-1047-4C47-84A3-A294878CA191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19569B4D-BEEE-D24F-B38A-B66FD449370D}" type="presOf" srcId="{F408741D-AB81-2449-B76B-DF3D3A636824}" destId="{DDD39D05-4A3B-B540-B005-8C05730356C8}" srcOrd="0" destOrd="0" presId="urn:microsoft.com/office/officeart/2005/8/layout/cycle3"/>
    <dgm:cxn modelId="{C84475CA-0FAD-104D-9277-C40D9A9D4597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677605C5-F9A3-C446-B53B-B0F105F0DBF2}" type="presOf" srcId="{14282176-3977-2C41-82CC-ED7A12B67A1E}" destId="{AF450721-80AC-6241-8F08-4CD5A77C5450}" srcOrd="0" destOrd="0" presId="urn:microsoft.com/office/officeart/2005/8/layout/cycle3"/>
    <dgm:cxn modelId="{324DB022-EBE3-B642-82D9-BABB1E3BD424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A7A8FB93-7FC1-0349-9394-AF9CE9287113}" type="presOf" srcId="{B8BEB979-FE3E-B148-9BBB-228049DFF338}" destId="{F2AFE8FF-87A1-1A44-A602-F358ECDAFB7D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8B36A437-15C5-C94E-AAF6-AD740A226EDF}" type="presParOf" srcId="{683A7BD6-4959-7A4F-A9DF-3AAC218D96AE}" destId="{409A190E-8089-F742-8E92-04D97DA0E9C5}" srcOrd="0" destOrd="0" presId="urn:microsoft.com/office/officeart/2005/8/layout/cycle3"/>
    <dgm:cxn modelId="{F7A20B03-8606-3046-8716-C7EF0B545B10}" type="presParOf" srcId="{409A190E-8089-F742-8E92-04D97DA0E9C5}" destId="{AF450721-80AC-6241-8F08-4CD5A77C5450}" srcOrd="0" destOrd="0" presId="urn:microsoft.com/office/officeart/2005/8/layout/cycle3"/>
    <dgm:cxn modelId="{DD415A6B-4D48-B945-9C49-07CDA7517CB3}" type="presParOf" srcId="{409A190E-8089-F742-8E92-04D97DA0E9C5}" destId="{22E44F85-1047-4C47-84A3-A294878CA191}" srcOrd="1" destOrd="0" presId="urn:microsoft.com/office/officeart/2005/8/layout/cycle3"/>
    <dgm:cxn modelId="{A1464BF4-179B-8B43-8937-8A51958FD7BE}" type="presParOf" srcId="{409A190E-8089-F742-8E92-04D97DA0E9C5}" destId="{F2AFE8FF-87A1-1A44-A602-F358ECDAFB7D}" srcOrd="2" destOrd="0" presId="urn:microsoft.com/office/officeart/2005/8/layout/cycle3"/>
    <dgm:cxn modelId="{BA0629C2-DF0F-2148-BD19-A870FC3CDE29}" type="presParOf" srcId="{409A190E-8089-F742-8E92-04D97DA0E9C5}" destId="{DDD39D05-4A3B-B540-B005-8C05730356C8}" srcOrd="3" destOrd="0" presId="urn:microsoft.com/office/officeart/2005/8/layout/cycle3"/>
    <dgm:cxn modelId="{D3BFFBD3-3DA5-0747-AF51-EC8D50050412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117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0DA89CF2-459C-1949-9AC5-01E2965965C1}" type="presOf" srcId="{D281B221-D263-2A4B-B350-5EE63BA834CA}" destId="{22E44F85-1047-4C47-84A3-A294878CA191}" srcOrd="0" destOrd="0" presId="urn:microsoft.com/office/officeart/2005/8/layout/cycle3"/>
    <dgm:cxn modelId="{11E3446C-E36F-2B4C-8587-892B8AAB1829}" type="presOf" srcId="{EA5C953B-9DD8-9041-B123-22879B43E53E}" destId="{683A7BD6-4959-7A4F-A9DF-3AAC218D96AE}" srcOrd="0" destOrd="0" presId="urn:microsoft.com/office/officeart/2005/8/layout/cycle3"/>
    <dgm:cxn modelId="{9EDE9AE0-306D-2949-921E-F06E669F421C}" type="presOf" srcId="{B8BEB979-FE3E-B148-9BBB-228049DFF338}" destId="{F2AFE8FF-87A1-1A44-A602-F358ECDAFB7D}" srcOrd="0" destOrd="0" presId="urn:microsoft.com/office/officeart/2005/8/layout/cycle3"/>
    <dgm:cxn modelId="{DA4E1F9C-4349-144B-8086-8AA4B2F29918}" type="presOf" srcId="{F408741D-AB81-2449-B76B-DF3D3A636824}" destId="{DDD39D05-4A3B-B540-B005-8C05730356C8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EBE3BC9A-C1F1-DB40-AF12-CA73E572663E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28049320-5164-5F49-95CC-A5602AC12773}" type="presOf" srcId="{14282176-3977-2C41-82CC-ED7A12B67A1E}" destId="{AF450721-80AC-6241-8F08-4CD5A77C5450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7CF83DBD-D5B1-3E42-9F8B-EA343D998231}" type="presParOf" srcId="{683A7BD6-4959-7A4F-A9DF-3AAC218D96AE}" destId="{409A190E-8089-F742-8E92-04D97DA0E9C5}" srcOrd="0" destOrd="0" presId="urn:microsoft.com/office/officeart/2005/8/layout/cycle3"/>
    <dgm:cxn modelId="{EDFBA938-1C17-9841-93B9-74BB90211A33}" type="presParOf" srcId="{409A190E-8089-F742-8E92-04D97DA0E9C5}" destId="{AF450721-80AC-6241-8F08-4CD5A77C5450}" srcOrd="0" destOrd="0" presId="urn:microsoft.com/office/officeart/2005/8/layout/cycle3"/>
    <dgm:cxn modelId="{60607BE9-CC3F-1345-9C99-F0EF54DA4DE1}" type="presParOf" srcId="{409A190E-8089-F742-8E92-04D97DA0E9C5}" destId="{22E44F85-1047-4C47-84A3-A294878CA191}" srcOrd="1" destOrd="0" presId="urn:microsoft.com/office/officeart/2005/8/layout/cycle3"/>
    <dgm:cxn modelId="{291B1B98-676D-144D-A2A2-52EE0957955D}" type="presParOf" srcId="{409A190E-8089-F742-8E92-04D97DA0E9C5}" destId="{F2AFE8FF-87A1-1A44-A602-F358ECDAFB7D}" srcOrd="2" destOrd="0" presId="urn:microsoft.com/office/officeart/2005/8/layout/cycle3"/>
    <dgm:cxn modelId="{E4142A48-079C-434C-A1B7-BC6666941E65}" type="presParOf" srcId="{409A190E-8089-F742-8E92-04D97DA0E9C5}" destId="{DDD39D05-4A3B-B540-B005-8C05730356C8}" srcOrd="3" destOrd="0" presId="urn:microsoft.com/office/officeart/2005/8/layout/cycle3"/>
    <dgm:cxn modelId="{94164F05-123C-7941-A810-623B35748DC9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1103720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0099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rgbClr val="2D78A6"/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887480" y="27443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2802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6310-64BB-0647-8D90-8DA6B7A60B92}" type="datetimeFigureOut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4516" y="405299"/>
            <a:ext cx="2594234" cy="2391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6780909"/>
              </p:ext>
            </p:extLst>
          </p:nvPr>
        </p:nvGraphicFramePr>
        <p:xfrm>
          <a:off x="0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2043317"/>
            <a:ext cx="1508007" cy="940709"/>
          </a:xfrm>
          <a:prstGeom prst="rect">
            <a:avLst/>
          </a:prstGeom>
        </p:spPr>
      </p:pic>
      <p:pic>
        <p:nvPicPr>
          <p:cNvPr id="11" name="Picture 10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4389128"/>
            <a:ext cx="1508007" cy="940709"/>
          </a:xfrm>
          <a:prstGeom prst="rect">
            <a:avLst/>
          </a:prstGeom>
        </p:spPr>
      </p:pic>
      <p:pic>
        <p:nvPicPr>
          <p:cNvPr id="12" name="Picture 11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6" y="4085019"/>
            <a:ext cx="1318906" cy="822746"/>
          </a:xfrm>
          <a:prstGeom prst="rect">
            <a:avLst/>
          </a:prstGeom>
        </p:spPr>
      </p:pic>
      <p:pic>
        <p:nvPicPr>
          <p:cNvPr id="8" name="Picture 7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85" y="3215375"/>
            <a:ext cx="1881591" cy="117375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473428" y="704901"/>
            <a:ext cx="1422250" cy="1708438"/>
            <a:chOff x="2543624" y="3894942"/>
            <a:chExt cx="1422250" cy="1708438"/>
          </a:xfrm>
        </p:grpSpPr>
        <p:grpSp>
          <p:nvGrpSpPr>
            <p:cNvPr id="10" name="Group 9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699170" y="701241"/>
            <a:ext cx="866918" cy="1976853"/>
            <a:chOff x="6605141" y="644580"/>
            <a:chExt cx="866918" cy="1976853"/>
          </a:xfrm>
        </p:grpSpPr>
        <p:grpSp>
          <p:nvGrpSpPr>
            <p:cNvPr id="25" name="Group 24"/>
            <p:cNvGrpSpPr/>
            <p:nvPr/>
          </p:nvGrpSpPr>
          <p:grpSpPr>
            <a:xfrm>
              <a:off x="6618653" y="644580"/>
              <a:ext cx="853406" cy="677297"/>
              <a:chOff x="5874490" y="1649370"/>
              <a:chExt cx="853406" cy="67729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917782" y="1847078"/>
                <a:ext cx="810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n 26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7725319" y="2796564"/>
            <a:ext cx="422198" cy="4188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–d –p 27017:27017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8332" y="2712378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as a Daemon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6641" y="3456570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Open Port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351081" y="2404151"/>
            <a:ext cx="221934" cy="1146597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46717" y="4710211"/>
            <a:ext cx="18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Port 27017 Open</a:t>
            </a:r>
            <a:endParaRPr lang="en-US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–t –</a:t>
            </a:r>
            <a:r>
              <a:rPr lang="en-US" b="1" dirty="0" err="1" smtClean="0">
                <a:solidFill>
                  <a:srgbClr val="595959"/>
                </a:solidFill>
              </a:rPr>
              <a:t>i</a:t>
            </a:r>
            <a:r>
              <a:rPr lang="en-US" b="1" dirty="0" smtClean="0">
                <a:solidFill>
                  <a:srgbClr val="595959"/>
                </a:solidFill>
              </a:rPr>
              <a:t> mongo bash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3925" y="2724976"/>
            <a:ext cx="260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in interactive mode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453" y="3230195"/>
            <a:ext cx="4426356" cy="715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$&gt;vi /etc/</a:t>
            </a:r>
            <a:r>
              <a:rPr lang="en-US" dirty="0" err="1" smtClean="0"/>
              <a:t>mongo.cfg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//Added config 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4425273" y="4154869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commit 3ea2832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Bent-Up Arrow 1"/>
          <p:cNvSpPr/>
          <p:nvPr/>
        </p:nvSpPr>
        <p:spPr>
          <a:xfrm flipV="1">
            <a:off x="7776881" y="2120586"/>
            <a:ext cx="724647" cy="875358"/>
          </a:xfrm>
          <a:prstGeom prst="bentUpArrow">
            <a:avLst>
              <a:gd name="adj1" fmla="val 13205"/>
              <a:gd name="adj2" fmla="val 3087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138388" y="4675769"/>
            <a:ext cx="284380" cy="2650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319" y="776726"/>
            <a:ext cx="567164" cy="591792"/>
            <a:chOff x="1294617" y="604120"/>
            <a:chExt cx="776769" cy="850701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push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 flipV="1">
            <a:off x="8138388" y="4622515"/>
            <a:ext cx="284380" cy="371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V="1">
            <a:off x="8020333" y="1553453"/>
            <a:ext cx="284380" cy="1312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9946" y="961661"/>
            <a:ext cx="567164" cy="591792"/>
            <a:chOff x="1294617" y="604120"/>
            <a:chExt cx="776769" cy="850701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91889" y="604120"/>
              <a:ext cx="369891" cy="382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57110" y="961661"/>
            <a:ext cx="567164" cy="591792"/>
            <a:chOff x="1294617" y="604120"/>
            <a:chExt cx="776769" cy="850701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Down Arrow 28"/>
          <p:cNvSpPr/>
          <p:nvPr/>
        </p:nvSpPr>
        <p:spPr>
          <a:xfrm rot="16200000" flipV="1">
            <a:off x="4189525" y="-91014"/>
            <a:ext cx="284380" cy="26371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9928" y="709958"/>
            <a:ext cx="249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Docker search &amp; pull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9946" y="384366"/>
            <a:ext cx="9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build –t “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/web” .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7667599" y="3802815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7667599" y="3494590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25272" y="3424535"/>
            <a:ext cx="2999583" cy="3782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134005" y="4336701"/>
            <a:ext cx="351303" cy="4729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ongo (172.167.0.65)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9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$&gt;docker run -d --link </a:t>
            </a:r>
            <a:r>
              <a:rPr lang="en-US" b="1" dirty="0" smtClean="0">
                <a:solidFill>
                  <a:srgbClr val="595959"/>
                </a:solidFill>
              </a:rPr>
              <a:t>db:db_1 </a:t>
            </a:r>
            <a:r>
              <a:rPr lang="en-US" b="1" dirty="0">
                <a:solidFill>
                  <a:srgbClr val="595959"/>
                </a:solidFill>
              </a:rPr>
              <a:t>-p 3000:3000 </a:t>
            </a:r>
            <a:endParaRPr lang="en-US" b="1" dirty="0" smtClean="0">
              <a:solidFill>
                <a:srgbClr val="595959"/>
              </a:solidFill>
            </a:endParaRPr>
          </a:p>
          <a:p>
            <a:endParaRPr lang="en-US" b="1" dirty="0">
              <a:solidFill>
                <a:srgbClr val="595959"/>
              </a:solidFill>
            </a:endParaRPr>
          </a:p>
          <a:p>
            <a:r>
              <a:rPr lang="en-US" b="1" dirty="0" smtClean="0">
                <a:solidFill>
                  <a:srgbClr val="595959"/>
                </a:solidFill>
              </a:rPr>
              <a:t>-</a:t>
            </a:r>
            <a:r>
              <a:rPr lang="en-US" b="1" dirty="0">
                <a:solidFill>
                  <a:srgbClr val="595959"/>
                </a:solidFill>
              </a:rPr>
              <a:t>e "NODE_ENV=development" "</a:t>
            </a:r>
            <a:r>
              <a:rPr lang="en-US" b="1" dirty="0" err="1">
                <a:solidFill>
                  <a:srgbClr val="595959"/>
                </a:solidFill>
              </a:rPr>
              <a:t>rohitghatol</a:t>
            </a:r>
            <a:r>
              <a:rPr lang="en-US" b="1" dirty="0">
                <a:solidFill>
                  <a:srgbClr val="595959"/>
                </a:solidFill>
              </a:rPr>
              <a:t>/web"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3098" y="5204556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33" y="5169761"/>
            <a:ext cx="580018" cy="518445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1206356" y="4479338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8678" y="3802815"/>
            <a:ext cx="477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Env Variable DB_1_PORT_27017_TCP_ADDR</a:t>
            </a:r>
            <a:r>
              <a:rPr lang="en-US" i="1" dirty="0">
                <a:solidFill>
                  <a:srgbClr val="7F7F7F"/>
                </a:solidFill>
              </a:rPr>
              <a:t>=172.17.0.65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25274" y="1368518"/>
            <a:ext cx="317310" cy="5671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41539" y="617863"/>
            <a:ext cx="358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Add Env Variable to Web which points to port 27017 of db container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flipV="1">
            <a:off x="4101709" y="2858981"/>
            <a:ext cx="323565" cy="387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59766" y="3309924"/>
            <a:ext cx="27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Passing Env Variable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184045">
            <a:off x="714626" y="3768822"/>
            <a:ext cx="716116" cy="106708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237" y="5806982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Port 3000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8467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9453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AngularJS</a:t>
            </a:r>
          </a:p>
          <a:p>
            <a:pPr algn="ctr"/>
            <a:r>
              <a:rPr lang="en-US" dirty="0" smtClean="0"/>
              <a:t>ExpressJS</a:t>
            </a:r>
          </a:p>
          <a:p>
            <a:pPr algn="ctr"/>
            <a:r>
              <a:rPr lang="en-US" dirty="0" smtClean="0"/>
              <a:t>NodeJs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22202" y="3644299"/>
            <a:ext cx="1109671" cy="4561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3" y="4642947"/>
            <a:ext cx="1874111" cy="1169088"/>
          </a:xfrm>
          <a:prstGeom prst="rect">
            <a:avLst/>
          </a:prstGeom>
        </p:spPr>
      </p:pic>
      <p:pic>
        <p:nvPicPr>
          <p:cNvPr id="10" name="Picture 9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67" y="4642947"/>
            <a:ext cx="1874111" cy="1169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8090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5741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db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732007" y="90001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14" name="Bent-Up Arrow 13"/>
          <p:cNvSpPr/>
          <p:nvPr/>
        </p:nvSpPr>
        <p:spPr>
          <a:xfrm>
            <a:off x="6879963" y="2268534"/>
            <a:ext cx="1023363" cy="1134267"/>
          </a:xfrm>
          <a:prstGeom prst="bentUpArrow">
            <a:avLst>
              <a:gd name="adj1" fmla="val 25000"/>
              <a:gd name="adj2" fmla="val 25000"/>
              <a:gd name="adj3" fmla="val 310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0133" y="1109610"/>
            <a:ext cx="1639849" cy="145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DockerFile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74244" y="1232899"/>
            <a:ext cx="2971454" cy="44384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391958" y="2675393"/>
            <a:ext cx="480858" cy="38944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55370" y="2564430"/>
            <a:ext cx="10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Docker Image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613" y="863567"/>
            <a:ext cx="320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Based on Docker Image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0517">
            <a:off x="-49203" y="4607618"/>
            <a:ext cx="9144000" cy="246951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50862324"/>
              </p:ext>
            </p:extLst>
          </p:nvPr>
        </p:nvGraphicFramePr>
        <p:xfrm>
          <a:off x="3756235" y="15853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714500"/>
            <a:ext cx="3542864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10920" y="1296573"/>
            <a:ext cx="4879310" cy="4353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31113">
            <a:off x="5185377" y="2641944"/>
            <a:ext cx="3125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c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ontinuous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endParaRPr lang="en-US" sz="4000" b="1" dirty="0" smtClean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d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elivery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</p:txBody>
      </p:sp>
    </p:spTree>
    <p:extLst>
      <p:ext uri="{BB962C8B-B14F-4D97-AF65-F5344CB8AC3E}">
        <p14:creationId xmlns:p14="http://schemas.microsoft.com/office/powerpoint/2010/main" val="18312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2428254"/>
              </p:ext>
            </p:extLst>
          </p:nvPr>
        </p:nvGraphicFramePr>
        <p:xfrm>
          <a:off x="-635046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us 3"/>
          <p:cNvSpPr/>
          <p:nvPr/>
        </p:nvSpPr>
        <p:spPr>
          <a:xfrm>
            <a:off x="4593957" y="3174843"/>
            <a:ext cx="1351164" cy="1161858"/>
          </a:xfrm>
          <a:prstGeom prst="mathPlus">
            <a:avLst>
              <a:gd name="adj1" fmla="val 12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423788">
            <a:off x="374605" y="2577901"/>
            <a:ext cx="4016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Continuous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 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d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elivery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954" y="2009809"/>
            <a:ext cx="3644593" cy="30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91559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780612" y="879430"/>
            <a:ext cx="767611" cy="1976853"/>
            <a:chOff x="6605141" y="644580"/>
            <a:chExt cx="767611" cy="1976853"/>
          </a:xfrm>
        </p:grpSpPr>
        <p:grpSp>
          <p:nvGrpSpPr>
            <p:cNvPr id="14" name="Group 13"/>
            <p:cNvGrpSpPr/>
            <p:nvPr/>
          </p:nvGrpSpPr>
          <p:grpSpPr>
            <a:xfrm>
              <a:off x="6618653" y="644580"/>
              <a:ext cx="705521" cy="677297"/>
              <a:chOff x="5874490" y="1649370"/>
              <a:chExt cx="705521" cy="67729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917782" y="1847078"/>
                <a:ext cx="662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Can 1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561434" y="847582"/>
            <a:ext cx="1422249" cy="1708438"/>
            <a:chOff x="7509957" y="807317"/>
            <a:chExt cx="1422249" cy="1708438"/>
          </a:xfrm>
        </p:grpSpPr>
        <p:grpSp>
          <p:nvGrpSpPr>
            <p:cNvPr id="23" name="Group 22"/>
            <p:cNvGrpSpPr/>
            <p:nvPr/>
          </p:nvGrpSpPr>
          <p:grpSpPr>
            <a:xfrm>
              <a:off x="8431452" y="807317"/>
              <a:ext cx="500754" cy="418264"/>
              <a:chOff x="8404428" y="807317"/>
              <a:chExt cx="500754" cy="41826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1.0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509957" y="975227"/>
              <a:ext cx="990204" cy="1540528"/>
              <a:chOff x="7509956" y="975226"/>
              <a:chExt cx="1175957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16138" y="1315868"/>
              <a:ext cx="500754" cy="418264"/>
              <a:chOff x="8404428" y="807317"/>
              <a:chExt cx="500754" cy="41826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1.2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714780" y="4112432"/>
            <a:ext cx="1422249" cy="1708438"/>
            <a:chOff x="7228390" y="3756281"/>
            <a:chExt cx="1422249" cy="1708438"/>
          </a:xfrm>
        </p:grpSpPr>
        <p:grpSp>
          <p:nvGrpSpPr>
            <p:cNvPr id="27" name="Group 26"/>
            <p:cNvGrpSpPr/>
            <p:nvPr/>
          </p:nvGrpSpPr>
          <p:grpSpPr>
            <a:xfrm>
              <a:off x="8149885" y="3756281"/>
              <a:ext cx="500754" cy="418264"/>
              <a:chOff x="8404428" y="807317"/>
              <a:chExt cx="500754" cy="4182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228390" y="3924191"/>
              <a:ext cx="990204" cy="1540528"/>
              <a:chOff x="7509956" y="975226"/>
              <a:chExt cx="1175957" cy="187994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34571" y="4264832"/>
              <a:ext cx="500754" cy="418264"/>
              <a:chOff x="8404428" y="807317"/>
              <a:chExt cx="500754" cy="41826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2543624" y="3894942"/>
            <a:ext cx="1422250" cy="1708438"/>
            <a:chOff x="2543624" y="3894942"/>
            <a:chExt cx="1422250" cy="1708438"/>
          </a:xfrm>
        </p:grpSpPr>
        <p:grpSp>
          <p:nvGrpSpPr>
            <p:cNvPr id="49" name="Group 4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870625" y="4238296"/>
            <a:ext cx="750875" cy="1976853"/>
            <a:chOff x="6605141" y="644580"/>
            <a:chExt cx="750875" cy="1976853"/>
          </a:xfrm>
        </p:grpSpPr>
        <p:grpSp>
          <p:nvGrpSpPr>
            <p:cNvPr id="77" name="Group 76"/>
            <p:cNvGrpSpPr/>
            <p:nvPr/>
          </p:nvGrpSpPr>
          <p:grpSpPr>
            <a:xfrm>
              <a:off x="6618653" y="644580"/>
              <a:ext cx="694883" cy="677297"/>
              <a:chOff x="5874490" y="1649370"/>
              <a:chExt cx="694883" cy="677297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5917782" y="1847078"/>
                <a:ext cx="651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Can 78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69366" y="3891282"/>
            <a:ext cx="767611" cy="1976853"/>
            <a:chOff x="6605141" y="644580"/>
            <a:chExt cx="767611" cy="1976853"/>
          </a:xfrm>
        </p:grpSpPr>
        <p:grpSp>
          <p:nvGrpSpPr>
            <p:cNvPr id="88" name="Group 87"/>
            <p:cNvGrpSpPr/>
            <p:nvPr/>
          </p:nvGrpSpPr>
          <p:grpSpPr>
            <a:xfrm>
              <a:off x="6618653" y="644580"/>
              <a:ext cx="754099" cy="677297"/>
              <a:chOff x="5874490" y="1649370"/>
              <a:chExt cx="754099" cy="677297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917783" y="1847078"/>
                <a:ext cx="7108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90" name="Can 8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802461" y="4507469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3720" y="4854483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046" y="2115231"/>
            <a:ext cx="2202393" cy="1946013"/>
            <a:chOff x="2009007" y="3894942"/>
            <a:chExt cx="2340076" cy="2104884"/>
          </a:xfrm>
        </p:grpSpPr>
        <p:grpSp>
          <p:nvGrpSpPr>
            <p:cNvPr id="5" name="Group 4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74726" y="804824"/>
            <a:ext cx="865484" cy="879485"/>
            <a:chOff x="5874490" y="1649370"/>
            <a:chExt cx="677297" cy="6772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00574" y="2534765"/>
            <a:ext cx="994615" cy="992049"/>
            <a:chOff x="6638236" y="1549464"/>
            <a:chExt cx="734516" cy="777206"/>
          </a:xfrm>
        </p:grpSpPr>
        <p:sp>
          <p:nvSpPr>
            <p:cNvPr id="21" name="Rounded Rectangle 20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an 19"/>
          <p:cNvSpPr/>
          <p:nvPr/>
        </p:nvSpPr>
        <p:spPr>
          <a:xfrm>
            <a:off x="3110810" y="80482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6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90" y="740707"/>
            <a:ext cx="2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Jenkins, Bamboo, etc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49921" y="3490207"/>
            <a:ext cx="2202393" cy="1946013"/>
            <a:chOff x="2009007" y="3894942"/>
            <a:chExt cx="2340076" cy="2104884"/>
          </a:xfrm>
        </p:grpSpPr>
        <p:grpSp>
          <p:nvGrpSpPr>
            <p:cNvPr id="29" name="Group 2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589601" y="1430884"/>
            <a:ext cx="865484" cy="879485"/>
            <a:chOff x="5874490" y="1649370"/>
            <a:chExt cx="677297" cy="67729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5449" y="3909741"/>
            <a:ext cx="994615" cy="992049"/>
            <a:chOff x="6638236" y="1549464"/>
            <a:chExt cx="734516" cy="777206"/>
          </a:xfrm>
        </p:grpSpPr>
        <p:sp>
          <p:nvSpPr>
            <p:cNvPr id="45" name="Rounded Rectangle 44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Can 49"/>
          <p:cNvSpPr/>
          <p:nvPr/>
        </p:nvSpPr>
        <p:spPr>
          <a:xfrm>
            <a:off x="3425685" y="143088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49921" y="3420049"/>
            <a:ext cx="3792622" cy="21524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190" y="1124952"/>
            <a:ext cx="2000306" cy="16131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9921" y="3019311"/>
            <a:ext cx="379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Vagrant, Puppet, Chef etc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053491" y="3134314"/>
            <a:ext cx="1499792" cy="2408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61376" y="3019311"/>
            <a:ext cx="1959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</a:rPr>
              <a:t>Virtual Machines,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Instructions,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Commands,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etc</a:t>
            </a:r>
          </a:p>
          <a:p>
            <a:endParaRPr lang="en-US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4875" y="977366"/>
            <a:ext cx="9144000" cy="5223251"/>
            <a:chOff x="-44875" y="977366"/>
            <a:chExt cx="9144000" cy="5223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4875" y="977366"/>
              <a:ext cx="9144000" cy="46965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63079" y="5722709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1439" y="5738952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8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117" y="863029"/>
            <a:ext cx="875536" cy="11698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search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95959"/>
                </a:solidFill>
              </a:rPr>
              <a:t>m</a:t>
            </a:r>
            <a:r>
              <a:rPr lang="en-US" b="1" dirty="0" smtClean="0">
                <a:solidFill>
                  <a:srgbClr val="595959"/>
                </a:solidFill>
              </a:rPr>
              <a:t>ongo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pull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8260887" y="1504137"/>
            <a:ext cx="308242" cy="10849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7675094" y="383260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687682" y="3524378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7687682" y="321615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260887" y="4537068"/>
            <a:ext cx="308242" cy="522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329</Words>
  <Application>Microsoft Macintosh PowerPoint</Application>
  <PresentationFormat>On-screen Show (4:3)</PresentationFormat>
  <Paragraphs>230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84</cp:revision>
  <dcterms:created xsi:type="dcterms:W3CDTF">2014-12-30T02:46:08Z</dcterms:created>
  <dcterms:modified xsi:type="dcterms:W3CDTF">2015-01-02T00:25:13Z</dcterms:modified>
</cp:coreProperties>
</file>