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C42"/>
    <a:srgbClr val="2F3CBD"/>
    <a:srgbClr val="2D78A6"/>
    <a:srgbClr val="2D78FF"/>
    <a:srgbClr val="2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80" y="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368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38C1F-CD5D-5345-9A42-07FD270D0B18}" type="presOf" srcId="{B8BEB979-FE3E-B148-9BBB-228049DFF338}" destId="{F2AFE8FF-87A1-1A44-A602-F358ECDAFB7D}" srcOrd="0" destOrd="0" presId="urn:microsoft.com/office/officeart/2005/8/layout/cycle3"/>
    <dgm:cxn modelId="{23AF617B-00BF-B04F-ADAA-3AF0866652B7}" type="presOf" srcId="{14282176-3977-2C41-82CC-ED7A12B67A1E}" destId="{AF450721-80AC-6241-8F08-4CD5A77C5450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8497D2C4-11F8-A94D-B39C-126201B189D2}" type="presOf" srcId="{D281B221-D263-2A4B-B350-5EE63BA834CA}" destId="{22E44F85-1047-4C47-84A3-A294878CA191}" srcOrd="0" destOrd="0" presId="urn:microsoft.com/office/officeart/2005/8/layout/cycle3"/>
    <dgm:cxn modelId="{7FDFD053-42B2-CB4D-B4DB-9E588E48CE73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D596FBD0-47D5-034A-AD65-552DFFF02E24}" type="presOf" srcId="{9EDAE8C3-A9AD-AA49-A72A-40B5B3172C16}" destId="{8A1621B6-CB13-B64E-BBAF-8599C06DCB17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73631A64-CDE3-8743-8737-C09C71375E5E}" type="presOf" srcId="{F408741D-AB81-2449-B76B-DF3D3A636824}" destId="{DDD39D05-4A3B-B540-B005-8C05730356C8}" srcOrd="0" destOrd="0" presId="urn:microsoft.com/office/officeart/2005/8/layout/cycle3"/>
    <dgm:cxn modelId="{E3A2A171-EE8D-6E4F-AC77-FF8178C809BF}" type="presParOf" srcId="{683A7BD6-4959-7A4F-A9DF-3AAC218D96AE}" destId="{409A190E-8089-F742-8E92-04D97DA0E9C5}" srcOrd="0" destOrd="0" presId="urn:microsoft.com/office/officeart/2005/8/layout/cycle3"/>
    <dgm:cxn modelId="{0C595A34-A014-0A4A-B4C2-F9DCD76CC240}" type="presParOf" srcId="{409A190E-8089-F742-8E92-04D97DA0E9C5}" destId="{AF450721-80AC-6241-8F08-4CD5A77C5450}" srcOrd="0" destOrd="0" presId="urn:microsoft.com/office/officeart/2005/8/layout/cycle3"/>
    <dgm:cxn modelId="{0432179C-D37C-6A4E-B40C-B7CC60B50C80}" type="presParOf" srcId="{409A190E-8089-F742-8E92-04D97DA0E9C5}" destId="{22E44F85-1047-4C47-84A3-A294878CA191}" srcOrd="1" destOrd="0" presId="urn:microsoft.com/office/officeart/2005/8/layout/cycle3"/>
    <dgm:cxn modelId="{150BB538-5C64-3045-A519-AB424CB412C4}" type="presParOf" srcId="{409A190E-8089-F742-8E92-04D97DA0E9C5}" destId="{F2AFE8FF-87A1-1A44-A602-F358ECDAFB7D}" srcOrd="2" destOrd="0" presId="urn:microsoft.com/office/officeart/2005/8/layout/cycle3"/>
    <dgm:cxn modelId="{9D59EE39-CCE1-1542-BDE1-986E339FF764}" type="presParOf" srcId="{409A190E-8089-F742-8E92-04D97DA0E9C5}" destId="{DDD39D05-4A3B-B540-B005-8C05730356C8}" srcOrd="3" destOrd="0" presId="urn:microsoft.com/office/officeart/2005/8/layout/cycle3"/>
    <dgm:cxn modelId="{D2EE23EC-AE76-404D-B4A6-BF69B12203E1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>
        <a:solidFill>
          <a:srgbClr val="2D78A6"/>
        </a:solidFill>
      </dgm:spPr>
      <dgm:t>
        <a:bodyPr/>
        <a:lstStyle/>
        <a:p>
          <a:endParaRPr lang="en-US"/>
        </a:p>
      </dgm:t>
    </dgm:pt>
    <dgm:pt modelId="{B8BEB979-FE3E-B148-9BBB-228049DFF338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>
        <a:solidFill>
          <a:srgbClr val="2D78A6"/>
        </a:solidFill>
      </dgm:spPr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4807" custRadScaleRad="37533" custRadScaleInc="-2147483648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FCD72C-4D05-A845-A02B-3654B03A0350}" type="presOf" srcId="{F408741D-AB81-2449-B76B-DF3D3A636824}" destId="{DDD39D05-4A3B-B540-B005-8C05730356C8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206B3749-EED8-2E44-892F-5A771E7F15E5}" type="presOf" srcId="{14282176-3977-2C41-82CC-ED7A12B67A1E}" destId="{AF450721-80AC-6241-8F08-4CD5A77C5450}" srcOrd="0" destOrd="0" presId="urn:microsoft.com/office/officeart/2005/8/layout/cycle3"/>
    <dgm:cxn modelId="{16DC6605-E49E-A741-B2F9-7190EFE3231A}" type="presOf" srcId="{B8BEB979-FE3E-B148-9BBB-228049DFF338}" destId="{F2AFE8FF-87A1-1A44-A602-F358ECDAFB7D}" srcOrd="0" destOrd="0" presId="urn:microsoft.com/office/officeart/2005/8/layout/cycle3"/>
    <dgm:cxn modelId="{CF738E01-946A-FD4C-BC0C-B71007644266}" type="presOf" srcId="{D281B221-D263-2A4B-B350-5EE63BA834CA}" destId="{22E44F85-1047-4C47-84A3-A294878CA191}" srcOrd="0" destOrd="0" presId="urn:microsoft.com/office/officeart/2005/8/layout/cycle3"/>
    <dgm:cxn modelId="{D65080EA-DF92-E546-9B89-2B49C69944FD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7C2CED61-9AD8-CE44-A52E-AF9A38165EC5}" type="presOf" srcId="{9EDAE8C3-A9AD-AA49-A72A-40B5B3172C16}" destId="{8A1621B6-CB13-B64E-BBAF-8599C06DCB17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1D86C59B-CE9B-1445-A555-B8E9EC2CE484}" type="presParOf" srcId="{683A7BD6-4959-7A4F-A9DF-3AAC218D96AE}" destId="{409A190E-8089-F742-8E92-04D97DA0E9C5}" srcOrd="0" destOrd="0" presId="urn:microsoft.com/office/officeart/2005/8/layout/cycle3"/>
    <dgm:cxn modelId="{7DAEA55B-F64F-BF43-95E0-48548E45AEAD}" type="presParOf" srcId="{409A190E-8089-F742-8E92-04D97DA0E9C5}" destId="{AF450721-80AC-6241-8F08-4CD5A77C5450}" srcOrd="0" destOrd="0" presId="urn:microsoft.com/office/officeart/2005/8/layout/cycle3"/>
    <dgm:cxn modelId="{34A0C34F-C717-5F40-941B-CFAAD641D9A8}" type="presParOf" srcId="{409A190E-8089-F742-8E92-04D97DA0E9C5}" destId="{22E44F85-1047-4C47-84A3-A294878CA191}" srcOrd="1" destOrd="0" presId="urn:microsoft.com/office/officeart/2005/8/layout/cycle3"/>
    <dgm:cxn modelId="{E0F02E9A-69C1-CE4B-8C08-9C41084EAD5B}" type="presParOf" srcId="{409A190E-8089-F742-8E92-04D97DA0E9C5}" destId="{F2AFE8FF-87A1-1A44-A602-F358ECDAFB7D}" srcOrd="2" destOrd="0" presId="urn:microsoft.com/office/officeart/2005/8/layout/cycle3"/>
    <dgm:cxn modelId="{82F39406-0E4B-2A4B-9FD5-DE2EC06734DF}" type="presParOf" srcId="{409A190E-8089-F742-8E92-04D97DA0E9C5}" destId="{DDD39D05-4A3B-B540-B005-8C05730356C8}" srcOrd="3" destOrd="0" presId="urn:microsoft.com/office/officeart/2005/8/layout/cycle3"/>
    <dgm:cxn modelId="{6B8BDED0-F117-4144-94CB-337BC3B758FB}" type="presParOf" srcId="{409A190E-8089-F742-8E92-04D97DA0E9C5}" destId="{8A1621B6-CB13-B64E-BBAF-8599C06DCB17}" srcOrd="4" destOrd="0" presId="urn:microsoft.com/office/officeart/2005/8/layout/cycle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5152" custLinFactNeighborY="-690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B5155C-3879-FB4D-BCC4-9C4F5B2EB07E}" type="presOf" srcId="{D281B221-D263-2A4B-B350-5EE63BA834CA}" destId="{22E44F85-1047-4C47-84A3-A294878CA191}" srcOrd="0" destOrd="0" presId="urn:microsoft.com/office/officeart/2005/8/layout/cycle3"/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19569B4D-BEEE-D24F-B38A-B66FD449370D}" type="presOf" srcId="{F408741D-AB81-2449-B76B-DF3D3A636824}" destId="{DDD39D05-4A3B-B540-B005-8C05730356C8}" srcOrd="0" destOrd="0" presId="urn:microsoft.com/office/officeart/2005/8/layout/cycle3"/>
    <dgm:cxn modelId="{C84475CA-0FAD-104D-9277-C40D9A9D4597}" type="presOf" srcId="{EA5C953B-9DD8-9041-B123-22879B43E53E}" destId="{683A7BD6-4959-7A4F-A9DF-3AAC218D96AE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677605C5-F9A3-C446-B53B-B0F105F0DBF2}" type="presOf" srcId="{14282176-3977-2C41-82CC-ED7A12B67A1E}" destId="{AF450721-80AC-6241-8F08-4CD5A77C5450}" srcOrd="0" destOrd="0" presId="urn:microsoft.com/office/officeart/2005/8/layout/cycle3"/>
    <dgm:cxn modelId="{324DB022-EBE3-B642-82D9-BABB1E3BD424}" type="presOf" srcId="{9EDAE8C3-A9AD-AA49-A72A-40B5B3172C16}" destId="{8A1621B6-CB13-B64E-BBAF-8599C06DCB17}" srcOrd="0" destOrd="0" presId="urn:microsoft.com/office/officeart/2005/8/layout/cycle3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A7A8FB93-7FC1-0349-9394-AF9CE9287113}" type="presOf" srcId="{B8BEB979-FE3E-B148-9BBB-228049DFF338}" destId="{F2AFE8FF-87A1-1A44-A602-F358ECDAFB7D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8B36A437-15C5-C94E-AAF6-AD740A226EDF}" type="presParOf" srcId="{683A7BD6-4959-7A4F-A9DF-3AAC218D96AE}" destId="{409A190E-8089-F742-8E92-04D97DA0E9C5}" srcOrd="0" destOrd="0" presId="urn:microsoft.com/office/officeart/2005/8/layout/cycle3"/>
    <dgm:cxn modelId="{F7A20B03-8606-3046-8716-C7EF0B545B10}" type="presParOf" srcId="{409A190E-8089-F742-8E92-04D97DA0E9C5}" destId="{AF450721-80AC-6241-8F08-4CD5A77C5450}" srcOrd="0" destOrd="0" presId="urn:microsoft.com/office/officeart/2005/8/layout/cycle3"/>
    <dgm:cxn modelId="{DD415A6B-4D48-B945-9C49-07CDA7517CB3}" type="presParOf" srcId="{409A190E-8089-F742-8E92-04D97DA0E9C5}" destId="{22E44F85-1047-4C47-84A3-A294878CA191}" srcOrd="1" destOrd="0" presId="urn:microsoft.com/office/officeart/2005/8/layout/cycle3"/>
    <dgm:cxn modelId="{A1464BF4-179B-8B43-8937-8A51958FD7BE}" type="presParOf" srcId="{409A190E-8089-F742-8E92-04D97DA0E9C5}" destId="{F2AFE8FF-87A1-1A44-A602-F358ECDAFB7D}" srcOrd="2" destOrd="0" presId="urn:microsoft.com/office/officeart/2005/8/layout/cycle3"/>
    <dgm:cxn modelId="{BA0629C2-DF0F-2148-BD19-A870FC3CDE29}" type="presParOf" srcId="{409A190E-8089-F742-8E92-04D97DA0E9C5}" destId="{DDD39D05-4A3B-B540-B005-8C05730356C8}" srcOrd="3" destOrd="0" presId="urn:microsoft.com/office/officeart/2005/8/layout/cycle3"/>
    <dgm:cxn modelId="{D3BFFBD3-3DA5-0747-AF51-EC8D50050412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5C953B-9DD8-9041-B123-22879B43E53E}" type="doc">
      <dgm:prSet loTypeId="urn:microsoft.com/office/officeart/2005/8/layout/cycle3" loCatId="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82176-3977-2C41-82CC-ED7A12B67A1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95FD269-EA50-D344-97E0-2587A20086A9}" type="parTrans" cxnId="{4BA13BBB-A225-A947-8432-B80662A3F9F2}">
      <dgm:prSet/>
      <dgm:spPr/>
      <dgm:t>
        <a:bodyPr/>
        <a:lstStyle/>
        <a:p>
          <a:endParaRPr lang="en-US"/>
        </a:p>
      </dgm:t>
    </dgm:pt>
    <dgm:pt modelId="{D281B221-D263-2A4B-B350-5EE63BA834CA}" type="sibTrans" cxnId="{4BA13BBB-A225-A947-8432-B80662A3F9F2}">
      <dgm:prSet/>
      <dgm:spPr/>
      <dgm:t>
        <a:bodyPr/>
        <a:lstStyle/>
        <a:p>
          <a:endParaRPr lang="en-US"/>
        </a:p>
      </dgm:t>
    </dgm:pt>
    <dgm:pt modelId="{B8BEB979-FE3E-B148-9BBB-228049DFF338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3EBFA804-0748-2C4C-A9BD-E879BCC5AA1B}" type="parTrans" cxnId="{CB399F8E-C45B-EF40-B125-6828DFE067B6}">
      <dgm:prSet/>
      <dgm:spPr/>
      <dgm:t>
        <a:bodyPr/>
        <a:lstStyle/>
        <a:p>
          <a:endParaRPr lang="en-US"/>
        </a:p>
      </dgm:t>
    </dgm:pt>
    <dgm:pt modelId="{62E93018-AE8A-A145-911D-F691EBE97C08}" type="sibTrans" cxnId="{CB399F8E-C45B-EF40-B125-6828DFE067B6}">
      <dgm:prSet/>
      <dgm:spPr/>
      <dgm:t>
        <a:bodyPr/>
        <a:lstStyle/>
        <a:p>
          <a:endParaRPr lang="en-US"/>
        </a:p>
      </dgm:t>
    </dgm:pt>
    <dgm:pt modelId="{F408741D-AB81-2449-B76B-DF3D3A636824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69A04CF3-B983-BB4C-AAA9-4A4D53795630}" type="parTrans" cxnId="{E5F13DC5-A129-AA41-AAD7-23F97DE8E1F1}">
      <dgm:prSet/>
      <dgm:spPr/>
      <dgm:t>
        <a:bodyPr/>
        <a:lstStyle/>
        <a:p>
          <a:endParaRPr lang="en-US"/>
        </a:p>
      </dgm:t>
    </dgm:pt>
    <dgm:pt modelId="{F155AA65-A6BE-E94D-A4B5-4CBD2F174D50}" type="sibTrans" cxnId="{E5F13DC5-A129-AA41-AAD7-23F97DE8E1F1}">
      <dgm:prSet/>
      <dgm:spPr/>
      <dgm:t>
        <a:bodyPr/>
        <a:lstStyle/>
        <a:p>
          <a:endParaRPr lang="en-US"/>
        </a:p>
      </dgm:t>
    </dgm:pt>
    <dgm:pt modelId="{9EDAE8C3-A9AD-AA49-A72A-40B5B3172C16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9E8C122F-5A36-1549-9C38-4FF130C4F942}" type="parTrans" cxnId="{AC8887A4-B9AA-464A-A171-117C3262B4F2}">
      <dgm:prSet/>
      <dgm:spPr/>
      <dgm:t>
        <a:bodyPr/>
        <a:lstStyle/>
        <a:p>
          <a:endParaRPr lang="en-US"/>
        </a:p>
      </dgm:t>
    </dgm:pt>
    <dgm:pt modelId="{7CDAECB7-43E4-5A4E-AEE5-5B531D4F6584}" type="sibTrans" cxnId="{AC8887A4-B9AA-464A-A171-117C3262B4F2}">
      <dgm:prSet/>
      <dgm:spPr/>
      <dgm:t>
        <a:bodyPr/>
        <a:lstStyle/>
        <a:p>
          <a:endParaRPr lang="en-US"/>
        </a:p>
      </dgm:t>
    </dgm:pt>
    <dgm:pt modelId="{683A7BD6-4959-7A4F-A9DF-3AAC218D96AE}" type="pres">
      <dgm:prSet presAssocID="{EA5C953B-9DD8-9041-B123-22879B43E5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A190E-8089-F742-8E92-04D97DA0E9C5}" type="pres">
      <dgm:prSet presAssocID="{EA5C953B-9DD8-9041-B123-22879B43E53E}" presName="cycle" presStyleCnt="0"/>
      <dgm:spPr/>
    </dgm:pt>
    <dgm:pt modelId="{AF450721-80AC-6241-8F08-4CD5A77C5450}" type="pres">
      <dgm:prSet presAssocID="{14282176-3977-2C41-82CC-ED7A12B67A1E}" presName="nodeFirstNode" presStyleLbl="node1" presStyleIdx="0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E44F85-1047-4C47-84A3-A294878CA191}" type="pres">
      <dgm:prSet presAssocID="{D281B221-D263-2A4B-B350-5EE63BA834CA}" presName="sibTransFirstNode" presStyleLbl="bgShp" presStyleIdx="0" presStyleCnt="1" custLinFactNeighborX="-4117"/>
      <dgm:spPr/>
      <dgm:t>
        <a:bodyPr/>
        <a:lstStyle/>
        <a:p>
          <a:endParaRPr lang="en-US"/>
        </a:p>
      </dgm:t>
    </dgm:pt>
    <dgm:pt modelId="{F2AFE8FF-87A1-1A44-A602-F358ECDAFB7D}" type="pres">
      <dgm:prSet presAssocID="{B8BEB979-FE3E-B148-9BBB-228049DFF338}" presName="nodeFollowingNodes" presStyleLbl="node1" presStyleIdx="1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39D05-4A3B-B540-B005-8C05730356C8}" type="pres">
      <dgm:prSet presAssocID="{F408741D-AB81-2449-B76B-DF3D3A636824}" presName="nodeFollowingNodes" presStyleLbl="node1" presStyleIdx="2" presStyleCnt="4" custScaleX="54778" custScaleY="51976" custRadScaleRad="121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1621B6-CB13-B64E-BBAF-8599C06DCB17}" type="pres">
      <dgm:prSet presAssocID="{9EDAE8C3-A9AD-AA49-A72A-40B5B3172C16}" presName="nodeFollowingNodes" presStyleLbl="node1" presStyleIdx="3" presStyleCnt="4" custScaleX="54778" custScaleY="51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887A4-B9AA-464A-A171-117C3262B4F2}" srcId="{EA5C953B-9DD8-9041-B123-22879B43E53E}" destId="{9EDAE8C3-A9AD-AA49-A72A-40B5B3172C16}" srcOrd="3" destOrd="0" parTransId="{9E8C122F-5A36-1549-9C38-4FF130C4F942}" sibTransId="{7CDAECB7-43E4-5A4E-AEE5-5B531D4F6584}"/>
    <dgm:cxn modelId="{0DA89CF2-459C-1949-9AC5-01E2965965C1}" type="presOf" srcId="{D281B221-D263-2A4B-B350-5EE63BA834CA}" destId="{22E44F85-1047-4C47-84A3-A294878CA191}" srcOrd="0" destOrd="0" presId="urn:microsoft.com/office/officeart/2005/8/layout/cycle3"/>
    <dgm:cxn modelId="{11E3446C-E36F-2B4C-8587-892B8AAB1829}" type="presOf" srcId="{EA5C953B-9DD8-9041-B123-22879B43E53E}" destId="{683A7BD6-4959-7A4F-A9DF-3AAC218D96AE}" srcOrd="0" destOrd="0" presId="urn:microsoft.com/office/officeart/2005/8/layout/cycle3"/>
    <dgm:cxn modelId="{9EDE9AE0-306D-2949-921E-F06E669F421C}" type="presOf" srcId="{B8BEB979-FE3E-B148-9BBB-228049DFF338}" destId="{F2AFE8FF-87A1-1A44-A602-F358ECDAFB7D}" srcOrd="0" destOrd="0" presId="urn:microsoft.com/office/officeart/2005/8/layout/cycle3"/>
    <dgm:cxn modelId="{DA4E1F9C-4349-144B-8086-8AA4B2F29918}" type="presOf" srcId="{F408741D-AB81-2449-B76B-DF3D3A636824}" destId="{DDD39D05-4A3B-B540-B005-8C05730356C8}" srcOrd="0" destOrd="0" presId="urn:microsoft.com/office/officeart/2005/8/layout/cycle3"/>
    <dgm:cxn modelId="{CB399F8E-C45B-EF40-B125-6828DFE067B6}" srcId="{EA5C953B-9DD8-9041-B123-22879B43E53E}" destId="{B8BEB979-FE3E-B148-9BBB-228049DFF338}" srcOrd="1" destOrd="0" parTransId="{3EBFA804-0748-2C4C-A9BD-E879BCC5AA1B}" sibTransId="{62E93018-AE8A-A145-911D-F691EBE97C08}"/>
    <dgm:cxn modelId="{EBE3BC9A-C1F1-DB40-AF12-CA73E572663E}" type="presOf" srcId="{9EDAE8C3-A9AD-AA49-A72A-40B5B3172C16}" destId="{8A1621B6-CB13-B64E-BBAF-8599C06DCB17}" srcOrd="0" destOrd="0" presId="urn:microsoft.com/office/officeart/2005/8/layout/cycle3"/>
    <dgm:cxn modelId="{4BA13BBB-A225-A947-8432-B80662A3F9F2}" srcId="{EA5C953B-9DD8-9041-B123-22879B43E53E}" destId="{14282176-3977-2C41-82CC-ED7A12B67A1E}" srcOrd="0" destOrd="0" parTransId="{C95FD269-EA50-D344-97E0-2587A20086A9}" sibTransId="{D281B221-D263-2A4B-B350-5EE63BA834CA}"/>
    <dgm:cxn modelId="{28049320-5164-5F49-95CC-A5602AC12773}" type="presOf" srcId="{14282176-3977-2C41-82CC-ED7A12B67A1E}" destId="{AF450721-80AC-6241-8F08-4CD5A77C5450}" srcOrd="0" destOrd="0" presId="urn:microsoft.com/office/officeart/2005/8/layout/cycle3"/>
    <dgm:cxn modelId="{E5F13DC5-A129-AA41-AAD7-23F97DE8E1F1}" srcId="{EA5C953B-9DD8-9041-B123-22879B43E53E}" destId="{F408741D-AB81-2449-B76B-DF3D3A636824}" srcOrd="2" destOrd="0" parTransId="{69A04CF3-B983-BB4C-AAA9-4A4D53795630}" sibTransId="{F155AA65-A6BE-E94D-A4B5-4CBD2F174D50}"/>
    <dgm:cxn modelId="{7CF83DBD-D5B1-3E42-9F8B-EA343D998231}" type="presParOf" srcId="{683A7BD6-4959-7A4F-A9DF-3AAC218D96AE}" destId="{409A190E-8089-F742-8E92-04D97DA0E9C5}" srcOrd="0" destOrd="0" presId="urn:microsoft.com/office/officeart/2005/8/layout/cycle3"/>
    <dgm:cxn modelId="{EDFBA938-1C17-9841-93B9-74BB90211A33}" type="presParOf" srcId="{409A190E-8089-F742-8E92-04D97DA0E9C5}" destId="{AF450721-80AC-6241-8F08-4CD5A77C5450}" srcOrd="0" destOrd="0" presId="urn:microsoft.com/office/officeart/2005/8/layout/cycle3"/>
    <dgm:cxn modelId="{60607BE9-CC3F-1345-9C99-F0EF54DA4DE1}" type="presParOf" srcId="{409A190E-8089-F742-8E92-04D97DA0E9C5}" destId="{22E44F85-1047-4C47-84A3-A294878CA191}" srcOrd="1" destOrd="0" presId="urn:microsoft.com/office/officeart/2005/8/layout/cycle3"/>
    <dgm:cxn modelId="{291B1B98-676D-144D-A2A2-52EE0957955D}" type="presParOf" srcId="{409A190E-8089-F742-8E92-04D97DA0E9C5}" destId="{F2AFE8FF-87A1-1A44-A602-F358ECDAFB7D}" srcOrd="2" destOrd="0" presId="urn:microsoft.com/office/officeart/2005/8/layout/cycle3"/>
    <dgm:cxn modelId="{E4142A48-079C-434C-A1B7-BC6666941E65}" type="presParOf" srcId="{409A190E-8089-F742-8E92-04D97DA0E9C5}" destId="{DDD39D05-4A3B-B540-B005-8C05730356C8}" srcOrd="3" destOrd="0" presId="urn:microsoft.com/office/officeart/2005/8/layout/cycle3"/>
    <dgm:cxn modelId="{94164F05-123C-7941-A810-623B35748DC9}" type="presParOf" srcId="{409A190E-8089-F742-8E92-04D97DA0E9C5}" destId="{8A1621B6-CB13-B64E-BBAF-8599C06DCB17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1103720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900995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rgbClr val="2D78A6"/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rgbClr val="2D78A6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887480" y="27443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4F85-1047-4C47-84A3-A294878CA191}">
      <dsp:nvSpPr>
        <dsp:cNvPr id="0" name=""/>
        <dsp:cNvSpPr/>
      </dsp:nvSpPr>
      <dsp:spPr>
        <a:xfrm>
          <a:off x="928025" y="301462"/>
          <a:ext cx="3917390" cy="3917390"/>
        </a:xfrm>
        <a:prstGeom prst="circularArrow">
          <a:avLst>
            <a:gd name="adj1" fmla="val 4668"/>
            <a:gd name="adj2" fmla="val 272909"/>
            <a:gd name="adj3" fmla="val 14432320"/>
            <a:gd name="adj4" fmla="val 17031402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50721-80AC-6241-8F08-4CD5A77C5450}">
      <dsp:nvSpPr>
        <dsp:cNvPr id="0" name=""/>
        <dsp:cNvSpPr/>
      </dsp:nvSpPr>
      <dsp:spPr>
        <a:xfrm>
          <a:off x="2364004" y="301145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</a:t>
          </a:r>
          <a:endParaRPr lang="en-US" sz="2700" kern="1200" dirty="0"/>
        </a:p>
      </dsp:txBody>
      <dsp:txXfrm>
        <a:off x="2395637" y="332778"/>
        <a:ext cx="1304724" cy="584730"/>
      </dsp:txXfrm>
    </dsp:sp>
    <dsp:sp modelId="{F2AFE8FF-87A1-1A44-A602-F358ECDAFB7D}">
      <dsp:nvSpPr>
        <dsp:cNvPr id="0" name=""/>
        <dsp:cNvSpPr/>
      </dsp:nvSpPr>
      <dsp:spPr>
        <a:xfrm>
          <a:off x="3770608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Deploy</a:t>
          </a:r>
          <a:endParaRPr lang="en-US" sz="2700" kern="1200" dirty="0"/>
        </a:p>
      </dsp:txBody>
      <dsp:txXfrm>
        <a:off x="3802241" y="1739382"/>
        <a:ext cx="1304724" cy="584730"/>
      </dsp:txXfrm>
    </dsp:sp>
    <dsp:sp modelId="{DDD39D05-4A3B-B540-B005-8C05730356C8}">
      <dsp:nvSpPr>
        <dsp:cNvPr id="0" name=""/>
        <dsp:cNvSpPr/>
      </dsp:nvSpPr>
      <dsp:spPr>
        <a:xfrm>
          <a:off x="2364004" y="3414992"/>
          <a:ext cx="1367990" cy="649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Test</a:t>
          </a:r>
          <a:endParaRPr lang="en-US" sz="2700" kern="1200" dirty="0"/>
        </a:p>
      </dsp:txBody>
      <dsp:txXfrm>
        <a:off x="2395686" y="3446674"/>
        <a:ext cx="1304626" cy="585643"/>
      </dsp:txXfrm>
    </dsp:sp>
    <dsp:sp modelId="{8A1621B6-CB13-B64E-BBAF-8599C06DCB17}">
      <dsp:nvSpPr>
        <dsp:cNvPr id="0" name=""/>
        <dsp:cNvSpPr/>
      </dsp:nvSpPr>
      <dsp:spPr>
        <a:xfrm>
          <a:off x="957401" y="1707749"/>
          <a:ext cx="1367990" cy="64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Release</a:t>
          </a:r>
          <a:endParaRPr lang="en-US" sz="2700" kern="1200" dirty="0"/>
        </a:p>
      </dsp:txBody>
      <dsp:txXfrm>
        <a:off x="989034" y="1739382"/>
        <a:ext cx="1304724" cy="584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6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0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1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8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3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66310-64BB-0647-8D90-8DA6B7A60B92}" type="datetimeFigureOut">
              <a:rPr lang="en-US" smtClean="0"/>
              <a:t>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E072-459B-5149-9133-64F0185C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404516" y="405299"/>
            <a:ext cx="2594234" cy="2391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86780909"/>
              </p:ext>
            </p:extLst>
          </p:nvPr>
        </p:nvGraphicFramePr>
        <p:xfrm>
          <a:off x="0" y="15591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0" y="2043317"/>
            <a:ext cx="1508007" cy="940709"/>
          </a:xfrm>
          <a:prstGeom prst="rect">
            <a:avLst/>
          </a:prstGeom>
        </p:spPr>
      </p:pic>
      <p:pic>
        <p:nvPicPr>
          <p:cNvPr id="11" name="Picture 10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30" y="4389128"/>
            <a:ext cx="1508007" cy="940709"/>
          </a:xfrm>
          <a:prstGeom prst="rect">
            <a:avLst/>
          </a:prstGeom>
        </p:spPr>
      </p:pic>
      <p:pic>
        <p:nvPicPr>
          <p:cNvPr id="12" name="Picture 11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76" y="4085019"/>
            <a:ext cx="1318906" cy="822746"/>
          </a:xfrm>
          <a:prstGeom prst="rect">
            <a:avLst/>
          </a:prstGeom>
        </p:spPr>
      </p:pic>
      <p:pic>
        <p:nvPicPr>
          <p:cNvPr id="8" name="Picture 7" descr="docker-contain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85" y="3215375"/>
            <a:ext cx="1881591" cy="117375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473428" y="704901"/>
            <a:ext cx="1422250" cy="1708438"/>
            <a:chOff x="2543624" y="3894942"/>
            <a:chExt cx="1422250" cy="1708438"/>
          </a:xfrm>
        </p:grpSpPr>
        <p:grpSp>
          <p:nvGrpSpPr>
            <p:cNvPr id="10" name="Group 9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543624" y="4062852"/>
              <a:ext cx="990202" cy="1540528"/>
              <a:chOff x="7509958" y="975226"/>
              <a:chExt cx="1175955" cy="18799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699170" y="701241"/>
            <a:ext cx="866918" cy="1976853"/>
            <a:chOff x="6605141" y="644580"/>
            <a:chExt cx="866918" cy="1976853"/>
          </a:xfrm>
        </p:grpSpPr>
        <p:grpSp>
          <p:nvGrpSpPr>
            <p:cNvPr id="25" name="Group 24"/>
            <p:cNvGrpSpPr/>
            <p:nvPr/>
          </p:nvGrpSpPr>
          <p:grpSpPr>
            <a:xfrm>
              <a:off x="6618653" y="644580"/>
              <a:ext cx="853406" cy="677297"/>
              <a:chOff x="5874490" y="1649370"/>
              <a:chExt cx="853406" cy="677297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5917782" y="1847078"/>
                <a:ext cx="8101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638236" y="1260767"/>
              <a:ext cx="734516" cy="777206"/>
              <a:chOff x="6638236" y="1549464"/>
              <a:chExt cx="734516" cy="777206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/>
              <p:cNvSpPr txBox="1"/>
              <p:nvPr/>
            </p:nvSpPr>
            <p:spPr>
              <a:xfrm>
                <a:off x="6638236" y="1549464"/>
                <a:ext cx="734516" cy="31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config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Can 26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sp>
        <p:nvSpPr>
          <p:cNvPr id="2" name="Down Arrow 1"/>
          <p:cNvSpPr/>
          <p:nvPr/>
        </p:nvSpPr>
        <p:spPr>
          <a:xfrm>
            <a:off x="7725319" y="2796564"/>
            <a:ext cx="422198" cy="41881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run –d –p 27017:27017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364707" y="2404152"/>
            <a:ext cx="221934" cy="308226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78332" y="2712378"/>
            <a:ext cx="19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Run as a Daemon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86641" y="3456570"/>
            <a:ext cx="19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Open Port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5351081" y="2404151"/>
            <a:ext cx="221934" cy="1146597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46717" y="4710211"/>
            <a:ext cx="187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Port 27017 Open</a:t>
            </a:r>
            <a:endParaRPr lang="en-US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83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run –t –</a:t>
            </a:r>
            <a:r>
              <a:rPr lang="en-US" b="1" dirty="0" err="1" smtClean="0">
                <a:solidFill>
                  <a:srgbClr val="595959"/>
                </a:solidFill>
              </a:rPr>
              <a:t>i</a:t>
            </a:r>
            <a:r>
              <a:rPr lang="en-US" b="1" dirty="0" smtClean="0">
                <a:solidFill>
                  <a:srgbClr val="595959"/>
                </a:solidFill>
              </a:rPr>
              <a:t> mongo </a:t>
            </a:r>
            <a:r>
              <a:rPr lang="en-US" b="1" dirty="0" smtClean="0">
                <a:solidFill>
                  <a:srgbClr val="595959"/>
                </a:solidFill>
              </a:rPr>
              <a:t>/bin/bash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4364707" y="2404152"/>
            <a:ext cx="221934" cy="308226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63925" y="2724976"/>
            <a:ext cx="260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595959"/>
                </a:solidFill>
              </a:rPr>
              <a:t>Run in interactive mode</a:t>
            </a:r>
            <a:endParaRPr lang="en-US" i="1" dirty="0">
              <a:solidFill>
                <a:srgbClr val="59595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453" y="3230195"/>
            <a:ext cx="4426356" cy="715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$&gt;vi /etc/</a:t>
            </a:r>
            <a:r>
              <a:rPr lang="en-US" dirty="0" err="1" smtClean="0"/>
              <a:t>mongo.cfg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//Added config file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Parallelogram 17"/>
          <p:cNvSpPr/>
          <p:nvPr/>
        </p:nvSpPr>
        <p:spPr>
          <a:xfrm>
            <a:off x="4425273" y="4154869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2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commit 3ea2832 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Bent-Up Arrow 1"/>
          <p:cNvSpPr/>
          <p:nvPr/>
        </p:nvSpPr>
        <p:spPr>
          <a:xfrm flipV="1">
            <a:off x="7776881" y="2120586"/>
            <a:ext cx="724647" cy="875358"/>
          </a:xfrm>
          <a:prstGeom prst="bentUpArrow">
            <a:avLst>
              <a:gd name="adj1" fmla="val 13205"/>
              <a:gd name="adj2" fmla="val 30872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18846" y="3055876"/>
            <a:ext cx="1536587" cy="1380847"/>
            <a:chOff x="7518846" y="3661709"/>
            <a:chExt cx="1536587" cy="1380847"/>
          </a:xfrm>
        </p:grpSpPr>
        <p:sp>
          <p:nvSpPr>
            <p:cNvPr id="15" name="Cube 14"/>
            <p:cNvSpPr/>
            <p:nvPr/>
          </p:nvSpPr>
          <p:spPr>
            <a:xfrm>
              <a:off x="7518846" y="3661709"/>
              <a:ext cx="1536587" cy="1380847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595959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7586527" y="4695632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7599115" y="449836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7599115" y="4288775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7599115" y="412849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138388" y="4675769"/>
            <a:ext cx="284380" cy="2650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91319" y="776726"/>
            <a:ext cx="567164" cy="591792"/>
            <a:chOff x="1294617" y="604120"/>
            <a:chExt cx="776769" cy="850701"/>
          </a:xfrm>
        </p:grpSpPr>
        <p:sp>
          <p:nvSpPr>
            <p:cNvPr id="7" name="Round Same Side Corner Rectangle 6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491890" y="604120"/>
              <a:ext cx="369891" cy="38219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push 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518846" y="3055876"/>
            <a:ext cx="1536587" cy="1380847"/>
            <a:chOff x="7518846" y="3661709"/>
            <a:chExt cx="1536587" cy="1380847"/>
          </a:xfrm>
        </p:grpSpPr>
        <p:sp>
          <p:nvSpPr>
            <p:cNvPr id="15" name="Cube 14"/>
            <p:cNvSpPr/>
            <p:nvPr/>
          </p:nvSpPr>
          <p:spPr>
            <a:xfrm>
              <a:off x="7518846" y="3661709"/>
              <a:ext cx="1536587" cy="1380847"/>
            </a:xfrm>
            <a:prstGeom prst="cub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 smtClean="0">
                <a:solidFill>
                  <a:srgbClr val="595959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6" name="Parallelogram 15"/>
            <p:cNvSpPr/>
            <p:nvPr/>
          </p:nvSpPr>
          <p:spPr>
            <a:xfrm>
              <a:off x="7586527" y="4695632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7599115" y="449836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/>
            <p:cNvSpPr/>
            <p:nvPr/>
          </p:nvSpPr>
          <p:spPr>
            <a:xfrm>
              <a:off x="7599115" y="4288775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7599115" y="4128498"/>
              <a:ext cx="1054316" cy="308225"/>
            </a:xfrm>
            <a:prstGeom prst="parallelogram">
              <a:avLst>
                <a:gd name="adj" fmla="val 12100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own Arrow 12"/>
          <p:cNvSpPr/>
          <p:nvPr/>
        </p:nvSpPr>
        <p:spPr>
          <a:xfrm flipV="1">
            <a:off x="8138388" y="4622515"/>
            <a:ext cx="284380" cy="3715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flipV="1">
            <a:off x="8020333" y="1553453"/>
            <a:ext cx="284380" cy="13121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89946" y="961661"/>
            <a:ext cx="567164" cy="591792"/>
            <a:chOff x="1294617" y="604120"/>
            <a:chExt cx="776769" cy="850701"/>
          </a:xfrm>
        </p:grpSpPr>
        <p:sp>
          <p:nvSpPr>
            <p:cNvPr id="24" name="Round Same Side Corner Rectangle 23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91889" y="604120"/>
              <a:ext cx="369891" cy="382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57110" y="961661"/>
            <a:ext cx="567164" cy="591792"/>
            <a:chOff x="1294617" y="604120"/>
            <a:chExt cx="776769" cy="850701"/>
          </a:xfrm>
        </p:grpSpPr>
        <p:sp>
          <p:nvSpPr>
            <p:cNvPr id="27" name="Round Same Side Corner Rectangle 26"/>
            <p:cNvSpPr/>
            <p:nvPr/>
          </p:nvSpPr>
          <p:spPr>
            <a:xfrm>
              <a:off x="1294617" y="937003"/>
              <a:ext cx="776769" cy="517818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491890" y="604120"/>
              <a:ext cx="369891" cy="38219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Down Arrow 28"/>
          <p:cNvSpPr/>
          <p:nvPr/>
        </p:nvSpPr>
        <p:spPr>
          <a:xfrm rot="16200000" flipV="1">
            <a:off x="4189525" y="-91014"/>
            <a:ext cx="284380" cy="26371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99928" y="709958"/>
            <a:ext cx="249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7F7F"/>
                </a:solidFill>
              </a:rPr>
              <a:t>Docker search &amp; pull</a:t>
            </a:r>
            <a:endParaRPr lang="en-US" b="1" dirty="0">
              <a:solidFill>
                <a:srgbClr val="7F7F7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9946" y="384366"/>
            <a:ext cx="9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60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6173" y="2807539"/>
            <a:ext cx="2138752" cy="130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Dockerfile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173" y="2421495"/>
            <a:ext cx="26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F7F7F"/>
                </a:solidFill>
              </a:rPr>
              <a:t>Create a Dockerfile</a:t>
            </a:r>
            <a:endParaRPr lang="en-US" b="1" i="1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mongo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6173" y="2807539"/>
            <a:ext cx="2138752" cy="13035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Dockerfile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6173" y="2421495"/>
            <a:ext cx="262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7F7F7F"/>
                </a:solidFill>
              </a:rPr>
              <a:t>Create a Dockerfile</a:t>
            </a:r>
            <a:endParaRPr lang="en-US" b="1" i="1" dirty="0">
              <a:solidFill>
                <a:srgbClr val="7F7F7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build –t “</a:t>
            </a:r>
            <a:r>
              <a:rPr lang="en-US" b="1" dirty="0" err="1" smtClean="0">
                <a:solidFill>
                  <a:srgbClr val="595959"/>
                </a:solidFill>
              </a:rPr>
              <a:t>rohitghatol</a:t>
            </a:r>
            <a:r>
              <a:rPr lang="en-US" b="1" dirty="0" smtClean="0">
                <a:solidFill>
                  <a:srgbClr val="595959"/>
                </a:solidFill>
              </a:rPr>
              <a:t>/web” .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8" name="Cube 17"/>
          <p:cNvSpPr/>
          <p:nvPr/>
        </p:nvSpPr>
        <p:spPr>
          <a:xfrm>
            <a:off x="7607413" y="2835667"/>
            <a:ext cx="1536587" cy="1380847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web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Parallelogram 20"/>
          <p:cNvSpPr/>
          <p:nvPr/>
        </p:nvSpPr>
        <p:spPr>
          <a:xfrm>
            <a:off x="7667599" y="3802815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7667599" y="3494590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425272" y="3424535"/>
            <a:ext cx="2999583" cy="3782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8134005" y="4336701"/>
            <a:ext cx="351303" cy="4729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9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9" name="Cube 18"/>
          <p:cNvSpPr/>
          <p:nvPr/>
        </p:nvSpPr>
        <p:spPr>
          <a:xfrm>
            <a:off x="4425274" y="4463094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m</a:t>
            </a:r>
            <a:r>
              <a:rPr lang="en-US" dirty="0" smtClean="0"/>
              <a:t>ongo (172.167.0.65)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92015" y="5169761"/>
            <a:ext cx="633257" cy="5184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5864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DB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23808" y="5794625"/>
            <a:ext cx="103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7F7F7F"/>
                </a:solidFill>
              </a:rPr>
              <a:t>Web</a:t>
            </a:r>
            <a:endParaRPr lang="en-US" sz="2400" b="1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5146" y="1935651"/>
            <a:ext cx="599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5959"/>
                </a:solidFill>
              </a:rPr>
              <a:t>$&gt;docker run -d --link </a:t>
            </a:r>
            <a:r>
              <a:rPr lang="en-US" b="1" dirty="0" smtClean="0">
                <a:solidFill>
                  <a:srgbClr val="595959"/>
                </a:solidFill>
              </a:rPr>
              <a:t>db:db_1 </a:t>
            </a:r>
            <a:r>
              <a:rPr lang="en-US" b="1" dirty="0">
                <a:solidFill>
                  <a:srgbClr val="595959"/>
                </a:solidFill>
              </a:rPr>
              <a:t>-p 3000:3000 </a:t>
            </a:r>
            <a:endParaRPr lang="en-US" b="1" dirty="0" smtClean="0">
              <a:solidFill>
                <a:srgbClr val="595959"/>
              </a:solidFill>
            </a:endParaRPr>
          </a:p>
          <a:p>
            <a:endParaRPr lang="en-US" b="1" dirty="0">
              <a:solidFill>
                <a:srgbClr val="595959"/>
              </a:solidFill>
            </a:endParaRPr>
          </a:p>
          <a:p>
            <a:r>
              <a:rPr lang="en-US" b="1" dirty="0" smtClean="0">
                <a:solidFill>
                  <a:srgbClr val="595959"/>
                </a:solidFill>
              </a:rPr>
              <a:t>-</a:t>
            </a:r>
            <a:r>
              <a:rPr lang="en-US" b="1" dirty="0">
                <a:solidFill>
                  <a:srgbClr val="595959"/>
                </a:solidFill>
              </a:rPr>
              <a:t>e "NODE_ENV=development" "</a:t>
            </a:r>
            <a:r>
              <a:rPr lang="en-US" b="1" dirty="0" err="1">
                <a:solidFill>
                  <a:srgbClr val="595959"/>
                </a:solidFill>
              </a:rPr>
              <a:t>rohitghatol</a:t>
            </a:r>
            <a:r>
              <a:rPr lang="en-US" b="1" dirty="0">
                <a:solidFill>
                  <a:srgbClr val="595959"/>
                </a:solidFill>
              </a:rPr>
              <a:t>/web"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3098" y="5204556"/>
            <a:ext cx="633257" cy="518445"/>
          </a:xfrm>
          <a:prstGeom prst="rect">
            <a:avLst/>
          </a:prstGeom>
        </p:spPr>
      </p:pic>
      <p:sp>
        <p:nvSpPr>
          <p:cNvPr id="16" name="Cube 15"/>
          <p:cNvSpPr/>
          <p:nvPr/>
        </p:nvSpPr>
        <p:spPr>
          <a:xfrm>
            <a:off x="1206355" y="4809629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33" y="5169761"/>
            <a:ext cx="580018" cy="518445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1206356" y="4479338"/>
            <a:ext cx="2621778" cy="690423"/>
          </a:xfrm>
          <a:prstGeom prst="cube">
            <a:avLst>
              <a:gd name="adj" fmla="val 517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595959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web</a:t>
            </a:r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98678" y="3802815"/>
            <a:ext cx="544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Env Variable DB_1_PORT_27017_TCP_ADDR</a:t>
            </a:r>
            <a:r>
              <a:rPr lang="en-US" i="1" dirty="0">
                <a:solidFill>
                  <a:srgbClr val="7F7F7F"/>
                </a:solidFill>
              </a:rPr>
              <a:t>=172.17.0.65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4425274" y="1368518"/>
            <a:ext cx="317310" cy="56713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62122" y="617863"/>
            <a:ext cx="426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Add Env Variable to Web which points to port 27017 of db container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flipV="1">
            <a:off x="4101709" y="2858981"/>
            <a:ext cx="323565" cy="3875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59766" y="3309924"/>
            <a:ext cx="27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Passing Env Variable</a:t>
            </a:r>
            <a:endParaRPr lang="en-US" i="1" dirty="0">
              <a:solidFill>
                <a:srgbClr val="7F7F7F"/>
              </a:solidFill>
            </a:endParaRPr>
          </a:p>
        </p:txBody>
      </p:sp>
      <p:sp>
        <p:nvSpPr>
          <p:cNvPr id="32" name="Curved Right Arrow 31"/>
          <p:cNvSpPr/>
          <p:nvPr/>
        </p:nvSpPr>
        <p:spPr>
          <a:xfrm rot="1184045">
            <a:off x="714626" y="3768822"/>
            <a:ext cx="716116" cy="106708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4237" y="5806982"/>
            <a:ext cx="16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Port 3000</a:t>
            </a:r>
            <a:endParaRPr lang="en-US" i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7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8467" y="3114152"/>
            <a:ext cx="1689166" cy="1479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9453" y="3114152"/>
            <a:ext cx="1689166" cy="1479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AngularJS</a:t>
            </a:r>
          </a:p>
          <a:p>
            <a:pPr algn="ctr"/>
            <a:r>
              <a:rPr lang="en-US" dirty="0" smtClean="0"/>
              <a:t>ExpressJS</a:t>
            </a:r>
          </a:p>
          <a:p>
            <a:pPr algn="ctr"/>
            <a:r>
              <a:rPr lang="en-US" dirty="0" smtClean="0"/>
              <a:t>NodeJs</a:t>
            </a:r>
          </a:p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822202" y="3644299"/>
            <a:ext cx="1109671" cy="4561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ocker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33" y="4642947"/>
            <a:ext cx="1874111" cy="1169088"/>
          </a:xfrm>
          <a:prstGeom prst="rect">
            <a:avLst/>
          </a:prstGeom>
        </p:spPr>
      </p:pic>
      <p:pic>
        <p:nvPicPr>
          <p:cNvPr id="10" name="Picture 9" descr="docker-conta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67" y="4642947"/>
            <a:ext cx="1874111" cy="11690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8090" y="5812035"/>
            <a:ext cx="14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web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5741" y="5812035"/>
            <a:ext cx="149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95959"/>
                </a:solidFill>
              </a:rPr>
              <a:t>db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6732007" y="90001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14" name="Bent-Up Arrow 13"/>
          <p:cNvSpPr/>
          <p:nvPr/>
        </p:nvSpPr>
        <p:spPr>
          <a:xfrm>
            <a:off x="6879963" y="2268534"/>
            <a:ext cx="1023363" cy="1134267"/>
          </a:xfrm>
          <a:prstGeom prst="bentUpArrow">
            <a:avLst>
              <a:gd name="adj1" fmla="val 25000"/>
              <a:gd name="adj2" fmla="val 25000"/>
              <a:gd name="adj3" fmla="val 310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00133" y="1109610"/>
            <a:ext cx="1639849" cy="1454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95959"/>
                </a:solidFill>
              </a:rPr>
              <a:t>DockerFile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674244" y="1232899"/>
            <a:ext cx="2971454" cy="443843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2391958" y="2675393"/>
            <a:ext cx="480858" cy="38944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55370" y="2564430"/>
            <a:ext cx="108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Docker Image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613" y="863567"/>
            <a:ext cx="320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Based on Docker Image</a:t>
            </a:r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2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1094" y="4779505"/>
            <a:ext cx="5040000" cy="8001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 OSX/Windows</a:t>
            </a:r>
          </a:p>
          <a:p>
            <a:pPr algn="ctr"/>
            <a:r>
              <a:rPr lang="en-US" dirty="0" smtClean="0"/>
              <a:t>(192.168.10.4)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43" y="4914605"/>
            <a:ext cx="1909293" cy="12219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51094" y="3962153"/>
            <a:ext cx="2445606" cy="58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8841" y="3962153"/>
            <a:ext cx="2432254" cy="5876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51094" y="2512855"/>
            <a:ext cx="2445606" cy="1311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Boot2Docker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(172.168.10.2)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75003" y="2593915"/>
            <a:ext cx="2211140" cy="5876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Host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75003" y="1269938"/>
            <a:ext cx="619232" cy="729538"/>
            <a:chOff x="2607746" y="932188"/>
            <a:chExt cx="439914" cy="378279"/>
          </a:xfrm>
        </p:grpSpPr>
        <p:sp>
          <p:nvSpPr>
            <p:cNvPr id="10" name="Rectangle 9"/>
            <p:cNvSpPr/>
            <p:nvPr/>
          </p:nvSpPr>
          <p:spPr>
            <a:xfrm>
              <a:off x="2607746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601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125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6635" y="1269938"/>
            <a:ext cx="619232" cy="729538"/>
            <a:chOff x="2607746" y="932188"/>
            <a:chExt cx="439914" cy="378279"/>
          </a:xfrm>
        </p:grpSpPr>
        <p:sp>
          <p:nvSpPr>
            <p:cNvPr id="15" name="Rectangle 14"/>
            <p:cNvSpPr/>
            <p:nvPr/>
          </p:nvSpPr>
          <p:spPr>
            <a:xfrm>
              <a:off x="2607746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01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125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45995" y="1269938"/>
            <a:ext cx="619232" cy="729538"/>
            <a:chOff x="2607746" y="932188"/>
            <a:chExt cx="439914" cy="378279"/>
          </a:xfrm>
        </p:grpSpPr>
        <p:sp>
          <p:nvSpPr>
            <p:cNvPr id="19" name="Rectangle 18"/>
            <p:cNvSpPr/>
            <p:nvPr/>
          </p:nvSpPr>
          <p:spPr>
            <a:xfrm>
              <a:off x="2607746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601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125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Bent-Up Arrow 21"/>
          <p:cNvSpPr/>
          <p:nvPr/>
        </p:nvSpPr>
        <p:spPr>
          <a:xfrm rot="16200000">
            <a:off x="4370867" y="2776457"/>
            <a:ext cx="1162174" cy="986228"/>
          </a:xfrm>
          <a:prstGeom prst="bentUpArrow">
            <a:avLst>
              <a:gd name="adj1" fmla="val 16780"/>
              <a:gd name="adj2" fmla="val 25000"/>
              <a:gd name="adj3" fmla="val 2911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51094" y="1999476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7840" y="1269938"/>
            <a:ext cx="2303255" cy="25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F7F7F"/>
                </a:solidFill>
              </a:rPr>
              <a:t>http://172.168.10.2:3000</a:t>
            </a:r>
            <a:endParaRPr lang="en-US" sz="1400" b="1" dirty="0">
              <a:solidFill>
                <a:srgbClr val="7F7F7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87840" y="1522367"/>
            <a:ext cx="2303255" cy="968807"/>
          </a:xfrm>
          <a:prstGeom prst="rect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2584" y="923496"/>
            <a:ext cx="621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F7F7F"/>
                </a:solidFill>
              </a:rPr>
              <a:t>Web</a:t>
            </a:r>
            <a:endParaRPr lang="en-US" sz="1600" b="1" dirty="0">
              <a:solidFill>
                <a:srgbClr val="7F7F7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3576" y="906619"/>
            <a:ext cx="621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F7F7F"/>
                </a:solidFill>
              </a:rPr>
              <a:t>DB</a:t>
            </a:r>
            <a:endParaRPr lang="en-US" sz="1600" b="1" dirty="0">
              <a:solidFill>
                <a:srgbClr val="7F7F7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41563" y="906619"/>
            <a:ext cx="81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F7F7F"/>
                </a:solidFill>
              </a:rPr>
              <a:t>Cache</a:t>
            </a:r>
            <a:endParaRPr lang="en-US" sz="1600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0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1094" y="4779505"/>
            <a:ext cx="5040000" cy="8001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</a:t>
            </a:r>
          </a:p>
          <a:p>
            <a:pPr algn="ctr"/>
            <a:r>
              <a:rPr lang="en-US" dirty="0" smtClean="0"/>
              <a:t>(192.168.10.4)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843" y="4914605"/>
            <a:ext cx="1909293" cy="12219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8841" y="3962153"/>
            <a:ext cx="2432254" cy="5876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51094" y="3962153"/>
            <a:ext cx="2335049" cy="5876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Host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75003" y="2809244"/>
            <a:ext cx="619232" cy="729538"/>
            <a:chOff x="2607746" y="932188"/>
            <a:chExt cx="439914" cy="378279"/>
          </a:xfrm>
        </p:grpSpPr>
        <p:sp>
          <p:nvSpPr>
            <p:cNvPr id="10" name="Rectangle 9"/>
            <p:cNvSpPr/>
            <p:nvPr/>
          </p:nvSpPr>
          <p:spPr>
            <a:xfrm>
              <a:off x="2607746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601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125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6635" y="2809244"/>
            <a:ext cx="619232" cy="729538"/>
            <a:chOff x="2607746" y="932188"/>
            <a:chExt cx="439914" cy="378279"/>
          </a:xfrm>
        </p:grpSpPr>
        <p:sp>
          <p:nvSpPr>
            <p:cNvPr id="15" name="Rectangle 14"/>
            <p:cNvSpPr/>
            <p:nvPr/>
          </p:nvSpPr>
          <p:spPr>
            <a:xfrm>
              <a:off x="2607746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01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125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45995" y="2809244"/>
            <a:ext cx="619232" cy="729538"/>
            <a:chOff x="2607746" y="932188"/>
            <a:chExt cx="439914" cy="378279"/>
          </a:xfrm>
        </p:grpSpPr>
        <p:sp>
          <p:nvSpPr>
            <p:cNvPr id="19" name="Rectangle 18"/>
            <p:cNvSpPr/>
            <p:nvPr/>
          </p:nvSpPr>
          <p:spPr>
            <a:xfrm>
              <a:off x="2607746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601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12544" y="932188"/>
              <a:ext cx="135116" cy="37827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51094" y="3538782"/>
            <a:ext cx="24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Docker Containers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4212271" y="4188091"/>
            <a:ext cx="216186" cy="201819"/>
          </a:xfrm>
          <a:prstGeom prst="leftArrow">
            <a:avLst>
              <a:gd name="adj1" fmla="val 57817"/>
              <a:gd name="adj2" fmla="val 539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72584" y="2367078"/>
            <a:ext cx="621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F7F7F"/>
                </a:solidFill>
              </a:rPr>
              <a:t>Web</a:t>
            </a:r>
            <a:endParaRPr lang="en-US" sz="1600" b="1" dirty="0">
              <a:solidFill>
                <a:srgbClr val="7F7F7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3576" y="2350201"/>
            <a:ext cx="621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F7F7F"/>
                </a:solidFill>
              </a:rPr>
              <a:t>DB</a:t>
            </a:r>
            <a:endParaRPr lang="en-US" sz="1600" b="1" dirty="0">
              <a:solidFill>
                <a:srgbClr val="7F7F7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99239" y="2350201"/>
            <a:ext cx="810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F7F7F"/>
                </a:solidFill>
              </a:rPr>
              <a:t>Cache</a:t>
            </a:r>
            <a:endParaRPr lang="en-US" sz="1600" b="1" dirty="0">
              <a:solidFill>
                <a:srgbClr val="7F7F7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79588" y="2498964"/>
            <a:ext cx="2303255" cy="25243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7F7F7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F7F7F"/>
                </a:solidFill>
              </a:rPr>
              <a:t>http://192.168.10.4:3000</a:t>
            </a:r>
            <a:endParaRPr lang="en-US" sz="1400" b="1" dirty="0">
              <a:solidFill>
                <a:srgbClr val="7F7F7F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79588" y="2751393"/>
            <a:ext cx="2303255" cy="968807"/>
          </a:xfrm>
          <a:prstGeom prst="rect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4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90517">
            <a:off x="-49203" y="4607618"/>
            <a:ext cx="9144000" cy="2469514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50862324"/>
              </p:ext>
            </p:extLst>
          </p:nvPr>
        </p:nvGraphicFramePr>
        <p:xfrm>
          <a:off x="3756235" y="158537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1714500"/>
            <a:ext cx="3542864" cy="341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10920" y="1296573"/>
            <a:ext cx="4879310" cy="4353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531113">
            <a:off x="5185377" y="2641944"/>
            <a:ext cx="31256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F3C42"/>
                </a:solidFill>
                <a:latin typeface="Neon 80s"/>
                <a:cs typeface="Neon 80s"/>
              </a:rPr>
              <a:t>c</a:t>
            </a:r>
            <a:r>
              <a:rPr lang="en-US" sz="4000" b="1" dirty="0" smtClean="0">
                <a:solidFill>
                  <a:srgbClr val="2F3C42"/>
                </a:solidFill>
                <a:latin typeface="Neon 80s"/>
                <a:cs typeface="Neon 80s"/>
              </a:rPr>
              <a:t>ontinuous</a:t>
            </a:r>
            <a:endParaRPr lang="en-US" sz="4000" b="1" dirty="0">
              <a:solidFill>
                <a:srgbClr val="2F3C42"/>
              </a:solidFill>
              <a:latin typeface="Neon 80s"/>
              <a:cs typeface="Neon 80s"/>
            </a:endParaRPr>
          </a:p>
          <a:p>
            <a:pPr algn="ctr"/>
            <a:endParaRPr lang="en-US" sz="4000" b="1" dirty="0" smtClean="0">
              <a:solidFill>
                <a:srgbClr val="2F3C42"/>
              </a:solidFill>
              <a:latin typeface="Neon 80s"/>
              <a:cs typeface="Neon 80s"/>
            </a:endParaRPr>
          </a:p>
          <a:p>
            <a:pPr algn="ctr"/>
            <a:r>
              <a:rPr lang="en-US" sz="4000" b="1" dirty="0">
                <a:solidFill>
                  <a:srgbClr val="2F3C42"/>
                </a:solidFill>
                <a:latin typeface="Neon 80s"/>
                <a:cs typeface="Neon 80s"/>
              </a:rPr>
              <a:t>d</a:t>
            </a:r>
            <a:r>
              <a:rPr lang="en-US" sz="4000" b="1" dirty="0" smtClean="0">
                <a:solidFill>
                  <a:srgbClr val="2F3C42"/>
                </a:solidFill>
                <a:latin typeface="Neon 80s"/>
                <a:cs typeface="Neon 80s"/>
              </a:rPr>
              <a:t>elivery</a:t>
            </a:r>
            <a:endParaRPr lang="en-US" sz="4000" b="1" dirty="0">
              <a:solidFill>
                <a:srgbClr val="2F3C42"/>
              </a:solidFill>
              <a:latin typeface="Neon 80s"/>
              <a:cs typeface="Neon 80s"/>
            </a:endParaRPr>
          </a:p>
        </p:txBody>
      </p:sp>
    </p:spTree>
    <p:extLst>
      <p:ext uri="{BB962C8B-B14F-4D97-AF65-F5344CB8AC3E}">
        <p14:creationId xmlns:p14="http://schemas.microsoft.com/office/powerpoint/2010/main" val="183123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92428254"/>
              </p:ext>
            </p:extLst>
          </p:nvPr>
        </p:nvGraphicFramePr>
        <p:xfrm>
          <a:off x="-635046" y="155912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us 3"/>
          <p:cNvSpPr/>
          <p:nvPr/>
        </p:nvSpPr>
        <p:spPr>
          <a:xfrm>
            <a:off x="4593957" y="3174843"/>
            <a:ext cx="1351164" cy="1161858"/>
          </a:xfrm>
          <a:prstGeom prst="mathPlus">
            <a:avLst>
              <a:gd name="adj1" fmla="val 122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423788">
            <a:off x="374605" y="2577901"/>
            <a:ext cx="40166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Continuous</a:t>
            </a:r>
          </a:p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 </a:t>
            </a:r>
          </a:p>
          <a:p>
            <a:pPr algn="ctr"/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eon"/>
              <a:cs typeface="Neon"/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d</a:t>
            </a: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eon"/>
                <a:cs typeface="Neon"/>
              </a:rPr>
              <a:t>elivery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Neon"/>
              <a:cs typeface="Neon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954" y="2009809"/>
            <a:ext cx="3644593" cy="30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0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56915598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5" name="Group 74"/>
          <p:cNvGrpSpPr/>
          <p:nvPr/>
        </p:nvGrpSpPr>
        <p:grpSpPr>
          <a:xfrm>
            <a:off x="5780612" y="879430"/>
            <a:ext cx="767611" cy="1976853"/>
            <a:chOff x="6605141" y="644580"/>
            <a:chExt cx="767611" cy="1976853"/>
          </a:xfrm>
        </p:grpSpPr>
        <p:grpSp>
          <p:nvGrpSpPr>
            <p:cNvPr id="14" name="Group 13"/>
            <p:cNvGrpSpPr/>
            <p:nvPr/>
          </p:nvGrpSpPr>
          <p:grpSpPr>
            <a:xfrm>
              <a:off x="6618653" y="644580"/>
              <a:ext cx="705521" cy="677297"/>
              <a:chOff x="5874490" y="1649370"/>
              <a:chExt cx="705521" cy="677297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917782" y="1847078"/>
                <a:ext cx="6622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638236" y="1260767"/>
              <a:ext cx="734516" cy="777206"/>
              <a:chOff x="6638236" y="1549464"/>
              <a:chExt cx="734516" cy="77720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  <a:solidFill>
                <a:schemeClr val="tx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6638236" y="1549464"/>
                <a:ext cx="734516" cy="312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config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Can 19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561434" y="847582"/>
            <a:ext cx="1422249" cy="1708438"/>
            <a:chOff x="7509957" y="807317"/>
            <a:chExt cx="1422249" cy="1708438"/>
          </a:xfrm>
        </p:grpSpPr>
        <p:grpSp>
          <p:nvGrpSpPr>
            <p:cNvPr id="23" name="Group 22"/>
            <p:cNvGrpSpPr/>
            <p:nvPr/>
          </p:nvGrpSpPr>
          <p:grpSpPr>
            <a:xfrm>
              <a:off x="8431452" y="807317"/>
              <a:ext cx="500754" cy="418264"/>
              <a:chOff x="8404428" y="807317"/>
              <a:chExt cx="500754" cy="41826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1.0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509957" y="975227"/>
              <a:ext cx="990204" cy="1540528"/>
              <a:chOff x="7509956" y="975226"/>
              <a:chExt cx="1175957" cy="187994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09956" y="975226"/>
                <a:ext cx="1175957" cy="1804224"/>
                <a:chOff x="7509956" y="1173925"/>
                <a:chExt cx="1175957" cy="1804224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6" y="1649370"/>
                  <a:ext cx="1173675" cy="1328779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416138" y="1315868"/>
              <a:ext cx="500754" cy="418264"/>
              <a:chOff x="8404428" y="807317"/>
              <a:chExt cx="500754" cy="418264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1.2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714780" y="4112432"/>
            <a:ext cx="1422249" cy="1708438"/>
            <a:chOff x="7228390" y="3756281"/>
            <a:chExt cx="1422249" cy="1708438"/>
          </a:xfrm>
        </p:grpSpPr>
        <p:grpSp>
          <p:nvGrpSpPr>
            <p:cNvPr id="27" name="Group 26"/>
            <p:cNvGrpSpPr/>
            <p:nvPr/>
          </p:nvGrpSpPr>
          <p:grpSpPr>
            <a:xfrm>
              <a:off x="8149885" y="3756281"/>
              <a:ext cx="500754" cy="418264"/>
              <a:chOff x="8404428" y="807317"/>
              <a:chExt cx="500754" cy="41826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1.3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228390" y="3924191"/>
              <a:ext cx="990204" cy="1540528"/>
              <a:chOff x="7509956" y="975226"/>
              <a:chExt cx="1175957" cy="187994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7509956" y="975226"/>
                <a:ext cx="1175957" cy="1804224"/>
                <a:chOff x="7509956" y="1173925"/>
                <a:chExt cx="1175957" cy="1804224"/>
              </a:xfrm>
            </p:grpSpPr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6" y="1649370"/>
                  <a:ext cx="1173675" cy="1328779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42" name="TextBox 41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134571" y="4264832"/>
              <a:ext cx="500754" cy="418264"/>
              <a:chOff x="8404428" y="807317"/>
              <a:chExt cx="500754" cy="41826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2.3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2543624" y="3894942"/>
            <a:ext cx="1422250" cy="1708438"/>
            <a:chOff x="2543624" y="3894942"/>
            <a:chExt cx="1422250" cy="1708438"/>
          </a:xfrm>
        </p:grpSpPr>
        <p:grpSp>
          <p:nvGrpSpPr>
            <p:cNvPr id="49" name="Group 48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543624" y="4062852"/>
              <a:ext cx="990202" cy="1540528"/>
              <a:chOff x="7509958" y="975226"/>
              <a:chExt cx="1175955" cy="1879941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65" name="Picture 6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64" name="TextBox 63"/>
              <p:cNvSpPr txBox="1"/>
              <p:nvPr/>
            </p:nvSpPr>
            <p:spPr>
              <a:xfrm>
                <a:off x="7620000" y="2485835"/>
                <a:ext cx="969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870625" y="4238296"/>
            <a:ext cx="750875" cy="1976853"/>
            <a:chOff x="6605141" y="644580"/>
            <a:chExt cx="750875" cy="1976853"/>
          </a:xfrm>
        </p:grpSpPr>
        <p:grpSp>
          <p:nvGrpSpPr>
            <p:cNvPr id="77" name="Group 76"/>
            <p:cNvGrpSpPr/>
            <p:nvPr/>
          </p:nvGrpSpPr>
          <p:grpSpPr>
            <a:xfrm>
              <a:off x="6618653" y="644580"/>
              <a:ext cx="694883" cy="677297"/>
              <a:chOff x="5874490" y="1649370"/>
              <a:chExt cx="694883" cy="677297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5917782" y="1847078"/>
                <a:ext cx="651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645795" y="1352115"/>
              <a:ext cx="667742" cy="685858"/>
              <a:chOff x="6645795" y="1640812"/>
              <a:chExt cx="667742" cy="685858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</p:grpSp>
        <p:sp>
          <p:nvSpPr>
            <p:cNvPr id="79" name="Can 78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769366" y="3891282"/>
            <a:ext cx="767611" cy="1976853"/>
            <a:chOff x="6605141" y="644580"/>
            <a:chExt cx="767611" cy="1976853"/>
          </a:xfrm>
        </p:grpSpPr>
        <p:grpSp>
          <p:nvGrpSpPr>
            <p:cNvPr id="88" name="Group 87"/>
            <p:cNvGrpSpPr/>
            <p:nvPr/>
          </p:nvGrpSpPr>
          <p:grpSpPr>
            <a:xfrm>
              <a:off x="6618653" y="644580"/>
              <a:ext cx="754099" cy="677297"/>
              <a:chOff x="5874490" y="1649370"/>
              <a:chExt cx="754099" cy="677297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490" y="1649370"/>
                <a:ext cx="677297" cy="677297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917783" y="1847078"/>
                <a:ext cx="7108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chemeClr val="bg1"/>
                    </a:solidFill>
                  </a:rPr>
                  <a:t>App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45795" y="1352115"/>
              <a:ext cx="667742" cy="685858"/>
              <a:chOff x="6645795" y="1640812"/>
              <a:chExt cx="667742" cy="68585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6645795" y="1640812"/>
                <a:ext cx="667742" cy="679710"/>
              </a:xfrm>
              <a:prstGeom prst="roundRect">
                <a:avLst>
                  <a:gd name="adj" fmla="val 12562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645795" y="1823054"/>
                <a:ext cx="667742" cy="503616"/>
                <a:chOff x="6866264" y="639264"/>
                <a:chExt cx="753736" cy="546362"/>
              </a:xfrm>
            </p:grpSpPr>
            <p:sp>
              <p:nvSpPr>
                <p:cNvPr id="94" name="Rounded Rectangle 93"/>
                <p:cNvSpPr/>
                <p:nvPr/>
              </p:nvSpPr>
              <p:spPr>
                <a:xfrm>
                  <a:off x="6866264" y="639264"/>
                  <a:ext cx="753736" cy="539692"/>
                </a:xfrm>
                <a:prstGeom prst="roundRect">
                  <a:avLst/>
                </a:prstGeom>
                <a:ln w="28575" cmpd="sng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94141" y="649364"/>
                  <a:ext cx="536262" cy="536262"/>
                </a:xfrm>
                <a:prstGeom prst="rect">
                  <a:avLst/>
                </a:prstGeom>
              </p:spPr>
            </p:pic>
          </p:grpSp>
        </p:grpSp>
        <p:sp>
          <p:nvSpPr>
            <p:cNvPr id="90" name="Can 89"/>
            <p:cNvSpPr/>
            <p:nvPr/>
          </p:nvSpPr>
          <p:spPr>
            <a:xfrm>
              <a:off x="6605141" y="2064993"/>
              <a:ext cx="750875" cy="55644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DB</a:t>
              </a:r>
              <a:endParaRPr lang="en-US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802461" y="4507469"/>
            <a:ext cx="734516" cy="3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03720" y="4854483"/>
            <a:ext cx="734516" cy="31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config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1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35046" y="2115231"/>
            <a:ext cx="2202393" cy="1946013"/>
            <a:chOff x="2009007" y="3894942"/>
            <a:chExt cx="2340076" cy="2104884"/>
          </a:xfrm>
        </p:grpSpPr>
        <p:grpSp>
          <p:nvGrpSpPr>
            <p:cNvPr id="5" name="Group 4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009007" y="4062852"/>
              <a:ext cx="2340076" cy="1936974"/>
              <a:chOff x="6875050" y="975226"/>
              <a:chExt cx="2779053" cy="23637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/>
              <p:cNvSpPr txBox="1"/>
              <p:nvPr/>
            </p:nvSpPr>
            <p:spPr>
              <a:xfrm>
                <a:off x="6875050" y="2485834"/>
                <a:ext cx="2779053" cy="8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Host</a:t>
                </a:r>
              </a:p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Environment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274726" y="804824"/>
            <a:ext cx="865484" cy="879485"/>
            <a:chOff x="5874490" y="1649370"/>
            <a:chExt cx="677297" cy="67729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490" y="1649370"/>
              <a:ext cx="677297" cy="6772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917784" y="1847078"/>
              <a:ext cx="634003" cy="2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App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00574" y="2534765"/>
            <a:ext cx="994615" cy="992049"/>
            <a:chOff x="6638236" y="1549464"/>
            <a:chExt cx="734516" cy="777206"/>
          </a:xfrm>
        </p:grpSpPr>
        <p:sp>
          <p:nvSpPr>
            <p:cNvPr id="21" name="Rounded Rectangle 20"/>
            <p:cNvSpPr/>
            <p:nvPr/>
          </p:nvSpPr>
          <p:spPr>
            <a:xfrm>
              <a:off x="6645795" y="1640812"/>
              <a:ext cx="667742" cy="679710"/>
            </a:xfrm>
            <a:prstGeom prst="roundRect">
              <a:avLst>
                <a:gd name="adj" fmla="val 12562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645795" y="1823054"/>
              <a:ext cx="667742" cy="503616"/>
              <a:chOff x="6866264" y="639264"/>
              <a:chExt cx="753736" cy="54636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866264" y="639264"/>
                <a:ext cx="753736" cy="539692"/>
              </a:xfrm>
              <a:prstGeom prst="roundRect">
                <a:avLst/>
              </a:prstGeom>
              <a:ln w="2857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4141" y="649364"/>
                <a:ext cx="536262" cy="536262"/>
              </a:xfrm>
              <a:prstGeom prst="rect">
                <a:avLst/>
              </a:prstGeom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6638236" y="1549464"/>
              <a:ext cx="734516" cy="28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r>
                <a:rPr lang="en-US" b="1" dirty="0" smtClean="0">
                  <a:solidFill>
                    <a:schemeClr val="bg1"/>
                  </a:solidFill>
                </a:rPr>
                <a:t>onfig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Can 19"/>
          <p:cNvSpPr/>
          <p:nvPr/>
        </p:nvSpPr>
        <p:spPr>
          <a:xfrm>
            <a:off x="3110810" y="804824"/>
            <a:ext cx="924810" cy="91579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368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5190" y="740707"/>
            <a:ext cx="272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Jenkins, Bamboo, etc</a:t>
            </a:r>
            <a:endParaRPr lang="en-US" b="1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49921" y="3490207"/>
            <a:ext cx="2202393" cy="1946013"/>
            <a:chOff x="2009007" y="3894942"/>
            <a:chExt cx="2340076" cy="2104884"/>
          </a:xfrm>
        </p:grpSpPr>
        <p:grpSp>
          <p:nvGrpSpPr>
            <p:cNvPr id="29" name="Group 28"/>
            <p:cNvGrpSpPr/>
            <p:nvPr/>
          </p:nvGrpSpPr>
          <p:grpSpPr>
            <a:xfrm>
              <a:off x="3465120" y="3894942"/>
              <a:ext cx="500754" cy="418264"/>
              <a:chOff x="8404428" y="807317"/>
              <a:chExt cx="500754" cy="418264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1.5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009007" y="4062852"/>
              <a:ext cx="2340076" cy="1936974"/>
              <a:chOff x="6875050" y="975226"/>
              <a:chExt cx="2779053" cy="2363732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509958" y="975226"/>
                <a:ext cx="1175955" cy="1804223"/>
                <a:chOff x="7509958" y="1173925"/>
                <a:chExt cx="1175955" cy="1804223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509958" y="1649370"/>
                  <a:ext cx="1173675" cy="1328778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433668">
                  <a:off x="7856163" y="1608869"/>
                  <a:ext cx="829750" cy="436656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961900">
                  <a:off x="7553281" y="1173925"/>
                  <a:ext cx="981630" cy="474455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6875050" y="2485834"/>
                <a:ext cx="2779053" cy="85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Host</a:t>
                </a:r>
              </a:p>
              <a:p>
                <a:pPr algn="ctr"/>
                <a:r>
                  <a:rPr lang="en-US" b="1" dirty="0" smtClean="0">
                    <a:solidFill>
                      <a:schemeClr val="accent1"/>
                    </a:solidFill>
                  </a:rPr>
                  <a:t>Environment</a:t>
                </a:r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49806" y="4403493"/>
              <a:ext cx="500754" cy="418264"/>
              <a:chOff x="8404428" y="807317"/>
              <a:chExt cx="500754" cy="41826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416138" y="807317"/>
                <a:ext cx="406961" cy="41826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404428" y="855691"/>
                <a:ext cx="500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2.1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589601" y="1430884"/>
            <a:ext cx="865484" cy="879485"/>
            <a:chOff x="5874490" y="1649370"/>
            <a:chExt cx="677297" cy="67729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4490" y="1649370"/>
              <a:ext cx="677297" cy="677297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917784" y="1847078"/>
              <a:ext cx="634003" cy="284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App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15449" y="3909741"/>
            <a:ext cx="994615" cy="992049"/>
            <a:chOff x="6638236" y="1549464"/>
            <a:chExt cx="734516" cy="777206"/>
          </a:xfrm>
        </p:grpSpPr>
        <p:sp>
          <p:nvSpPr>
            <p:cNvPr id="45" name="Rounded Rectangle 44"/>
            <p:cNvSpPr/>
            <p:nvPr/>
          </p:nvSpPr>
          <p:spPr>
            <a:xfrm>
              <a:off x="6645795" y="1640812"/>
              <a:ext cx="667742" cy="679710"/>
            </a:xfrm>
            <a:prstGeom prst="roundRect">
              <a:avLst>
                <a:gd name="adj" fmla="val 12562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645795" y="1823054"/>
              <a:ext cx="667742" cy="503616"/>
              <a:chOff x="6866264" y="639264"/>
              <a:chExt cx="753736" cy="546362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866264" y="639264"/>
                <a:ext cx="753736" cy="539692"/>
              </a:xfrm>
              <a:prstGeom prst="roundRect">
                <a:avLst/>
              </a:prstGeom>
              <a:ln w="28575" cmpd="sng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4141" y="649364"/>
                <a:ext cx="536262" cy="536262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6638236" y="1549464"/>
              <a:ext cx="734516" cy="289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</a:t>
              </a:r>
              <a:r>
                <a:rPr lang="en-US" b="1" dirty="0" smtClean="0">
                  <a:solidFill>
                    <a:schemeClr val="bg1"/>
                  </a:solidFill>
                </a:rPr>
                <a:t>onfig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Can 49"/>
          <p:cNvSpPr/>
          <p:nvPr/>
        </p:nvSpPr>
        <p:spPr>
          <a:xfrm>
            <a:off x="3425685" y="1430884"/>
            <a:ext cx="924810" cy="915799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949921" y="3420049"/>
            <a:ext cx="3792622" cy="21524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5190" y="1124952"/>
            <a:ext cx="2000306" cy="16131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49921" y="3019311"/>
            <a:ext cx="379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Vagrant, Puppet, Chef etc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053491" y="3134314"/>
            <a:ext cx="1499792" cy="2408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661376" y="3019311"/>
            <a:ext cx="1959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81BD"/>
                </a:solidFill>
              </a:rPr>
              <a:t>Virtual Machines,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Instructions,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Commands,</a:t>
            </a:r>
          </a:p>
          <a:p>
            <a:r>
              <a:rPr lang="en-US" b="1" dirty="0" smtClean="0">
                <a:solidFill>
                  <a:srgbClr val="4F81BD"/>
                </a:solidFill>
              </a:rPr>
              <a:t>etc</a:t>
            </a:r>
          </a:p>
          <a:p>
            <a:endParaRPr lang="en-US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6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44875" y="977366"/>
            <a:ext cx="9144000" cy="5223251"/>
            <a:chOff x="-44875" y="977366"/>
            <a:chExt cx="9144000" cy="5223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4875" y="977366"/>
              <a:ext cx="9144000" cy="469656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63079" y="5722709"/>
              <a:ext cx="2897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1439" y="5738952"/>
              <a:ext cx="2897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Container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89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117" y="863029"/>
            <a:ext cx="875536" cy="11698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search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3" name="Cube 12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pic>
        <p:nvPicPr>
          <p:cNvPr id="10" name="Picture 9" descr="docker-sear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19" y="2452751"/>
            <a:ext cx="6846399" cy="5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2683" y="2367165"/>
            <a:ext cx="6953940" cy="3353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7607413" y="2835667"/>
            <a:ext cx="1536587" cy="1380847"/>
          </a:xfrm>
          <a:prstGeom prst="cub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95959"/>
                </a:solidFill>
              </a:rPr>
              <a:t>m</a:t>
            </a:r>
            <a:r>
              <a:rPr lang="en-US" b="1" dirty="0" smtClean="0">
                <a:solidFill>
                  <a:srgbClr val="595959"/>
                </a:solidFill>
              </a:rPr>
              <a:t>ongo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6103193" y="653436"/>
            <a:ext cx="1726155" cy="106029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Docker Hub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2683" y="1935651"/>
            <a:ext cx="255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Your Laptop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835642" y="653436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85146" y="1935651"/>
            <a:ext cx="514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</a:rPr>
              <a:t>$&gt;docker pull mongo</a:t>
            </a:r>
            <a:endParaRPr lang="en-US" b="1" dirty="0">
              <a:solidFill>
                <a:srgbClr val="595959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7829348" y="5079543"/>
            <a:ext cx="1048022" cy="71508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8260887" y="1504137"/>
            <a:ext cx="308242" cy="10849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7675094" y="3832603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>
            <a:off x="7687682" y="3524378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7687682" y="3216153"/>
            <a:ext cx="1054316" cy="308225"/>
          </a:xfrm>
          <a:prstGeom prst="parallelogram">
            <a:avLst>
              <a:gd name="adj" fmla="val 121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8260887" y="4537068"/>
            <a:ext cx="308242" cy="5222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4425273" y="4808306"/>
            <a:ext cx="2621779" cy="752068"/>
          </a:xfrm>
          <a:prstGeom prst="cube">
            <a:avLst>
              <a:gd name="adj" fmla="val 50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6582" y="749207"/>
            <a:ext cx="451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7F7F7F"/>
                </a:solidFill>
              </a:rPr>
              <a:t>Pull </a:t>
            </a:r>
            <a:r>
              <a:rPr lang="en-US" i="1" dirty="0">
                <a:solidFill>
                  <a:srgbClr val="7F7F7F"/>
                </a:solidFill>
              </a:rPr>
              <a:t>w/o tag always fetches the latest image. To get specific image, we need to provide tag.</a:t>
            </a:r>
          </a:p>
        </p:txBody>
      </p:sp>
    </p:spTree>
    <p:extLst>
      <p:ext uri="{BB962C8B-B14F-4D97-AF65-F5344CB8AC3E}">
        <p14:creationId xmlns:p14="http://schemas.microsoft.com/office/powerpoint/2010/main" val="418173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405</Words>
  <Application>Microsoft Macintosh PowerPoint</Application>
  <PresentationFormat>On-screen Show (4:3)</PresentationFormat>
  <Paragraphs>257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Synerzip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Ghatol</dc:creator>
  <cp:lastModifiedBy>Rohit Ghatol</cp:lastModifiedBy>
  <cp:revision>110</cp:revision>
  <dcterms:created xsi:type="dcterms:W3CDTF">2014-12-30T02:46:08Z</dcterms:created>
  <dcterms:modified xsi:type="dcterms:W3CDTF">2015-01-05T14:55:14Z</dcterms:modified>
</cp:coreProperties>
</file>