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B2D4-3A2A-6F4A-8D16-4850549CBBC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A1EE9A9-D627-264A-A0EB-F606E0FC72A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1A70B70-7B3C-3747-A1BC-BECFF7347602}" type="parTrans" cxnId="{7A5D8459-E943-A949-98FD-0AB90E69F32C}">
      <dgm:prSet/>
      <dgm:spPr/>
      <dgm:t>
        <a:bodyPr/>
        <a:lstStyle/>
        <a:p>
          <a:endParaRPr lang="en-US"/>
        </a:p>
      </dgm:t>
    </dgm:pt>
    <dgm:pt modelId="{E369042B-0123-3045-850B-10711F6E993F}" type="sibTrans" cxnId="{7A5D8459-E943-A949-98FD-0AB90E69F32C}">
      <dgm:prSet/>
      <dgm:spPr/>
      <dgm:t>
        <a:bodyPr/>
        <a:lstStyle/>
        <a:p>
          <a:endParaRPr lang="en-US"/>
        </a:p>
      </dgm:t>
    </dgm:pt>
    <dgm:pt modelId="{9965D0C9-8B6A-FE49-919F-9D27F2D3F15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428CD5AB-4C65-6046-A6A2-C164F54DB792}" type="parTrans" cxnId="{74C22DB4-459F-0C40-A9E3-B03F58466851}">
      <dgm:prSet/>
      <dgm:spPr/>
      <dgm:t>
        <a:bodyPr/>
        <a:lstStyle/>
        <a:p>
          <a:endParaRPr lang="en-US"/>
        </a:p>
      </dgm:t>
    </dgm:pt>
    <dgm:pt modelId="{6C56181B-A8A8-DB4E-8774-53937F75B91B}" type="sibTrans" cxnId="{74C22DB4-459F-0C40-A9E3-B03F58466851}">
      <dgm:prSet/>
      <dgm:spPr/>
      <dgm:t>
        <a:bodyPr/>
        <a:lstStyle/>
        <a:p>
          <a:endParaRPr lang="en-US"/>
        </a:p>
      </dgm:t>
    </dgm:pt>
    <dgm:pt modelId="{6CB63D9C-3E53-FB4B-BCB2-22470E32A8F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E6FC1D5-8AB8-7247-9B3A-5B571AB4F9A7}" type="parTrans" cxnId="{1471049C-68A8-B842-A6A5-452856AD0B95}">
      <dgm:prSet/>
      <dgm:spPr/>
      <dgm:t>
        <a:bodyPr/>
        <a:lstStyle/>
        <a:p>
          <a:endParaRPr lang="en-US"/>
        </a:p>
      </dgm:t>
    </dgm:pt>
    <dgm:pt modelId="{8DB3FA2A-230A-D847-B559-A83CC9F083FD}" type="sibTrans" cxnId="{1471049C-68A8-B842-A6A5-452856AD0B95}">
      <dgm:prSet/>
      <dgm:spPr/>
      <dgm:t>
        <a:bodyPr/>
        <a:lstStyle/>
        <a:p>
          <a:endParaRPr lang="en-US"/>
        </a:p>
      </dgm:t>
    </dgm:pt>
    <dgm:pt modelId="{94389AE5-934A-2248-A842-DB8E27CD442B}" type="pres">
      <dgm:prSet presAssocID="{7BACB2D4-3A2A-6F4A-8D16-4850549CBBC7}" presName="CompostProcess" presStyleCnt="0">
        <dgm:presLayoutVars>
          <dgm:dir/>
          <dgm:resizeHandles val="exact"/>
        </dgm:presLayoutVars>
      </dgm:prSet>
      <dgm:spPr/>
    </dgm:pt>
    <dgm:pt modelId="{95EA1773-10D3-3F4B-A0C8-B9F97061932D}" type="pres">
      <dgm:prSet presAssocID="{7BACB2D4-3A2A-6F4A-8D16-4850549CBBC7}" presName="arrow" presStyleLbl="bgShp" presStyleIdx="0" presStyleCnt="1"/>
      <dgm:spPr/>
    </dgm:pt>
    <dgm:pt modelId="{66514FD7-103C-2C4C-B732-43A41B6CDAB3}" type="pres">
      <dgm:prSet presAssocID="{7BACB2D4-3A2A-6F4A-8D16-4850549CBBC7}" presName="linearProcess" presStyleCnt="0"/>
      <dgm:spPr/>
    </dgm:pt>
    <dgm:pt modelId="{35493593-3680-7E4B-B03F-4FF795425969}" type="pres">
      <dgm:prSet presAssocID="{6A1EE9A9-D627-264A-A0EB-F606E0FC72A2}" presName="textNode" presStyleLbl="node1" presStyleIdx="0" presStyleCnt="3" custScaleY="3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9D8C-BAD6-F246-BAE7-790CB454AC72}" type="pres">
      <dgm:prSet presAssocID="{E369042B-0123-3045-850B-10711F6E993F}" presName="sibTrans" presStyleCnt="0"/>
      <dgm:spPr/>
    </dgm:pt>
    <dgm:pt modelId="{C3B809C0-A742-6B4F-B36F-1DFDCF55891C}" type="pres">
      <dgm:prSet presAssocID="{9965D0C9-8B6A-FE49-919F-9D27F2D3F153}" presName="textNode" presStyleLbl="node1" presStyleIdx="1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C471-0668-8C45-A2DD-24B999710A1B}" type="pres">
      <dgm:prSet presAssocID="{6C56181B-A8A8-DB4E-8774-53937F75B91B}" presName="sibTrans" presStyleCnt="0"/>
      <dgm:spPr/>
    </dgm:pt>
    <dgm:pt modelId="{FC8A0E62-745D-C440-B1FA-E264AD5BAA3E}" type="pres">
      <dgm:prSet presAssocID="{6CB63D9C-3E53-FB4B-BCB2-22470E32A8FB}" presName="textNode" presStyleLbl="node1" presStyleIdx="2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FE7E-4472-5047-AB4E-78DC8066E014}" type="presOf" srcId="{6CB63D9C-3E53-FB4B-BCB2-22470E32A8FB}" destId="{FC8A0E62-745D-C440-B1FA-E264AD5BAA3E}" srcOrd="0" destOrd="0" presId="urn:microsoft.com/office/officeart/2005/8/layout/hProcess9"/>
    <dgm:cxn modelId="{AFCDB22F-369E-9745-A6CB-537CF8BCEEFD}" type="presOf" srcId="{7BACB2D4-3A2A-6F4A-8D16-4850549CBBC7}" destId="{94389AE5-934A-2248-A842-DB8E27CD442B}" srcOrd="0" destOrd="0" presId="urn:microsoft.com/office/officeart/2005/8/layout/hProcess9"/>
    <dgm:cxn modelId="{7A5D8459-E943-A949-98FD-0AB90E69F32C}" srcId="{7BACB2D4-3A2A-6F4A-8D16-4850549CBBC7}" destId="{6A1EE9A9-D627-264A-A0EB-F606E0FC72A2}" srcOrd="0" destOrd="0" parTransId="{D1A70B70-7B3C-3747-A1BC-BECFF7347602}" sibTransId="{E369042B-0123-3045-850B-10711F6E993F}"/>
    <dgm:cxn modelId="{74C22DB4-459F-0C40-A9E3-B03F58466851}" srcId="{7BACB2D4-3A2A-6F4A-8D16-4850549CBBC7}" destId="{9965D0C9-8B6A-FE49-919F-9D27F2D3F153}" srcOrd="1" destOrd="0" parTransId="{428CD5AB-4C65-6046-A6A2-C164F54DB792}" sibTransId="{6C56181B-A8A8-DB4E-8774-53937F75B91B}"/>
    <dgm:cxn modelId="{FA90AEEE-2F3A-6E44-A169-238D461F786A}" type="presOf" srcId="{6A1EE9A9-D627-264A-A0EB-F606E0FC72A2}" destId="{35493593-3680-7E4B-B03F-4FF795425969}" srcOrd="0" destOrd="0" presId="urn:microsoft.com/office/officeart/2005/8/layout/hProcess9"/>
    <dgm:cxn modelId="{C054A3D0-4E27-2749-9F4A-CC091503A70C}" type="presOf" srcId="{9965D0C9-8B6A-FE49-919F-9D27F2D3F153}" destId="{C3B809C0-A742-6B4F-B36F-1DFDCF55891C}" srcOrd="0" destOrd="0" presId="urn:microsoft.com/office/officeart/2005/8/layout/hProcess9"/>
    <dgm:cxn modelId="{1471049C-68A8-B842-A6A5-452856AD0B95}" srcId="{7BACB2D4-3A2A-6F4A-8D16-4850549CBBC7}" destId="{6CB63D9C-3E53-FB4B-BCB2-22470E32A8FB}" srcOrd="2" destOrd="0" parTransId="{FE6FC1D5-8AB8-7247-9B3A-5B571AB4F9A7}" sibTransId="{8DB3FA2A-230A-D847-B559-A83CC9F083FD}"/>
    <dgm:cxn modelId="{425AEE05-A230-BF48-918F-9CB90F4FBE71}" type="presParOf" srcId="{94389AE5-934A-2248-A842-DB8E27CD442B}" destId="{95EA1773-10D3-3F4B-A0C8-B9F97061932D}" srcOrd="0" destOrd="0" presId="urn:microsoft.com/office/officeart/2005/8/layout/hProcess9"/>
    <dgm:cxn modelId="{8D55B387-F959-8645-8725-92F96520B315}" type="presParOf" srcId="{94389AE5-934A-2248-A842-DB8E27CD442B}" destId="{66514FD7-103C-2C4C-B732-43A41B6CDAB3}" srcOrd="1" destOrd="0" presId="urn:microsoft.com/office/officeart/2005/8/layout/hProcess9"/>
    <dgm:cxn modelId="{2D70FC8D-CEC5-0F41-8058-6BCB4D7F3BE3}" type="presParOf" srcId="{66514FD7-103C-2C4C-B732-43A41B6CDAB3}" destId="{35493593-3680-7E4B-B03F-4FF795425969}" srcOrd="0" destOrd="0" presId="urn:microsoft.com/office/officeart/2005/8/layout/hProcess9"/>
    <dgm:cxn modelId="{577B2479-F200-E84D-B1DB-B5AC12CB6304}" type="presParOf" srcId="{66514FD7-103C-2C4C-B732-43A41B6CDAB3}" destId="{59259D8C-BAD6-F246-BAE7-790CB454AC72}" srcOrd="1" destOrd="0" presId="urn:microsoft.com/office/officeart/2005/8/layout/hProcess9"/>
    <dgm:cxn modelId="{1E542688-9D6D-E544-8994-05FFE947BA4F}" type="presParOf" srcId="{66514FD7-103C-2C4C-B732-43A41B6CDAB3}" destId="{C3B809C0-A742-6B4F-B36F-1DFDCF55891C}" srcOrd="2" destOrd="0" presId="urn:microsoft.com/office/officeart/2005/8/layout/hProcess9"/>
    <dgm:cxn modelId="{F107F255-CF96-D740-A09F-6069F7B4A4B0}" type="presParOf" srcId="{66514FD7-103C-2C4C-B732-43A41B6CDAB3}" destId="{E1D4C471-0668-8C45-A2DD-24B999710A1B}" srcOrd="3" destOrd="0" presId="urn:microsoft.com/office/officeart/2005/8/layout/hProcess9"/>
    <dgm:cxn modelId="{2A2042B2-9CD0-A94F-B988-442F8FEBBA3A}" type="presParOf" srcId="{66514FD7-103C-2C4C-B732-43A41B6CDAB3}" destId="{FC8A0E62-745D-C440-B1FA-E264AD5BAA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1773-10D3-3F4B-A0C8-B9F97061932D}">
      <dsp:nvSpPr>
        <dsp:cNvPr id="0" name=""/>
        <dsp:cNvSpPr/>
      </dsp:nvSpPr>
      <dsp:spPr>
        <a:xfrm>
          <a:off x="217940" y="0"/>
          <a:ext cx="2469993" cy="23245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493593-3680-7E4B-B03F-4FF795425969}">
      <dsp:nvSpPr>
        <dsp:cNvPr id="0" name=""/>
        <dsp:cNvSpPr/>
      </dsp:nvSpPr>
      <dsp:spPr>
        <a:xfrm>
          <a:off x="94142" y="980686"/>
          <a:ext cx="871762" cy="363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1</a:t>
          </a:r>
          <a:endParaRPr lang="en-US" sz="1500" kern="1200" dirty="0"/>
        </a:p>
      </dsp:txBody>
      <dsp:txXfrm>
        <a:off x="111873" y="998417"/>
        <a:ext cx="836300" cy="327760"/>
      </dsp:txXfrm>
    </dsp:sp>
    <dsp:sp modelId="{C3B809C0-A742-6B4F-B36F-1DFDCF55891C}">
      <dsp:nvSpPr>
        <dsp:cNvPr id="0" name=""/>
        <dsp:cNvSpPr/>
      </dsp:nvSpPr>
      <dsp:spPr>
        <a:xfrm>
          <a:off x="1017056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2</a:t>
          </a:r>
          <a:endParaRPr lang="en-US" sz="1500" kern="1200" dirty="0"/>
        </a:p>
      </dsp:txBody>
      <dsp:txXfrm>
        <a:off x="1037671" y="971765"/>
        <a:ext cx="830532" cy="381065"/>
      </dsp:txXfrm>
    </dsp:sp>
    <dsp:sp modelId="{FC8A0E62-745D-C440-B1FA-E264AD5BAA3E}">
      <dsp:nvSpPr>
        <dsp:cNvPr id="0" name=""/>
        <dsp:cNvSpPr/>
      </dsp:nvSpPr>
      <dsp:spPr>
        <a:xfrm>
          <a:off x="1939969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3</a:t>
          </a:r>
          <a:endParaRPr lang="en-US" sz="1500" kern="1200" dirty="0"/>
        </a:p>
      </dsp:txBody>
      <dsp:txXfrm>
        <a:off x="1960584" y="971765"/>
        <a:ext cx="830532" cy="38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1D11-DB13-B948-8E37-7A2002FD11FD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3FE6-BC0E-EA4D-9B99-B56201DE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3FE6-BC0E-EA4D-9B99-B56201DE0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serkworks.blogspot.com/2010/11/super-hero-day-jobs-flash-pizza.html" TargetMode="External"/><Relationship Id="rId6" Type="http://schemas.openxmlformats.org/officeDocument/2006/relationships/hyperlink" Target="http://openclipart.org/detail/188471/people---pessoas-by-leandrosciola-18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6729" y="-282999"/>
            <a:ext cx="6644812" cy="4069486"/>
            <a:chOff x="206728" y="502120"/>
            <a:chExt cx="8269099" cy="5035969"/>
          </a:xfrm>
        </p:grpSpPr>
        <p:sp>
          <p:nvSpPr>
            <p:cNvPr id="14" name="Rectangle 13"/>
            <p:cNvSpPr/>
            <p:nvPr/>
          </p:nvSpPr>
          <p:spPr>
            <a:xfrm>
              <a:off x="339624" y="502120"/>
              <a:ext cx="8136203" cy="5035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6728" y="1609738"/>
              <a:ext cx="7858356" cy="2466296"/>
              <a:chOff x="206728" y="1609738"/>
              <a:chExt cx="7858356" cy="246629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728" y="1609738"/>
                <a:ext cx="4577537" cy="2466296"/>
                <a:chOff x="915508" y="1044049"/>
                <a:chExt cx="8228492" cy="4445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3500" y="1044049"/>
                  <a:ext cx="5270500" cy="4445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004" t="24928" r="-8007" b="-3434"/>
                <a:stretch/>
              </p:blipFill>
              <p:spPr>
                <a:xfrm flipH="1">
                  <a:off x="915508" y="1179576"/>
                  <a:ext cx="2627090" cy="404164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06899" y="2170931"/>
                  <a:ext cx="4119783" cy="41351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7279" r="23841" b="38320"/>
              <a:stretch/>
            </p:blipFill>
            <p:spPr>
              <a:xfrm>
                <a:off x="5440756" y="1726026"/>
                <a:ext cx="2624328" cy="235000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2715089" y="2862486"/>
            <a:ext cx="1574745" cy="1423276"/>
            <a:chOff x="2326978" y="2862486"/>
            <a:chExt cx="1574745" cy="1423276"/>
          </a:xfrm>
        </p:grpSpPr>
        <p:sp>
          <p:nvSpPr>
            <p:cNvPr id="17" name="&quot;No&quot; Symbol 16"/>
            <p:cNvSpPr/>
            <p:nvPr/>
          </p:nvSpPr>
          <p:spPr>
            <a:xfrm>
              <a:off x="2414757" y="2866602"/>
              <a:ext cx="1486966" cy="1419160"/>
            </a:xfrm>
            <a:prstGeom prst="noSmoking">
              <a:avLst>
                <a:gd name="adj" fmla="val 109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 rot="6154990">
              <a:off x="2392501" y="2796963"/>
              <a:ext cx="1418970" cy="1550016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07158">
              <a:off x="3108488" y="3002750"/>
              <a:ext cx="135032" cy="1139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98428" y="3105847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Service</a:t>
            </a:r>
          </a:p>
          <a:p>
            <a:pPr algn="ctr"/>
            <a:r>
              <a:rPr lang="en-US" sz="3200" b="1" dirty="0" smtClean="0"/>
              <a:t>Outage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13" y="4588235"/>
            <a:ext cx="1821919" cy="2269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537973" y="5325610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Release</a:t>
            </a:r>
          </a:p>
          <a:p>
            <a:pPr algn="ctr"/>
            <a:r>
              <a:rPr lang="en-US" sz="3200" b="1" dirty="0" smtClean="0"/>
              <a:t>Failure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3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3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05264" y="1241515"/>
            <a:ext cx="4749434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are you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easuring today</a:t>
            </a:r>
            <a:endParaRPr lang="en-US" sz="3200" b="1" i="1" u="sng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480575" y="3504760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SLAs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07148" y="4898938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Performance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1783801" y="4131725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Downtime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1472445" y="5822559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Traffic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 rot="574938">
            <a:off x="6145470" y="3430869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Adherence to Release Dates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 rot="20494264">
            <a:off x="4660979" y="4625282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Release to Production Time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325938">
            <a:off x="5181429" y="5901115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# Support Defects</a:t>
            </a:r>
            <a:endParaRPr lang="en-US" sz="2400" dirty="0"/>
          </a:p>
        </p:txBody>
      </p:sp>
      <p:sp>
        <p:nvSpPr>
          <p:cNvPr id="11" name="5-Point Star 10"/>
          <p:cNvSpPr/>
          <p:nvPr/>
        </p:nvSpPr>
        <p:spPr>
          <a:xfrm>
            <a:off x="1656016" y="2971494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5264" y="3698092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051813" y="5699046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587528" y="414338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950403" y="323986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43244" y="1954785"/>
            <a:ext cx="1314197" cy="1111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1954785"/>
            <a:ext cx="1365342" cy="898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83" y="1803257"/>
            <a:ext cx="858655" cy="126309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53736" y="884843"/>
            <a:ext cx="1808864" cy="753180"/>
            <a:chOff x="4968845" y="4163392"/>
            <a:chExt cx="1808864" cy="753180"/>
          </a:xfrm>
        </p:grpSpPr>
        <p:grpSp>
          <p:nvGrpSpPr>
            <p:cNvPr id="39" name="Group 3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45" name="Cube 4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14209" y="131663"/>
            <a:ext cx="1808864" cy="753180"/>
            <a:chOff x="4968845" y="4163392"/>
            <a:chExt cx="1808864" cy="753180"/>
          </a:xfrm>
        </p:grpSpPr>
        <p:grpSp>
          <p:nvGrpSpPr>
            <p:cNvPr id="50" name="Group 49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636681" y="1007707"/>
            <a:ext cx="1808864" cy="753180"/>
            <a:chOff x="4968845" y="4163392"/>
            <a:chExt cx="1808864" cy="753180"/>
          </a:xfrm>
        </p:grpSpPr>
        <p:grpSp>
          <p:nvGrpSpPr>
            <p:cNvPr id="63" name="Group 62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72" name="Cube 7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864158" y="102127"/>
            <a:ext cx="1808864" cy="753180"/>
            <a:chOff x="4968845" y="4163392"/>
            <a:chExt cx="1808864" cy="7531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786630" y="978171"/>
            <a:ext cx="1808864" cy="753180"/>
            <a:chOff x="4968845" y="4163392"/>
            <a:chExt cx="1808864" cy="753180"/>
          </a:xfrm>
        </p:grpSpPr>
        <p:grpSp>
          <p:nvGrpSpPr>
            <p:cNvPr id="89" name="Group 8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53736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1F497D"/>
                </a:solidFill>
              </a:rPr>
              <a:t>Dev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6681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QA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9102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Ops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5955" y="3596064"/>
            <a:ext cx="2539795" cy="69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1028" y="403462"/>
            <a:ext cx="157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Virtual Box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9545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VMware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67928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0" name="Circular Arrow 109"/>
          <p:cNvSpPr/>
          <p:nvPr/>
        </p:nvSpPr>
        <p:spPr>
          <a:xfrm rot="20215131" flipV="1">
            <a:off x="3028405" y="3929503"/>
            <a:ext cx="1429676" cy="128483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95919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511875" flipH="1" flipV="1">
            <a:off x="4653452" y="3677080"/>
            <a:ext cx="1409799" cy="15881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13603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1028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Providers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9945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Machine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1028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Virtual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VMWare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AWS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etc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39427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RAM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Network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2410443" y="1325225"/>
            <a:ext cx="846667" cy="10502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600" y="2375428"/>
            <a:ext cx="91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$&gt;</a:t>
            </a:r>
            <a:r>
              <a:rPr lang="en-US" dirty="0" err="1" smtClean="0">
                <a:solidFill>
                  <a:srgbClr val="1F497D"/>
                </a:solidFill>
              </a:rPr>
              <a:t>ssh</a:t>
            </a:r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57" y="1887923"/>
            <a:ext cx="460395" cy="46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572" y="1595690"/>
            <a:ext cx="15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73253" y="3700687"/>
            <a:ext cx="876525" cy="476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Fire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306" y="3581295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Puppet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29815" y="3962688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Chef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8259565" y="3581295"/>
            <a:ext cx="616324" cy="59559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11" y="437444"/>
            <a:ext cx="839611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VAGRANTFILE_API_VERSION = "2"</a:t>
            </a:r>
          </a:p>
          <a:p>
            <a:endParaRPr lang="en-US" dirty="0"/>
          </a:p>
          <a:p>
            <a:r>
              <a:rPr lang="en-US" dirty="0" err="1"/>
              <a:t>Vagrant.configure</a:t>
            </a:r>
            <a:r>
              <a:rPr lang="en-US" dirty="0"/>
              <a:t>(VAGRANTFILE_API_VERSION)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"precise64"</a:t>
            </a:r>
          </a:p>
          <a:p>
            <a:r>
              <a:rPr lang="en-US" dirty="0"/>
              <a:t>  </a:t>
            </a:r>
            <a:r>
              <a:rPr lang="en-US" dirty="0" err="1"/>
              <a:t>config.vm.box_url</a:t>
            </a:r>
            <a:r>
              <a:rPr lang="en-US" dirty="0"/>
              <a:t> = "http://</a:t>
            </a:r>
            <a:r>
              <a:rPr lang="en-US" dirty="0" err="1"/>
              <a:t>files.vagrantup.com</a:t>
            </a:r>
            <a:r>
              <a:rPr lang="en-US" dirty="0"/>
              <a:t>/precise64.</a:t>
            </a:r>
            <a:r>
              <a:rPr lang="en-US" dirty="0" smtClean="0"/>
              <a:t>box”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config.vm.define</a:t>
            </a:r>
            <a:r>
              <a:rPr lang="en-US" dirty="0"/>
              <a:t> "</a:t>
            </a:r>
            <a:r>
              <a:rPr lang="en-US" dirty="0" err="1"/>
              <a:t>hadoop</a:t>
            </a:r>
            <a:r>
              <a:rPr lang="en-US" dirty="0"/>
              <a:t>" do |</a:t>
            </a:r>
            <a:r>
              <a:rPr lang="en-US" dirty="0" err="1"/>
              <a:t>hadoop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hadoop.vm.hostname</a:t>
            </a:r>
            <a:r>
              <a:rPr lang="en-US" dirty="0"/>
              <a:t> = "</a:t>
            </a:r>
            <a:r>
              <a:rPr lang="en-US" dirty="0" err="1"/>
              <a:t>hadoop</a:t>
            </a:r>
            <a:r>
              <a:rPr lang="en-US" dirty="0"/>
              <a:t>"</a:t>
            </a:r>
          </a:p>
          <a:p>
            <a:r>
              <a:rPr lang="en-US" dirty="0"/>
              <a:t>       </a:t>
            </a:r>
            <a:r>
              <a:rPr lang="en-US" dirty="0" err="1"/>
              <a:t>hadoop.vm.network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"192.168.33.10"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config.vm.provision</a:t>
            </a:r>
            <a:r>
              <a:rPr lang="en-US" dirty="0"/>
              <a:t> :puppet do |puppet|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puppet.manifests_path</a:t>
            </a:r>
            <a:r>
              <a:rPr lang="en-US" dirty="0"/>
              <a:t> = "puppet/manifests"</a:t>
            </a:r>
          </a:p>
          <a:p>
            <a:r>
              <a:rPr lang="en-US" dirty="0"/>
              <a:t>         </a:t>
            </a:r>
            <a:r>
              <a:rPr lang="en-US" dirty="0" err="1"/>
              <a:t>puppet.module_path</a:t>
            </a:r>
            <a:r>
              <a:rPr lang="en-US" dirty="0"/>
              <a:t> = "puppet/modules"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puppet.manifest_file</a:t>
            </a:r>
            <a:r>
              <a:rPr lang="en-US" dirty="0"/>
              <a:t>  = "</a:t>
            </a:r>
            <a:r>
              <a:rPr lang="en-US" dirty="0" err="1"/>
              <a:t>site.pp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puppet.options</a:t>
            </a:r>
            <a:r>
              <a:rPr lang="en-US" dirty="0"/>
              <a:t> = "--verbose --debug"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5164666" y="437444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1287" y="1492955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31287" y="2844799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7263" y="3568700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38667" y="2977444"/>
            <a:ext cx="4614333" cy="1171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778" y="431800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3005" y="2050607"/>
            <a:ext cx="671865" cy="753180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53005" y="3274137"/>
            <a:ext cx="671865" cy="753180"/>
            <a:chOff x="4968845" y="4163392"/>
            <a:chExt cx="671865" cy="753180"/>
          </a:xfrm>
        </p:grpSpPr>
        <p:sp>
          <p:nvSpPr>
            <p:cNvPr id="20" name="Cube 1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1332" y="4599823"/>
            <a:ext cx="671865" cy="753180"/>
            <a:chOff x="4968845" y="4163392"/>
            <a:chExt cx="671865" cy="753180"/>
          </a:xfrm>
        </p:grpSpPr>
        <p:sp>
          <p:nvSpPr>
            <p:cNvPr id="24" name="Cube 2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6111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4067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0245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6111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4067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0245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134" y="327867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467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8423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1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document 37"/>
          <p:cNvSpPr/>
          <p:nvPr/>
        </p:nvSpPr>
        <p:spPr>
          <a:xfrm>
            <a:off x="3739444" y="3278670"/>
            <a:ext cx="959555" cy="6304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9" name="Plus 38"/>
          <p:cNvSpPr/>
          <p:nvPr/>
        </p:nvSpPr>
        <p:spPr>
          <a:xfrm>
            <a:off x="3302001" y="3427785"/>
            <a:ext cx="352777" cy="36688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9222" y="627564"/>
            <a:ext cx="671865" cy="753180"/>
            <a:chOff x="4968845" y="4163392"/>
            <a:chExt cx="671865" cy="753180"/>
          </a:xfrm>
        </p:grpSpPr>
        <p:sp>
          <p:nvSpPr>
            <p:cNvPr id="43" name="Cube 42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59222" y="5174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Puppet Master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0805" y="1469731"/>
            <a:ext cx="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Nodes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6121268" y="974618"/>
            <a:ext cx="547599" cy="41985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893233">
            <a:off x="4555330" y="1966427"/>
            <a:ext cx="1975555" cy="301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13" y="2454105"/>
            <a:ext cx="526607" cy="526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3739927"/>
            <a:ext cx="526607" cy="526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5089699"/>
            <a:ext cx="526607" cy="526607"/>
          </a:xfrm>
          <a:prstGeom prst="rect">
            <a:avLst/>
          </a:prstGeom>
        </p:spPr>
      </p:pic>
      <p:sp>
        <p:nvSpPr>
          <p:cNvPr id="53" name="Bent-Up Arrow 52"/>
          <p:cNvSpPr/>
          <p:nvPr/>
        </p:nvSpPr>
        <p:spPr>
          <a:xfrm rot="5400000">
            <a:off x="6099062" y="2017093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5400000">
            <a:off x="6099061" y="3303541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6099062" y="4693019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8667" y="5997222"/>
            <a:ext cx="4947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8668" y="6152444"/>
            <a:ext cx="1143000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34066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99645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56756" y="6152444"/>
            <a:ext cx="1137355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4534" y="5381225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67" y="2563792"/>
            <a:ext cx="38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4534" y="4468034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Classes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9178" y="2886557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319" y="421189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2757" y="5580376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667" y="282222"/>
            <a:ext cx="43603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1F497D"/>
                </a:solidFill>
              </a:rPr>
              <a:t>Example of a Resource – </a:t>
            </a:r>
          </a:p>
          <a:p>
            <a:endParaRPr lang="en-US" b="1" u="sng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file {‘ /</a:t>
            </a:r>
            <a:r>
              <a:rPr lang="en-US" dirty="0" err="1" smtClean="0">
                <a:solidFill>
                  <a:srgbClr val="1F497D"/>
                </a:solidFill>
              </a:rPr>
              <a:t>etc</a:t>
            </a:r>
            <a:r>
              <a:rPr lang="en-US" dirty="0" smtClean="0">
                <a:solidFill>
                  <a:srgbClr val="1F497D"/>
                </a:solidFill>
              </a:rPr>
              <a:t>/hosts'</a:t>
            </a:r>
            <a:r>
              <a:rPr lang="en-US" dirty="0">
                <a:solidFill>
                  <a:srgbClr val="1F497D"/>
                </a:solidFill>
              </a:rPr>
              <a:t>:</a:t>
            </a:r>
          </a:p>
          <a:p>
            <a:r>
              <a:rPr lang="en-US" dirty="0">
                <a:solidFill>
                  <a:srgbClr val="1F497D"/>
                </a:solidFill>
              </a:rPr>
              <a:t>     ensure  =&gt; file,</a:t>
            </a:r>
          </a:p>
          <a:p>
            <a:r>
              <a:rPr lang="en-US" dirty="0">
                <a:solidFill>
                  <a:srgbClr val="1F497D"/>
                </a:solidFill>
              </a:rPr>
              <a:t>     content =&gt; </a:t>
            </a:r>
            <a:r>
              <a:rPr lang="en-US" dirty="0" smtClean="0">
                <a:solidFill>
                  <a:srgbClr val="1F497D"/>
                </a:solidFill>
              </a:rPr>
              <a:t>”127.0.0.1 </a:t>
            </a:r>
            <a:r>
              <a:rPr lang="en-US" dirty="0" err="1" smtClean="0">
                <a:solidFill>
                  <a:srgbClr val="1F497D"/>
                </a:solidFill>
              </a:rPr>
              <a:t>localhost</a:t>
            </a:r>
            <a:r>
              <a:rPr lang="en-US" dirty="0" smtClean="0">
                <a:solidFill>
                  <a:srgbClr val="1F497D"/>
                </a:solidFill>
              </a:rPr>
              <a:t>"</a:t>
            </a:r>
            <a:r>
              <a:rPr lang="en-US" dirty="0">
                <a:solidFill>
                  <a:srgbClr val="1F497D"/>
                </a:solidFill>
              </a:rPr>
              <a:t>,</a:t>
            </a:r>
          </a:p>
          <a:p>
            <a:r>
              <a:rPr lang="en-US" dirty="0">
                <a:solidFill>
                  <a:srgbClr val="1F497D"/>
                </a:solidFill>
              </a:rPr>
              <a:t>     mode    =&gt; '0644',</a:t>
            </a:r>
          </a:p>
          <a:p>
            <a:r>
              <a:rPr lang="en-US" dirty="0">
                <a:solidFill>
                  <a:srgbClr val="1F497D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274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" r="46985"/>
          <a:stretch/>
        </p:blipFill>
        <p:spPr>
          <a:xfrm>
            <a:off x="620889" y="245533"/>
            <a:ext cx="2578608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86" y="245533"/>
            <a:ext cx="2527300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86" y="2455333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877" y="2455333"/>
            <a:ext cx="5715000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02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4526843"/>
            <a:ext cx="65659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2" y="1185197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2362" y="686165"/>
            <a:ext cx="17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Code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589" y="2277484"/>
            <a:ext cx="2204341" cy="2627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7989" y="3216335"/>
            <a:ext cx="2384122" cy="4243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5433" y="686165"/>
            <a:ext cx="1735011" cy="369332"/>
          </a:xfrm>
          <a:prstGeom prst="round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3132667" y="1055497"/>
            <a:ext cx="120272" cy="12219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04844" y="1055497"/>
            <a:ext cx="215600" cy="2160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70778" y="155221"/>
            <a:ext cx="1" cy="49812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44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 Placeholder for Data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4733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 smtClean="0">
                <a:solidFill>
                  <a:schemeClr val="accent6"/>
                </a:solidFill>
              </a:rPr>
              <a:t>. Lookup Hierarchy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62" y="2277484"/>
            <a:ext cx="7200884" cy="4574146"/>
          </a:xfrm>
          <a:prstGeom prst="rect">
            <a:avLst/>
          </a:prstGeom>
        </p:spPr>
      </p:pic>
      <p:pic>
        <p:nvPicPr>
          <p:cNvPr id="22" name="Picture 21" descr="heira-con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396333"/>
            <a:ext cx="4761528" cy="229826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405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31767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Vagrant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19893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Puppet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181009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Hiera</a:t>
            </a:r>
            <a:endParaRPr lang="en-US" sz="2400" dirty="0"/>
          </a:p>
        </p:txBody>
      </p:sp>
      <p:sp>
        <p:nvSpPr>
          <p:cNvPr id="9" name="Plus 8"/>
          <p:cNvSpPr/>
          <p:nvPr/>
        </p:nvSpPr>
        <p:spPr>
          <a:xfrm>
            <a:off x="2905058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5393183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71877" y="3312713"/>
            <a:ext cx="671865" cy="753180"/>
            <a:chOff x="4968845" y="4163392"/>
            <a:chExt cx="671865" cy="753180"/>
          </a:xfrm>
        </p:grpSpPr>
        <p:sp>
          <p:nvSpPr>
            <p:cNvPr id="12" name="Cube 11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93183" y="281035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Site.pp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23454" y="198460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23454" y="3438125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3183" y="54930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Heira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23454" y="50212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…..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23454" y="592504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ommon.yaml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31767" y="3416956"/>
            <a:ext cx="1355292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686084" y="3614048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8272" y="309361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Curved Up Arrow 25"/>
          <p:cNvSpPr/>
          <p:nvPr/>
        </p:nvSpPr>
        <p:spPr>
          <a:xfrm rot="21087409" flipV="1">
            <a:off x="2066610" y="1940809"/>
            <a:ext cx="3503187" cy="1313041"/>
          </a:xfrm>
          <a:prstGeom prst="curvedUpArrow">
            <a:avLst>
              <a:gd name="adj1" fmla="val 9678"/>
              <a:gd name="adj2" fmla="val 3094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57124" y="173342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9612537">
            <a:off x="6649988" y="2516989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612537">
            <a:off x="6634885" y="5257140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540922">
            <a:off x="6642595" y="3337424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540922">
            <a:off x="6643098" y="5978763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39314" y="3659767"/>
            <a:ext cx="341695" cy="1727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0441" y="4265508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8874901">
            <a:off x="4361185" y="3408280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742" y="2842441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47158" y="3944324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Machine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2189" y="2304598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Delegate</a:t>
            </a:r>
          </a:p>
          <a:p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o Puppet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979" y="4295756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Lookup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Data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0212" y="3815595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Software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8364813" y="2235785"/>
            <a:ext cx="308488" cy="1557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672232" y="2801824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Puppet Modules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385831" y="5121969"/>
            <a:ext cx="308488" cy="1287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93250" y="5552847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Config Files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4488" y="149991"/>
            <a:ext cx="4141856" cy="2820732"/>
            <a:chOff x="952500" y="930400"/>
            <a:chExt cx="4141856" cy="2820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1560357"/>
              <a:ext cx="4141856" cy="15977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99155" y="1825603"/>
              <a:ext cx="2821844" cy="1015663"/>
            </a:xfrm>
            <a:prstGeom prst="rect">
              <a:avLst/>
            </a:prstGeom>
            <a:noFill/>
            <a:scene3d>
              <a:camera prst="perspectiveFront">
                <a:rot lat="20699999" lon="0" rev="0"/>
              </a:camera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 smtClean="0">
                  <a:latin typeface="Abadi MT Condensed Extra Bold"/>
                  <a:cs typeface="Abadi MT Condensed Extra Bold"/>
                </a:rPr>
                <a:t>DevOps  </a:t>
              </a:r>
              <a:endParaRPr lang="en-US" sz="6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&quot;No&quot; Symbol 6"/>
            <p:cNvSpPr/>
            <p:nvPr/>
          </p:nvSpPr>
          <p:spPr>
            <a:xfrm>
              <a:off x="1413289" y="930400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93166" y="34532"/>
            <a:ext cx="3203787" cy="3184886"/>
            <a:chOff x="4997094" y="1831289"/>
            <a:chExt cx="3203787" cy="3184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094" y="1831289"/>
              <a:ext cx="3203787" cy="3184886"/>
            </a:xfrm>
            <a:prstGeom prst="rect">
              <a:avLst/>
            </a:prstGeom>
          </p:spPr>
        </p:pic>
        <p:sp>
          <p:nvSpPr>
            <p:cNvPr id="11" name="&quot;No&quot; Symbol 10"/>
            <p:cNvSpPr/>
            <p:nvPr/>
          </p:nvSpPr>
          <p:spPr>
            <a:xfrm>
              <a:off x="5193166" y="1941665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72382511"/>
              </p:ext>
            </p:extLst>
          </p:nvPr>
        </p:nvGraphicFramePr>
        <p:xfrm>
          <a:off x="2669644" y="2643457"/>
          <a:ext cx="2905875" cy="23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1492" y="4324204"/>
            <a:ext cx="29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2626868" y="2507297"/>
            <a:ext cx="3007715" cy="2820732"/>
          </a:xfrm>
          <a:prstGeom prst="noSmoking">
            <a:avLst>
              <a:gd name="adj" fmla="val 78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4744" y="2394313"/>
            <a:ext cx="930276" cy="18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86" y="472584"/>
            <a:ext cx="844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DevOps is a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of Trust and Collaboration in which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People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use the Right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for Automation to achieve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35" y="2837974"/>
            <a:ext cx="683370" cy="67933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4651369" y="3057025"/>
            <a:ext cx="590650" cy="561193"/>
          </a:xfrm>
          <a:prstGeom prst="mathEqual">
            <a:avLst>
              <a:gd name="adj1" fmla="val 15625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2" y="5862990"/>
            <a:ext cx="77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http://serkworks.blogspot.com/2010/11/super-hero-day-jobs-flash-pizza.html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http://openclipart.org/detail/188471/people---pessoas-by-leandrosciola-188471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554561" y="3057025"/>
            <a:ext cx="472520" cy="4602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3632500" y="2988127"/>
            <a:ext cx="339621" cy="33472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9867161">
            <a:off x="5747923" y="2598484"/>
            <a:ext cx="2720557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3200" dirty="0"/>
          </a:p>
        </p:txBody>
      </p:sp>
      <p:sp>
        <p:nvSpPr>
          <p:cNvPr id="29" name="5-Point Star 28"/>
          <p:cNvSpPr/>
          <p:nvPr/>
        </p:nvSpPr>
        <p:spPr>
          <a:xfrm>
            <a:off x="7604618" y="179850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25" y="2622119"/>
            <a:ext cx="1700177" cy="169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78" y="3000424"/>
            <a:ext cx="991828" cy="991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60" y="2057616"/>
            <a:ext cx="1107464" cy="25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46" y="3000424"/>
            <a:ext cx="991828" cy="991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119" y="4961159"/>
            <a:ext cx="567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of Emphasis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7" y="1244280"/>
            <a:ext cx="5670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 of Thumb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094" y="431226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01659" y="4377750"/>
            <a:ext cx="113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Individual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71735" y="43122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4691" y="214704"/>
            <a:ext cx="8128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2" y="232245"/>
            <a:ext cx="2559049" cy="28044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679700"/>
            <a:ext cx="4152900" cy="14986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4187516" y="506753"/>
            <a:ext cx="607156" cy="343008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76053" y="699824"/>
            <a:ext cx="3430081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 Common Goal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02223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054256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42467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3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2" y="1641209"/>
            <a:ext cx="3886200" cy="2159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3985" y="4218192"/>
            <a:ext cx="7716297" cy="605499"/>
            <a:chOff x="708780" y="3101329"/>
            <a:chExt cx="7796580" cy="60549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8780" y="3367158"/>
              <a:ext cx="7796580" cy="443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8780" y="3175171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80565" y="3101329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48062" y="4972337"/>
            <a:ext cx="14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1194" y="4026205"/>
            <a:ext cx="1045584" cy="265829"/>
            <a:chOff x="1081194" y="4026205"/>
            <a:chExt cx="1045584" cy="26582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26778" y="4014090"/>
            <a:ext cx="1045584" cy="265829"/>
            <a:chOff x="1081194" y="4026205"/>
            <a:chExt cx="1045584" cy="2658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72362" y="3999793"/>
            <a:ext cx="1045584" cy="265829"/>
            <a:chOff x="1081194" y="4026205"/>
            <a:chExt cx="1045584" cy="26582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17946" y="4014091"/>
            <a:ext cx="1045584" cy="265829"/>
            <a:chOff x="1081194" y="4026205"/>
            <a:chExt cx="1045584" cy="26582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263530" y="3999793"/>
            <a:ext cx="0" cy="823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63530" y="4033576"/>
            <a:ext cx="1045584" cy="265829"/>
            <a:chOff x="1081194" y="4026205"/>
            <a:chExt cx="1045584" cy="26582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09114" y="4026205"/>
            <a:ext cx="1045584" cy="265829"/>
            <a:chOff x="1081194" y="4026205"/>
            <a:chExt cx="1045584" cy="2658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354698" y="4037008"/>
            <a:ext cx="1045584" cy="265829"/>
            <a:chOff x="1081194" y="4026205"/>
            <a:chExt cx="1045584" cy="26582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8119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27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8858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0738" y="5140036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2577" y="5107770"/>
            <a:ext cx="13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0938" y="1241515"/>
            <a:ext cx="4195840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Facilitate Regular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&amp; Ops Collaboration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0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699824"/>
            <a:ext cx="5150555" cy="121839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care of Ops needs in Release/Sprint Planning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 rot="20482850">
            <a:off x="2426938" y="2343038"/>
            <a:ext cx="2774326" cy="89682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Non Functional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95387" y="3846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5" y="3536418"/>
            <a:ext cx="1315444" cy="19507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3334" y="2783238"/>
            <a:ext cx="1808864" cy="753180"/>
            <a:chOff x="4968845" y="4163392"/>
            <a:chExt cx="1808864" cy="75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625806" y="3659282"/>
            <a:ext cx="1808864" cy="753180"/>
            <a:chOff x="4968845" y="4163392"/>
            <a:chExt cx="1808864" cy="753180"/>
          </a:xfrm>
        </p:grpSpPr>
        <p:grpSp>
          <p:nvGrpSpPr>
            <p:cNvPr id="31" name="Group 30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807104" y="4484368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8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751666" y="1241515"/>
            <a:ext cx="4603031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automated, repeatable and documented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2201003" y="4378091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Unit Testing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134162" y="5338638"/>
            <a:ext cx="2033392" cy="622037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Deployments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4800572" y="3684031"/>
            <a:ext cx="1904802" cy="92797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Regression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5558805" y="5002230"/>
            <a:ext cx="2095752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Staging Setup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89165">
            <a:off x="3263117" y="3357579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Builds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 rot="314551">
            <a:off x="6932329" y="3687986"/>
            <a:ext cx="2043916" cy="85190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Quality Analysis</a:t>
            </a:r>
            <a:endParaRPr lang="en-US" sz="2400" dirty="0"/>
          </a:p>
        </p:txBody>
      </p:sp>
      <p:sp>
        <p:nvSpPr>
          <p:cNvPr id="57" name="5-Point Star 56"/>
          <p:cNvSpPr/>
          <p:nvPr/>
        </p:nvSpPr>
        <p:spPr>
          <a:xfrm>
            <a:off x="4330076" y="5016718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883062" y="474835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21367423">
            <a:off x="805059" y="5680252"/>
            <a:ext cx="2033392" cy="52793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Migrations</a:t>
            </a:r>
            <a:endParaRPr lang="en-US" sz="2400" dirty="0"/>
          </a:p>
        </p:txBody>
      </p:sp>
      <p:sp>
        <p:nvSpPr>
          <p:cNvPr id="60" name="Rounded Rectangle 59"/>
          <p:cNvSpPr/>
          <p:nvPr/>
        </p:nvSpPr>
        <p:spPr>
          <a:xfrm rot="796006">
            <a:off x="6558693" y="5891586"/>
            <a:ext cx="1676011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Rollback</a:t>
            </a:r>
            <a:endParaRPr lang="en-US" sz="2400" dirty="0"/>
          </a:p>
        </p:txBody>
      </p:sp>
      <p:sp>
        <p:nvSpPr>
          <p:cNvPr id="61" name="5-Point Star 60"/>
          <p:cNvSpPr/>
          <p:nvPr/>
        </p:nvSpPr>
        <p:spPr>
          <a:xfrm>
            <a:off x="7384998" y="5501459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401</Words>
  <Application>Microsoft Macintosh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102</cp:revision>
  <dcterms:created xsi:type="dcterms:W3CDTF">2014-06-16T19:33:56Z</dcterms:created>
  <dcterms:modified xsi:type="dcterms:W3CDTF">2014-06-20T02:38:40Z</dcterms:modified>
</cp:coreProperties>
</file>