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DE6B-1501-E244-B898-8641BC3A4706}" type="datetimeFigureOut">
              <a:rPr lang="en-US" smtClean="0"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F37D-C28B-504B-9757-7AEC6E1F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2096" y="2243568"/>
            <a:ext cx="2743200" cy="914400"/>
            <a:chOff x="542096" y="2243568"/>
            <a:chExt cx="7759719" cy="2400881"/>
          </a:xfrm>
        </p:grpSpPr>
        <p:sp>
          <p:nvSpPr>
            <p:cNvPr id="5" name="Rounded Rectangle 4"/>
            <p:cNvSpPr/>
            <p:nvPr/>
          </p:nvSpPr>
          <p:spPr>
            <a:xfrm>
              <a:off x="542096" y="2243568"/>
              <a:ext cx="7759719" cy="240088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73" y="2487130"/>
              <a:ext cx="1779183" cy="17791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25968" y="2518110"/>
              <a:ext cx="5328029" cy="1373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Authenticate Twitter </a:t>
              </a:r>
            </a:p>
            <a:p>
              <a:r>
                <a:rPr lang="en-US" sz="1400" b="1" dirty="0" smtClean="0">
                  <a:solidFill>
                    <a:schemeClr val="bg1"/>
                  </a:solidFill>
                </a:rPr>
                <a:t>using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OAuth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69630" y="2243568"/>
            <a:ext cx="2743200" cy="914400"/>
            <a:chOff x="542096" y="2243568"/>
            <a:chExt cx="7759719" cy="2400881"/>
          </a:xfrm>
        </p:grpSpPr>
        <p:sp>
          <p:nvSpPr>
            <p:cNvPr id="10" name="Rounded Rectangle 9"/>
            <p:cNvSpPr/>
            <p:nvPr/>
          </p:nvSpPr>
          <p:spPr>
            <a:xfrm>
              <a:off x="542096" y="2243568"/>
              <a:ext cx="7759719" cy="2400881"/>
            </a:xfrm>
            <a:prstGeom prst="roundRect">
              <a:avLst/>
            </a:prstGeom>
            <a:ln w="38100" cmpd="sng">
              <a:solidFill>
                <a:srgbClr val="FF66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73" y="2487130"/>
              <a:ext cx="1779183" cy="17791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725968" y="2518110"/>
              <a:ext cx="5328029" cy="1373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Authenticate Twitter </a:t>
              </a:r>
            </a:p>
            <a:p>
              <a:r>
                <a:rPr lang="en-US" sz="1400" b="1" dirty="0" smtClean="0">
                  <a:solidFill>
                    <a:schemeClr val="bg1"/>
                  </a:solidFill>
                </a:rPr>
                <a:t>using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OAuth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826" y="3774538"/>
            <a:ext cx="2743200" cy="914400"/>
            <a:chOff x="542096" y="2243568"/>
            <a:chExt cx="7759719" cy="2400881"/>
          </a:xfrm>
        </p:grpSpPr>
        <p:sp>
          <p:nvSpPr>
            <p:cNvPr id="14" name="Rounded Rectangle 13"/>
            <p:cNvSpPr/>
            <p:nvPr/>
          </p:nvSpPr>
          <p:spPr>
            <a:xfrm>
              <a:off x="542096" y="2243568"/>
              <a:ext cx="7759719" cy="240088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73" y="2487130"/>
              <a:ext cx="1779183" cy="17791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25968" y="2518110"/>
              <a:ext cx="5328029" cy="1373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Authenticate Twitter </a:t>
              </a:r>
            </a:p>
            <a:p>
              <a:r>
                <a:rPr lang="en-US" sz="1400" b="1" dirty="0" smtClean="0">
                  <a:solidFill>
                    <a:schemeClr val="bg1"/>
                  </a:solidFill>
                </a:rPr>
                <a:t>using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OAuth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9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2097" y="2243569"/>
            <a:ext cx="2820929" cy="1411966"/>
            <a:chOff x="542096" y="2243568"/>
            <a:chExt cx="5482915" cy="2400881"/>
          </a:xfrm>
        </p:grpSpPr>
        <p:sp>
          <p:nvSpPr>
            <p:cNvPr id="5" name="Rounded Rectangle 4"/>
            <p:cNvSpPr/>
            <p:nvPr/>
          </p:nvSpPr>
          <p:spPr>
            <a:xfrm>
              <a:off x="542096" y="2243568"/>
              <a:ext cx="5482915" cy="2400881"/>
            </a:xfrm>
            <a:prstGeom prst="roundRect">
              <a:avLst/>
            </a:prstGeom>
            <a:ln w="57150" cmpd="sng">
              <a:solidFill>
                <a:srgbClr val="FF66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086" y="2414209"/>
              <a:ext cx="1860393" cy="177918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85246" y="2766097"/>
              <a:ext cx="2631139" cy="10990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Scribe</a:t>
              </a:r>
              <a:endPara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9826" y="1066361"/>
            <a:ext cx="2743200" cy="914400"/>
            <a:chOff x="542096" y="2243568"/>
            <a:chExt cx="7759719" cy="2400881"/>
          </a:xfrm>
        </p:grpSpPr>
        <p:sp>
          <p:nvSpPr>
            <p:cNvPr id="10" name="Rounded Rectangle 9"/>
            <p:cNvSpPr/>
            <p:nvPr/>
          </p:nvSpPr>
          <p:spPr>
            <a:xfrm>
              <a:off x="542096" y="2243568"/>
              <a:ext cx="7759719" cy="240088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73" y="2487130"/>
              <a:ext cx="1779183" cy="17791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725968" y="2518110"/>
              <a:ext cx="5328029" cy="1373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Authenticate Twitter </a:t>
              </a:r>
            </a:p>
            <a:p>
              <a:r>
                <a:rPr lang="en-US" sz="1400" b="1" dirty="0" smtClean="0">
                  <a:solidFill>
                    <a:schemeClr val="bg1"/>
                  </a:solidFill>
                </a:rPr>
                <a:t>using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OAuth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2096" y="2243568"/>
            <a:ext cx="7759719" cy="2400881"/>
            <a:chOff x="542096" y="2243568"/>
            <a:chExt cx="7759719" cy="2400881"/>
          </a:xfrm>
        </p:grpSpPr>
        <p:sp>
          <p:nvSpPr>
            <p:cNvPr id="5" name="Rounded Rectangle 4"/>
            <p:cNvSpPr/>
            <p:nvPr/>
          </p:nvSpPr>
          <p:spPr>
            <a:xfrm>
              <a:off x="542096" y="2243568"/>
              <a:ext cx="7759719" cy="240088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73" y="2487130"/>
              <a:ext cx="1779183" cy="17791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25969" y="2518109"/>
              <a:ext cx="53280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Authenticate Twitter </a:t>
              </a:r>
            </a:p>
            <a:p>
              <a:r>
                <a:rPr lang="en-US" sz="4800" dirty="0" smtClean="0">
                  <a:solidFill>
                    <a:schemeClr val="bg1"/>
                  </a:solidFill>
                </a:rPr>
                <a:t>using </a:t>
              </a:r>
              <a:r>
                <a:rPr lang="en-US" sz="4800" dirty="0" err="1" smtClean="0">
                  <a:solidFill>
                    <a:schemeClr val="bg1"/>
                  </a:solidFill>
                </a:rPr>
                <a:t>OAuth</a:t>
              </a:r>
              <a:endParaRPr lang="en-US" sz="48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9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QuickOffice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4</cp:revision>
  <dcterms:created xsi:type="dcterms:W3CDTF">2011-06-09T07:39:41Z</dcterms:created>
  <dcterms:modified xsi:type="dcterms:W3CDTF">2011-06-09T08:06:37Z</dcterms:modified>
</cp:coreProperties>
</file>